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3" r:id="rId4"/>
    <p:sldId id="259" r:id="rId5"/>
    <p:sldId id="264" r:id="rId6"/>
    <p:sldId id="260" r:id="rId7"/>
    <p:sldId id="261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0FFA8-4BA0-465D-AFBB-C23495AFAE57}" type="datetimeFigureOut">
              <a:rPr kumimoji="1" lang="ja-JP" altLang="en-US" smtClean="0"/>
              <a:t>2017/4/28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B3634-8D8E-4147-AEC9-58E3B040C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585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D678-25D7-4565-963F-A838C62DF6B5}" type="datetimeFigureOut">
              <a:rPr kumimoji="1" lang="ja-JP" altLang="en-US" smtClean="0"/>
              <a:t>2017/4/28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5BE68-8646-425B-8286-811A612EA3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06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aaaa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5BE68-8646-425B-8286-811A612EA33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5BE68-8646-425B-8286-811A612EA33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98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5BE68-8646-425B-8286-811A612EA33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397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5BE68-8646-425B-8286-811A612EA33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55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6356-61B0-499F-8F57-1A8B98A92062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34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768B-FE97-49B7-A90C-9A232A0EF449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7D8F-D3FF-4F48-AE6B-7E1A73427EC2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7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2997-750D-43CC-ABE3-CA9AECF246AB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4CE482DC-2269-4F26-9D2A-7E44B1A4CD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EF50-F8F0-4D65-924D-E9EDB2E94BAA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40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03-3104-49E1-A055-F9CBA41F00F3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2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45FE-C881-4969-81BF-4DDAEA6F97A5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6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04D-D75A-45B8-97A4-3FFFBB438CF2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9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49A1-99DF-4A10-8920-595A2673E1EE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6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82D3D4-45B3-4DAE-8940-E75B8FB01BBA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0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FF05-AB67-4E88-966A-A9F6731CB903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7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0311A2-7FB0-43E3-88DA-9E4233BFA6E0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02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成果発表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2017/5/2</a:t>
            </a:r>
            <a:r>
              <a:rPr lang="ja-JP" altLang="en-US" dirty="0"/>
              <a:t>　</a:t>
            </a:r>
            <a:r>
              <a:rPr kumimoji="1" lang="ja-JP" altLang="en-US" dirty="0"/>
              <a:t>相吉澤　優太</a:t>
            </a:r>
          </a:p>
        </p:txBody>
      </p:sp>
    </p:spTree>
    <p:extLst>
      <p:ext uri="{BB962C8B-B14F-4D97-AF65-F5344CB8AC3E}">
        <p14:creationId xmlns:p14="http://schemas.microsoft.com/office/powerpoint/2010/main" val="260698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WBA</a:t>
            </a:r>
            <a:r>
              <a:rPr lang="ja-JP" altLang="en-US" dirty="0"/>
              <a:t>や木鶏会について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輪講について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最終課題について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得たこと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次に生かすこと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6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WBA</a:t>
            </a:r>
            <a:r>
              <a:rPr lang="ja-JP" altLang="en-US" dirty="0"/>
              <a:t>や木鶏会について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　</a:t>
            </a:r>
            <a:r>
              <a:rPr kumimoji="1" lang="ja-JP" altLang="en-US" dirty="0"/>
              <a:t>質問や感想が思いつかない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0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輪講について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　分かっている部分とわからない部分がはっきりした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オブジェクト指向の理解が浅い</a:t>
            </a:r>
            <a:endParaRPr lang="en-US" altLang="ja-JP" dirty="0"/>
          </a:p>
          <a:p>
            <a:pPr marL="201168" lvl="1" indent="0">
              <a:buNone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　一番印象に残っているのは</a:t>
            </a:r>
            <a:r>
              <a:rPr lang="en-US" altLang="ja-JP" dirty="0"/>
              <a:t>String</a:t>
            </a:r>
            <a:r>
              <a:rPr lang="ja-JP" altLang="en-US" dirty="0"/>
              <a:t>はクラスなのに値渡しの</a:t>
            </a:r>
            <a:r>
              <a:rPr lang="ja-JP" altLang="en-US" dirty="0" err="1"/>
              <a:t>なのか</a:t>
            </a:r>
            <a:r>
              <a:rPr lang="ja-JP" altLang="en-US" dirty="0"/>
              <a:t>？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8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String</a:t>
            </a:r>
            <a:r>
              <a:rPr kumimoji="1" lang="ja-JP" altLang="en-US"/>
              <a:t>が値渡しの理由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061179"/>
              </p:ext>
            </p:extLst>
          </p:nvPr>
        </p:nvGraphicFramePr>
        <p:xfrm>
          <a:off x="4685287" y="3137993"/>
          <a:ext cx="20321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804">
                  <a:extLst>
                    <a:ext uri="{9D8B030D-6E8A-4147-A177-3AD203B41FA5}">
                      <a16:colId xmlns:a16="http://schemas.microsoft.com/office/drawing/2014/main" val="2580009634"/>
                    </a:ext>
                  </a:extLst>
                </a:gridCol>
                <a:gridCol w="1064327">
                  <a:extLst>
                    <a:ext uri="{9D8B030D-6E8A-4147-A177-3AD203B41FA5}">
                      <a16:colId xmlns:a16="http://schemas.microsoft.com/office/drawing/2014/main" val="581496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番地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11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2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0x0020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51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0x0030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59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0x0040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312475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6487551" y="3686562"/>
            <a:ext cx="48624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6973795" y="3501896"/>
            <a:ext cx="42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str</a:t>
            </a:r>
            <a:endParaRPr kumimoji="1" lang="en-US" altLang="ja-JP" dirty="0"/>
          </a:p>
        </p:txBody>
      </p:sp>
      <p:cxnSp>
        <p:nvCxnSpPr>
          <p:cNvPr id="68" name="直線矢印コネクタ 67"/>
          <p:cNvCxnSpPr/>
          <p:nvPr/>
        </p:nvCxnSpPr>
        <p:spPr>
          <a:xfrm flipH="1">
            <a:off x="5534354" y="3813477"/>
            <a:ext cx="511727" cy="503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コンテンツ プレースホルダー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732501"/>
              </p:ext>
            </p:extLst>
          </p:nvPr>
        </p:nvGraphicFramePr>
        <p:xfrm>
          <a:off x="8572846" y="3137993"/>
          <a:ext cx="20321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804">
                  <a:extLst>
                    <a:ext uri="{9D8B030D-6E8A-4147-A177-3AD203B41FA5}">
                      <a16:colId xmlns:a16="http://schemas.microsoft.com/office/drawing/2014/main" val="2580009634"/>
                    </a:ext>
                  </a:extLst>
                </a:gridCol>
                <a:gridCol w="1064327">
                  <a:extLst>
                    <a:ext uri="{9D8B030D-6E8A-4147-A177-3AD203B41FA5}">
                      <a16:colId xmlns:a16="http://schemas.microsoft.com/office/drawing/2014/main" val="581496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番地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11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2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0x0060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51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0x0070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59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0x0080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312475"/>
                  </a:ext>
                </a:extLst>
              </a:tr>
            </a:tbl>
          </a:graphicData>
        </a:graphic>
      </p:graphicFrame>
      <p:sp>
        <p:nvSpPr>
          <p:cNvPr id="75" name="テキスト ボックス 74"/>
          <p:cNvSpPr txBox="1"/>
          <p:nvPr/>
        </p:nvSpPr>
        <p:spPr>
          <a:xfrm>
            <a:off x="980948" y="3137993"/>
            <a:ext cx="3280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Void test(String str1){</a:t>
            </a:r>
          </a:p>
          <a:p>
            <a:r>
              <a:rPr kumimoji="1" lang="en-US" altLang="ja-JP" dirty="0"/>
              <a:t>	str1=“123”;</a:t>
            </a:r>
          </a:p>
          <a:p>
            <a:r>
              <a:rPr kumimoji="1" lang="en-US" altLang="ja-JP" dirty="0"/>
              <a:t>}</a:t>
            </a:r>
          </a:p>
          <a:p>
            <a:r>
              <a:rPr kumimoji="1" lang="en-US" altLang="ja-JP" dirty="0"/>
              <a:t>Void main(String[] </a:t>
            </a:r>
            <a:r>
              <a:rPr kumimoji="1" lang="en-US" altLang="ja-JP" dirty="0" err="1"/>
              <a:t>args</a:t>
            </a:r>
            <a:r>
              <a:rPr kumimoji="1" lang="en-US" altLang="ja-JP" dirty="0"/>
              <a:t>){</a:t>
            </a:r>
          </a:p>
          <a:p>
            <a:r>
              <a:rPr kumimoji="1" lang="en-US" altLang="ja-JP" dirty="0"/>
              <a:t>	String </a:t>
            </a:r>
            <a:r>
              <a:rPr kumimoji="1" lang="en-US" altLang="ja-JP" dirty="0" err="1"/>
              <a:t>str</a:t>
            </a:r>
            <a:r>
              <a:rPr kumimoji="1" lang="en-US" altLang="ja-JP" dirty="0"/>
              <a:t>=“</a:t>
            </a:r>
            <a:r>
              <a:rPr kumimoji="1" lang="en-US" altLang="ja-JP" dirty="0" err="1"/>
              <a:t>abc</a:t>
            </a:r>
            <a:r>
              <a:rPr kumimoji="1" lang="en-US" altLang="ja-JP" dirty="0"/>
              <a:t>”;</a:t>
            </a:r>
          </a:p>
          <a:p>
            <a:r>
              <a:rPr kumimoji="1" lang="en-US" altLang="ja-JP" dirty="0"/>
              <a:t>	test(</a:t>
            </a:r>
            <a:r>
              <a:rPr kumimoji="1" lang="en-US" altLang="ja-JP" dirty="0" err="1"/>
              <a:t>str</a:t>
            </a:r>
            <a:r>
              <a:rPr kumimoji="1" lang="en-US" altLang="ja-JP" dirty="0"/>
              <a:t>);</a:t>
            </a:r>
          </a:p>
          <a:p>
            <a:r>
              <a:rPr kumimoji="1" lang="en-US" altLang="ja-JP" dirty="0"/>
              <a:t>	</a:t>
            </a:r>
            <a:r>
              <a:rPr kumimoji="1" lang="en-US" altLang="ja-JP" dirty="0" err="1"/>
              <a:t>System.out.println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str</a:t>
            </a:r>
            <a:r>
              <a:rPr kumimoji="1" lang="en-US" altLang="ja-JP" dirty="0"/>
              <a:t>);</a:t>
            </a:r>
          </a:p>
          <a:p>
            <a:r>
              <a:rPr kumimoji="1" lang="en-US" altLang="ja-JP" dirty="0"/>
              <a:t>}</a:t>
            </a:r>
          </a:p>
        </p:txBody>
      </p:sp>
      <p:sp>
        <p:nvSpPr>
          <p:cNvPr id="76" name="矢印: 右 75"/>
          <p:cNvSpPr/>
          <p:nvPr/>
        </p:nvSpPr>
        <p:spPr>
          <a:xfrm>
            <a:off x="1241147" y="4375432"/>
            <a:ext cx="184558" cy="143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矢印: 右 76"/>
          <p:cNvSpPr/>
          <p:nvPr/>
        </p:nvSpPr>
        <p:spPr>
          <a:xfrm>
            <a:off x="1241147" y="4629361"/>
            <a:ext cx="184558" cy="143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矢印: 右 77"/>
          <p:cNvSpPr/>
          <p:nvPr/>
        </p:nvSpPr>
        <p:spPr>
          <a:xfrm>
            <a:off x="1241147" y="3537310"/>
            <a:ext cx="184558" cy="143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637474" y="349565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0x0030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637473" y="424392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abc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9584264" y="349565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0x0030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0923881" y="3495658"/>
            <a:ext cx="54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str1</a:t>
            </a:r>
          </a:p>
        </p:txBody>
      </p:sp>
      <p:cxnSp>
        <p:nvCxnSpPr>
          <p:cNvPr id="83" name="直線矢印コネクタ 82"/>
          <p:cNvCxnSpPr/>
          <p:nvPr/>
        </p:nvCxnSpPr>
        <p:spPr>
          <a:xfrm flipH="1">
            <a:off x="10437637" y="3645469"/>
            <a:ext cx="48624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endCxn id="80" idx="3"/>
          </p:cNvCxnSpPr>
          <p:nvPr/>
        </p:nvCxnSpPr>
        <p:spPr>
          <a:xfrm flipH="1">
            <a:off x="6152358" y="3775776"/>
            <a:ext cx="2420489" cy="652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9584263" y="349565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0x0040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5637473" y="461325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123</a:t>
            </a:r>
            <a:endParaRPr kumimoji="1" lang="ja-JP" altLang="en-US" dirty="0"/>
          </a:p>
        </p:txBody>
      </p:sp>
      <p:cxnSp>
        <p:nvCxnSpPr>
          <p:cNvPr id="91" name="直線矢印コネクタ 90"/>
          <p:cNvCxnSpPr>
            <a:endCxn id="89" idx="3"/>
          </p:cNvCxnSpPr>
          <p:nvPr/>
        </p:nvCxnSpPr>
        <p:spPr>
          <a:xfrm flipH="1">
            <a:off x="6173197" y="3769244"/>
            <a:ext cx="2399649" cy="10286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コネクタ: カギ線 92"/>
          <p:cNvCxnSpPr>
            <a:stCxn id="79" idx="0"/>
            <a:endCxn id="88" idx="0"/>
          </p:cNvCxnSpPr>
          <p:nvPr/>
        </p:nvCxnSpPr>
        <p:spPr>
          <a:xfrm rot="5400000" flipH="1" flipV="1">
            <a:off x="8045443" y="1522264"/>
            <a:ext cx="12700" cy="3946789"/>
          </a:xfrm>
          <a:prstGeom prst="bentConnector3">
            <a:avLst>
              <a:gd name="adj1" fmla="val 579998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6714571" y="2076220"/>
            <a:ext cx="267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値をコピーして渡すことを</a:t>
            </a:r>
            <a:endParaRPr kumimoji="1" lang="en-US" altLang="ja-JP" dirty="0"/>
          </a:p>
          <a:p>
            <a:r>
              <a:rPr kumimoji="1" lang="ja-JP" altLang="en-US" dirty="0"/>
              <a:t>値渡しと言う</a:t>
            </a:r>
          </a:p>
        </p:txBody>
      </p:sp>
      <p:sp>
        <p:nvSpPr>
          <p:cNvPr id="100" name="矢印: 右 99"/>
          <p:cNvSpPr/>
          <p:nvPr/>
        </p:nvSpPr>
        <p:spPr>
          <a:xfrm>
            <a:off x="1241147" y="4920686"/>
            <a:ext cx="184558" cy="143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1097280" y="5692099"/>
            <a:ext cx="575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実行結果</a:t>
            </a:r>
            <a:r>
              <a:rPr kumimoji="1" lang="en-US" altLang="ja-JP" dirty="0"/>
              <a:t>:</a:t>
            </a:r>
            <a:r>
              <a:rPr kumimoji="1" lang="en-US" altLang="ja-JP" dirty="0" err="1"/>
              <a:t>abc</a:t>
            </a:r>
            <a:endParaRPr kumimoji="1" lang="ja-JP" altLang="en-US" dirty="0"/>
          </a:p>
        </p:txBody>
      </p:sp>
      <p:cxnSp>
        <p:nvCxnSpPr>
          <p:cNvPr id="103" name="直線矢印コネクタ 102"/>
          <p:cNvCxnSpPr/>
          <p:nvPr/>
        </p:nvCxnSpPr>
        <p:spPr>
          <a:xfrm flipH="1">
            <a:off x="2621136" y="4464946"/>
            <a:ext cx="2064151" cy="1294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21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/>
      <p:bldP spid="80" grpId="0"/>
      <p:bldP spid="81" grpId="0"/>
      <p:bldP spid="81" grpId="1"/>
      <p:bldP spid="82" grpId="0"/>
      <p:bldP spid="88" grpId="0"/>
      <p:bldP spid="89" grpId="0"/>
      <p:bldP spid="99" grpId="0"/>
      <p:bldP spid="99" grpId="1"/>
      <p:bldP spid="100" grpId="0" animBg="1"/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最終課題について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　テスト計画書を考えるのが大変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　複雑なアルゴリズムの問題でフローチャートから書けるものなのかという疑問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6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得たこと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　苦手な部分がはっきりした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感想や質問が出てこない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オブジェクト指向の理解が浅い</a:t>
            </a:r>
            <a:endParaRPr lang="en-US" altLang="ja-JP" dirty="0"/>
          </a:p>
          <a:p>
            <a:pPr marL="201168" lvl="1" indent="0">
              <a:buNone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抜けている知識を補完できた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201168" lvl="1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1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次に</a:t>
            </a:r>
            <a:r>
              <a:rPr lang="ja-JP" altLang="en-US" dirty="0"/>
              <a:t>生かすこと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　日記を書く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　オブジェクト指向の本を読む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7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694576" y="2726422"/>
            <a:ext cx="8819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ご清聴ありがとうございました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1701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452</TotalTime>
  <Words>102</Words>
  <Application>Microsoft Office PowerPoint</Application>
  <PresentationFormat>ワイド画面</PresentationFormat>
  <Paragraphs>89</Paragraphs>
  <Slides>9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游ゴシック</vt:lpstr>
      <vt:lpstr>Calibri</vt:lpstr>
      <vt:lpstr>Calibri Light</vt:lpstr>
      <vt:lpstr>Wingdings</vt:lpstr>
      <vt:lpstr>レトロスペクト</vt:lpstr>
      <vt:lpstr>成果発表</vt:lpstr>
      <vt:lpstr>アジェンダ</vt:lpstr>
      <vt:lpstr>WBAや木鶏会について</vt:lpstr>
      <vt:lpstr>輪講について</vt:lpstr>
      <vt:lpstr>Stringが値渡しの理由</vt:lpstr>
      <vt:lpstr>最終課題について</vt:lpstr>
      <vt:lpstr>得たこと</vt:lpstr>
      <vt:lpstr>次に生かすこと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成果発表</dc:title>
  <dc:creator>相吉澤 優太</dc:creator>
  <cp:lastModifiedBy>相吉澤 優太</cp:lastModifiedBy>
  <cp:revision>26</cp:revision>
  <dcterms:created xsi:type="dcterms:W3CDTF">2017-04-27T08:22:35Z</dcterms:created>
  <dcterms:modified xsi:type="dcterms:W3CDTF">2017-04-28T11:53:34Z</dcterms:modified>
</cp:coreProperties>
</file>