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61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D678-25D7-4565-963F-A838C62DF6B5}" type="datetimeFigureOut">
              <a:rPr kumimoji="1" lang="ja-JP" altLang="en-US" smtClean="0"/>
              <a:t>2017/4/27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5BE68-8646-425B-8286-811A612EA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06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6356-61B0-499F-8F57-1A8B98A92062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34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768B-FE97-49B7-A90C-9A232A0EF449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7D8F-D3FF-4F48-AE6B-7E1A73427EC2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7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2997-750D-43CC-ABE3-CA9AECF246AB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EF50-F8F0-4D65-924D-E9EDB2E94BAA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40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AF03-3104-49E1-A055-F9CBA41F00F3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2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45FE-C881-4969-81BF-4DDAEA6F97A5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6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04D-D75A-45B8-97A4-3FFFBB438CF2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9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49A1-99DF-4A10-8920-595A2673E1EE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6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82D3D4-45B3-4DAE-8940-E75B8FB01BBA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0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FF05-AB67-4E88-966A-A9F6731CB903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7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0311A2-7FB0-43E3-88DA-9E4233BFA6E0}" type="datetime1">
              <a:rPr lang="en-US" altLang="ja-JP" smtClean="0"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02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成果発表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2017/5/2</a:t>
            </a:r>
            <a:r>
              <a:rPr lang="ja-JP" altLang="en-US" dirty="0"/>
              <a:t>　</a:t>
            </a:r>
            <a:r>
              <a:rPr kumimoji="1" lang="ja-JP" altLang="en-US" dirty="0"/>
              <a:t>相吉澤　優太</a:t>
            </a:r>
          </a:p>
        </p:txBody>
      </p:sp>
    </p:spTree>
    <p:extLst>
      <p:ext uri="{BB962C8B-B14F-4D97-AF65-F5344CB8AC3E}">
        <p14:creationId xmlns:p14="http://schemas.microsoft.com/office/powerpoint/2010/main" val="260698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Java</a:t>
            </a:r>
            <a:r>
              <a:rPr lang="ja-JP" altLang="en-US" dirty="0"/>
              <a:t>の値渡しと参照渡し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基礎言語の最終課題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得たこと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次に生かすこと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6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694576" y="2726422"/>
            <a:ext cx="8819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ご清聴ありがとうございました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1701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27</Words>
  <Application>Microsoft Office PowerPoint</Application>
  <PresentationFormat>ワイド画面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游ゴシック</vt:lpstr>
      <vt:lpstr>Calibri</vt:lpstr>
      <vt:lpstr>Calibri Light</vt:lpstr>
      <vt:lpstr>レトロスペクト</vt:lpstr>
      <vt:lpstr>成果発表</vt:lpstr>
      <vt:lpstr>アジェンダ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成果発表</dc:title>
  <dc:creator>相吉澤 優太</dc:creator>
  <cp:lastModifiedBy>相吉澤 優太</cp:lastModifiedBy>
  <cp:revision>5</cp:revision>
  <dcterms:created xsi:type="dcterms:W3CDTF">2017-04-27T08:22:35Z</dcterms:created>
  <dcterms:modified xsi:type="dcterms:W3CDTF">2017-04-27T09:15:24Z</dcterms:modified>
</cp:coreProperties>
</file>