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>
        <p:scale>
          <a:sx n="130" d="100"/>
          <a:sy n="130" d="100"/>
        </p:scale>
        <p:origin x="9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1489-7FD0-41EF-D4FA-B374AADF8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1E303F-EF42-9A31-4236-6754BE22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2F17C-0F9A-005F-5061-FBC9BBE8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037461-4787-207E-3E7D-7387E763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30C54C-7A49-2A49-1121-253E9E3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2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51A7-949F-A141-B4E6-F39C0127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46515D-05A3-0C20-B78F-76709583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95568-1C61-757F-F782-C46D35AD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08ED26-3997-F41B-E013-21E8DCAD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A6B337-6070-D3CD-06B7-17EEFFCC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84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159FDB-41D0-F1B7-A421-B59AA9F32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719B8C-0C6F-87AD-F558-45E53106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528CB9-977B-FDB7-0AEB-CBDED00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7321EF-CE6D-EC10-B3A8-60530943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4CAD89-A325-C742-86B3-7552BA92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6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5A4A3-F112-B45B-99FD-EAE9E6B2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AB60F5-2CA4-F4E8-56F4-AA8A470B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568CC4-E2B9-53D1-FB76-FB8A0D9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798E5-5544-C9AD-9E7E-F152E8C1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55C61D-AEFE-4FC2-130B-DEC5093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7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6E3A5-7294-B870-A027-21F1979F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3C0EDE-BC66-D21E-032E-9F787BC6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DCEB5A-7C80-E9DB-6B56-66060C25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44C3C8-7D9C-FC9B-7A60-E30F7E51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0470E6-E640-A57E-AB34-87D4DB0F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8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9CEDF-CC20-0E81-80A8-73BA8D66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759C91-8FF7-ABC0-75E4-42328595A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A7D1BB-39EE-790C-7204-D08CB2B1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D29368-F704-C4DF-33CF-457A7501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8754F9-8694-0814-7B42-1998957A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B47453-CEC7-AF72-70F3-0A977892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72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4A4CA-87C3-60A1-9DBB-E59619F3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893CAF-FCD4-50E5-8CC2-137FE05F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53366D-5DE4-8AC4-B297-59A23DD7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275B5B1-25DA-6264-3BCC-9E5FA54AB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E2C97BF-D746-5258-D6FD-5A5D1A7AA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F5A00F-DDBB-9DE2-5C33-FA239CA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CB5DF6-5472-C222-E732-2AA9388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B5C4CF-C4BF-4A44-8BDC-C7063EEA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9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0A90E-79D8-7BF5-D319-88ECA40D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3E8E1D-FFC8-2651-CCF6-8F2FF846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F16AC6C-0AFF-0FED-5376-B6DD62F9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E100EDF-4381-20C4-7940-EAC17B2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8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1ED0BBA-1C68-9FDC-DE0C-AFD94FA2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1EE775-A65C-F1D5-B62E-0818095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E04021-7B71-734E-0B9C-BE5B1584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5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C67E-A193-43B4-1EA5-B78CEA00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C20AB-3FA8-ADD4-E849-6C5E3B09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158A49-1867-2131-92EE-A1E73820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DD34F6-0F4F-DC2D-669A-CFABD30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D45010-355B-B787-81A5-BCDB9AD4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9CE0CD-A4A5-E642-FC43-719AF54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FEDB6-F928-B095-EA0C-FA49A3BE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4A8BDEC-EE08-E251-FC33-FE0CC5CA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20CBC86-534D-F265-BE7F-D1548F29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54F851-38DC-4F25-D92C-A6935704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727F28-E841-9A64-D99A-0352968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CF4855-3E06-F246-F6D8-518A2EDA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6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1CE5841-9C82-9D0C-6A9F-C744CB8C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AD826-7751-9796-AC14-3B67F2C3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959836-2958-45E5-A2AB-0642D8D1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824B8D-0570-2EC7-8A8A-7177953BD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BF0859-1066-D03E-5073-D851EEA57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42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hthoek 196">
            <a:extLst>
              <a:ext uri="{FF2B5EF4-FFF2-40B4-BE49-F238E27FC236}">
                <a16:creationId xmlns:a16="http://schemas.microsoft.com/office/drawing/2014/main" id="{0612AFB7-F393-7FBF-FCF0-87E82A921335}"/>
              </a:ext>
            </a:extLst>
          </p:cNvPr>
          <p:cNvSpPr/>
          <p:nvPr/>
        </p:nvSpPr>
        <p:spPr>
          <a:xfrm>
            <a:off x="9510274" y="1526648"/>
            <a:ext cx="1892411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5" name="Rechthoek 194">
            <a:extLst>
              <a:ext uri="{FF2B5EF4-FFF2-40B4-BE49-F238E27FC236}">
                <a16:creationId xmlns:a16="http://schemas.microsoft.com/office/drawing/2014/main" id="{B86B74D8-B6EA-1A9B-220F-251E9A502BE3}"/>
              </a:ext>
            </a:extLst>
          </p:cNvPr>
          <p:cNvSpPr/>
          <p:nvPr/>
        </p:nvSpPr>
        <p:spPr>
          <a:xfrm>
            <a:off x="5971942" y="1530625"/>
            <a:ext cx="2878373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992244FD-36C3-FE84-DD86-1D1DF3F40DE4}"/>
              </a:ext>
            </a:extLst>
          </p:cNvPr>
          <p:cNvSpPr/>
          <p:nvPr/>
        </p:nvSpPr>
        <p:spPr>
          <a:xfrm>
            <a:off x="649495" y="1530626"/>
            <a:ext cx="3902765" cy="4028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73D0D1-C2DF-89D1-88EE-6D3B20F8E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95" y="692632"/>
            <a:ext cx="2911367" cy="399393"/>
          </a:xfrm>
        </p:spPr>
        <p:txBody>
          <a:bodyPr>
            <a:normAutofit/>
          </a:bodyPr>
          <a:lstStyle/>
          <a:p>
            <a:r>
              <a:rPr lang="nl-NL" sz="2000" b="1" dirty="0"/>
              <a:t>Onderzoekmodel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EBF7B8F-CA64-18BC-C7A7-B4BC7ABF4BE0}"/>
              </a:ext>
            </a:extLst>
          </p:cNvPr>
          <p:cNvSpPr/>
          <p:nvPr/>
        </p:nvSpPr>
        <p:spPr>
          <a:xfrm>
            <a:off x="859788" y="2161706"/>
            <a:ext cx="3525994" cy="505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Financieel 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r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isico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 h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ypotheekschuld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.</a:t>
            </a:r>
            <a:r>
              <a:rPr lang="nl-NL" sz="1000" b="0" i="1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csv</a:t>
            </a:r>
            <a:endParaRPr lang="nl-NL" sz="1000" b="0" i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5CD523-7B4E-7FD1-E113-63F0AC8C91E5}"/>
              </a:ext>
            </a:extLst>
          </p:cNvPr>
          <p:cNvSpPr/>
          <p:nvPr/>
        </p:nvSpPr>
        <p:spPr>
          <a:xfrm>
            <a:off x="847362" y="4037978"/>
            <a:ext cx="3552498" cy="509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Verkoopprijzen over woningen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API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74A3481-2B83-62EB-10F4-1BCC86635B96}"/>
              </a:ext>
            </a:extLst>
          </p:cNvPr>
          <p:cNvSpPr/>
          <p:nvPr/>
        </p:nvSpPr>
        <p:spPr>
          <a:xfrm>
            <a:off x="870519" y="2794506"/>
            <a:ext cx="3515263" cy="499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De w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oningwaarde per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 p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rovincie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</a:t>
            </a:r>
            <a:r>
              <a:rPr lang="nl-NL" sz="1000" b="0" i="1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allecijfers</a:t>
            </a:r>
            <a:r>
              <a:rPr lang="nl-NL" sz="1000" i="1" dirty="0">
                <a:solidFill>
                  <a:schemeClr val="tx1"/>
                </a:solidFill>
                <a:latin typeface="Menlo" panose="020B0609030804020204" pitchFamily="49" charset="0"/>
              </a:rPr>
              <a:t>, </a:t>
            </a:r>
            <a:r>
              <a:rPr lang="nl-NL" sz="1000" i="1" dirty="0" err="1">
                <a:solidFill>
                  <a:schemeClr val="tx1"/>
                </a:solidFill>
                <a:latin typeface="Menlo" panose="020B0609030804020204" pitchFamily="49" charset="0"/>
              </a:rPr>
              <a:t>webscrap</a:t>
            </a:r>
            <a:endParaRPr lang="nl-NL" sz="1000" b="0" i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6E25B5-71C8-1B66-FF7F-FC0637F73ABE}"/>
              </a:ext>
            </a:extLst>
          </p:cNvPr>
          <p:cNvSpPr/>
          <p:nvPr/>
        </p:nvSpPr>
        <p:spPr>
          <a:xfrm>
            <a:off x="846536" y="3403539"/>
            <a:ext cx="3552498" cy="499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Consumentenprijs Index (CPI)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CBS, .</a:t>
            </a:r>
            <a:r>
              <a:rPr lang="nl-NL" sz="1000" b="0" i="1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xlsx</a:t>
            </a:r>
            <a:endParaRPr lang="nl-NL" sz="1000" b="0" i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D636BE9-AB37-2C4D-7056-592F0B7FABB9}"/>
              </a:ext>
            </a:extLst>
          </p:cNvPr>
          <p:cNvSpPr/>
          <p:nvPr/>
        </p:nvSpPr>
        <p:spPr>
          <a:xfrm>
            <a:off x="846536" y="4682421"/>
            <a:ext cx="3545872" cy="497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aantal verkochte woningen</a:t>
            </a:r>
          </a:p>
          <a:p>
            <a:r>
              <a:rPr lang="nl-NL" sz="1000" b="0" i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Databron &amp; Extensie : Het Kadaster, .</a:t>
            </a:r>
            <a:r>
              <a:rPr lang="nl-NL" sz="1000" b="0" i="1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xlsx</a:t>
            </a:r>
            <a:endParaRPr lang="nl-NL" sz="1000" b="0" i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F79BD8A-4F6A-F638-F1B6-8BED04CE6756}"/>
              </a:ext>
            </a:extLst>
          </p:cNvPr>
          <p:cNvSpPr/>
          <p:nvPr/>
        </p:nvSpPr>
        <p:spPr>
          <a:xfrm>
            <a:off x="6217912" y="3362269"/>
            <a:ext cx="2424722" cy="509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De w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oningwaarde per</a:t>
            </a:r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 p</a:t>
            </a:r>
            <a:r>
              <a:rPr lang="nl-NL" sz="100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rovincie</a:t>
            </a: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63BD736C-6789-1A50-DC52-A96AF625039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385782" y="2414263"/>
            <a:ext cx="1832130" cy="120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F3C21D76-A1C1-B6B0-6292-6823F5AB3C7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385782" y="3044424"/>
            <a:ext cx="1832130" cy="572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959A20E1-B3EB-1DCC-85F1-BD975B690EC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399034" y="3617187"/>
            <a:ext cx="1818878" cy="36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56239CD9-3E5D-43DB-5A49-C0C122C476B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399860" y="3617187"/>
            <a:ext cx="1818052" cy="675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EE9CDF84-8B79-539B-F26F-740D355CF5C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392408" y="3617187"/>
            <a:ext cx="1825504" cy="1313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hthoek 83">
            <a:extLst>
              <a:ext uri="{FF2B5EF4-FFF2-40B4-BE49-F238E27FC236}">
                <a16:creationId xmlns:a16="http://schemas.microsoft.com/office/drawing/2014/main" id="{D6EDC71D-9075-D0D0-8AA5-8CF2690D944E}"/>
              </a:ext>
            </a:extLst>
          </p:cNvPr>
          <p:cNvSpPr/>
          <p:nvPr/>
        </p:nvSpPr>
        <p:spPr>
          <a:xfrm>
            <a:off x="9763784" y="3373778"/>
            <a:ext cx="1478869" cy="498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  <a:latin typeface="Menlo" panose="020B0609030804020204" pitchFamily="49" charset="0"/>
              </a:rPr>
              <a:t>Gelderland</a:t>
            </a:r>
            <a:endParaRPr lang="nl-NL" sz="100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150323AA-C2B1-0D89-3CA1-D4DF802DC749}"/>
              </a:ext>
            </a:extLst>
          </p:cNvPr>
          <p:cNvCxnSpPr>
            <a:cxnSpLocks/>
            <a:stCxn id="10" idx="3"/>
            <a:endCxn id="84" idx="1"/>
          </p:cNvCxnSpPr>
          <p:nvPr/>
        </p:nvCxnSpPr>
        <p:spPr>
          <a:xfrm>
            <a:off x="8642634" y="3617187"/>
            <a:ext cx="1121150" cy="5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kstvak 193">
            <a:extLst>
              <a:ext uri="{FF2B5EF4-FFF2-40B4-BE49-F238E27FC236}">
                <a16:creationId xmlns:a16="http://schemas.microsoft.com/office/drawing/2014/main" id="{E5F8A591-37AC-F91F-C8AD-D31A0F46B89B}"/>
              </a:ext>
            </a:extLst>
          </p:cNvPr>
          <p:cNvSpPr txBox="1"/>
          <p:nvPr/>
        </p:nvSpPr>
        <p:spPr>
          <a:xfrm>
            <a:off x="938768" y="1645920"/>
            <a:ext cx="336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Data-aggregatie</a:t>
            </a:r>
            <a:r>
              <a:rPr lang="nl-NL" dirty="0"/>
              <a:t> </a:t>
            </a:r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40DFC035-C677-71DC-CE94-25DC2270EE4D}"/>
              </a:ext>
            </a:extLst>
          </p:cNvPr>
          <p:cNvSpPr txBox="1"/>
          <p:nvPr/>
        </p:nvSpPr>
        <p:spPr>
          <a:xfrm>
            <a:off x="5971942" y="1631811"/>
            <a:ext cx="28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Data-preparatie</a:t>
            </a:r>
            <a:r>
              <a:rPr lang="nl-NL" dirty="0"/>
              <a:t> </a:t>
            </a:r>
          </a:p>
        </p:txBody>
      </p:sp>
      <p:sp>
        <p:nvSpPr>
          <p:cNvPr id="198" name="Tekstvak 197">
            <a:extLst>
              <a:ext uri="{FF2B5EF4-FFF2-40B4-BE49-F238E27FC236}">
                <a16:creationId xmlns:a16="http://schemas.microsoft.com/office/drawing/2014/main" id="{EDCA127B-6C97-91C7-5526-0458A8D3C7DF}"/>
              </a:ext>
            </a:extLst>
          </p:cNvPr>
          <p:cNvSpPr txBox="1"/>
          <p:nvPr/>
        </p:nvSpPr>
        <p:spPr>
          <a:xfrm>
            <a:off x="9023069" y="1636351"/>
            <a:ext cx="28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Modelling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723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71</Words>
  <Application>Microsoft Macintosh PowerPoint</Application>
  <PresentationFormat>Breedbeeld</PresentationFormat>
  <Paragraphs>16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Kantoorthema</vt:lpstr>
      <vt:lpstr>Onderzoekmodel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Onderzoekmodel</dc:title>
  <dc:creator>Yama Anwari</dc:creator>
  <cp:lastModifiedBy>Yama Anwari</cp:lastModifiedBy>
  <cp:revision>3</cp:revision>
  <dcterms:created xsi:type="dcterms:W3CDTF">2023-06-13T12:17:57Z</dcterms:created>
  <dcterms:modified xsi:type="dcterms:W3CDTF">2023-06-17T15:43:32Z</dcterms:modified>
</cp:coreProperties>
</file>