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719"/>
  </p:normalViewPr>
  <p:slideViewPr>
    <p:cSldViewPr snapToGrid="0">
      <p:cViewPr>
        <p:scale>
          <a:sx n="192" d="100"/>
          <a:sy n="192" d="100"/>
        </p:scale>
        <p:origin x="-376" y="-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D1489-7FD0-41EF-D4FA-B374AADF8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51E303F-EF42-9A31-4236-6754BE224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2F17C-0F9A-005F-5061-FBC9BBE8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13-06-2023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6037461-4787-207E-3E7D-7387E763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30C54C-7A49-2A49-1121-253E9E35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026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851A7-949F-A141-B4E6-F39C0127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B46515D-05A3-0C20-B78F-767095838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195568-1C61-757F-F782-C46D35AD7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13-06-2023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508ED26-3997-F41B-E013-21E8DCAD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A6B337-6070-D3CD-06B7-17EEFFCCB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484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5159FDB-41D0-F1B7-A421-B59AA9F32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0719B8C-0C6F-87AD-F558-45E531068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528CB9-977B-FDB7-0AEB-CBDED00A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13-06-2023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7321EF-CE6D-EC10-B3A8-60530943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4CAD89-A325-C742-86B3-7552BA92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763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5A4A3-F112-B45B-99FD-EAE9E6B29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9AB60F5-2CA4-F4E8-56F4-AA8A470B4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568CC4-E2B9-53D1-FB76-FB8A0D9B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13-06-2023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A798E5-5544-C9AD-9E7E-F152E8C1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F55C61D-AEFE-4FC2-130B-DEC50936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470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6E3A5-7294-B870-A027-21F1979F0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23C0EDE-BC66-D21E-032E-9F787BC6C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8DCEB5A-7C80-E9DB-6B56-66060C25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13-06-2023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E44C3C8-7D9C-FC9B-7A60-E30F7E51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50470E6-E640-A57E-AB34-87D4DB0F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988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9CEDF-CC20-0E81-80A8-73BA8D66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759C91-8FF7-ABC0-75E4-42328595A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AA7D1BB-39EE-790C-7204-D08CB2B1D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BD29368-F704-C4DF-33CF-457A7501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13-06-2023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A8754F9-8694-0814-7B42-1998957A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3B47453-CEC7-AF72-70F3-0A977892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772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4A4CA-87C3-60A1-9DBB-E59619F3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5893CAF-FCD4-50E5-8CC2-137FE05F1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A53366D-5DE4-8AC4-B297-59A23DD78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275B5B1-25DA-6264-3BCC-9E5FA54AB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E2C97BF-D746-5258-D6FD-5A5D1A7AA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AF5A00F-DDBB-9DE2-5C33-FA239CA4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13-06-2023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3CB5DF6-5472-C222-E732-2AA93889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FB5C4CF-C4BF-4A44-8BDC-C7063EEA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197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0A90E-79D8-7BF5-D319-88ECA40D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A3E8E1D-FFC8-2651-CCF6-8F2FF846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13-06-2023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F16AC6C-0AFF-0FED-5376-B6DD62F9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E100EDF-4381-20C4-7940-EAC17B23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387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1ED0BBA-1C68-9FDC-DE0C-AFD94FA2C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13-06-2023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E1EE775-A65C-F1D5-B62E-08180958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7E04021-7B71-734E-0B9C-BE5B1584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759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CC67E-A193-43B4-1EA5-B78CEA00C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AC20AB-3FA8-ADD4-E849-6C5E3B098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E158A49-1867-2131-92EE-A1E73820D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DDD34F6-0F4F-DC2D-669A-CFABD304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13-06-2023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4D45010-355B-B787-81A5-BCDB9AD4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B9CE0CD-A4A5-E642-FC43-719AF54E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99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FEDB6-F928-B095-EA0C-FA49A3BE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4A8BDEC-EE08-E251-FC33-FE0CC5CA8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20CBC86-534D-F265-BE7F-D1548F29B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254F851-38DC-4F25-D92C-A6935704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A710-B3EA-4444-9597-D4B70E9AD9E1}" type="datetimeFigureOut">
              <a:rPr lang="nl-NL" smtClean="0"/>
              <a:t>13-06-2023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7727F28-E841-9A64-D99A-0352968C3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CF4855-3E06-F246-F6D8-518A2EDA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62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1CE5841-9C82-9D0C-6A9F-C744CB8CB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BAD826-7751-9796-AC14-3B67F2C36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959836-2958-45E5-A2AB-0642D8D1C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9A710-B3EA-4444-9597-D4B70E9AD9E1}" type="datetimeFigureOut">
              <a:rPr lang="nl-NL" smtClean="0"/>
              <a:t>13-06-2023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824B8D-0570-2EC7-8A8A-7177953BD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BF0859-1066-D03E-5073-D851EEA57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83323-0CDB-7141-BA39-E99B915707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242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3D0D1-C2DF-89D1-88EE-6D3B20F8E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407" y="754954"/>
            <a:ext cx="2911367" cy="399393"/>
          </a:xfrm>
        </p:spPr>
        <p:txBody>
          <a:bodyPr>
            <a:normAutofit/>
          </a:bodyPr>
          <a:lstStyle/>
          <a:p>
            <a:r>
              <a:rPr lang="nl-NL" sz="2000" b="1" dirty="0"/>
              <a:t>Onderzoekmodel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9EBF7B8F-CA64-18BC-C7A7-B4BC7ABF4BE0}"/>
              </a:ext>
            </a:extLst>
          </p:cNvPr>
          <p:cNvSpPr/>
          <p:nvPr/>
        </p:nvSpPr>
        <p:spPr>
          <a:xfrm>
            <a:off x="714703" y="2403161"/>
            <a:ext cx="2975358" cy="399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Financieel </a:t>
            </a:r>
            <a:r>
              <a:rPr lang="nl-NL" sz="1000" dirty="0">
                <a:solidFill>
                  <a:schemeClr val="tx1"/>
                </a:solidFill>
                <a:latin typeface="Menlo" panose="020B0609030804020204" pitchFamily="49" charset="0"/>
              </a:rPr>
              <a:t>r</a:t>
            </a:r>
            <a:r>
              <a:rPr lang="nl-NL" sz="1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isico</a:t>
            </a:r>
            <a:r>
              <a:rPr lang="nl-NL" sz="1000" dirty="0">
                <a:solidFill>
                  <a:schemeClr val="tx1"/>
                </a:solidFill>
                <a:latin typeface="Menlo" panose="020B0609030804020204" pitchFamily="49" charset="0"/>
              </a:rPr>
              <a:t> h</a:t>
            </a:r>
            <a:r>
              <a:rPr lang="nl-NL" sz="1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ypotheekschuld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F25CD523-7B4E-7FD1-E113-63F0AC8C91E5}"/>
              </a:ext>
            </a:extLst>
          </p:cNvPr>
          <p:cNvSpPr/>
          <p:nvPr/>
        </p:nvSpPr>
        <p:spPr>
          <a:xfrm>
            <a:off x="714701" y="3920317"/>
            <a:ext cx="2975360" cy="399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Verkoopprijzen over woningen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74A3481-2B83-62EB-10F4-1BCC86635B96}"/>
              </a:ext>
            </a:extLst>
          </p:cNvPr>
          <p:cNvSpPr/>
          <p:nvPr/>
        </p:nvSpPr>
        <p:spPr>
          <a:xfrm>
            <a:off x="714702" y="2903947"/>
            <a:ext cx="2975359" cy="399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Menlo" panose="020B0609030804020204" pitchFamily="49" charset="0"/>
              </a:rPr>
              <a:t>De w</a:t>
            </a:r>
            <a:r>
              <a:rPr lang="nl-NL" sz="1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oningwaarde per</a:t>
            </a:r>
            <a:r>
              <a:rPr lang="nl-NL" sz="1000" dirty="0">
                <a:solidFill>
                  <a:schemeClr val="tx1"/>
                </a:solidFill>
                <a:latin typeface="Menlo" panose="020B0609030804020204" pitchFamily="49" charset="0"/>
              </a:rPr>
              <a:t> p</a:t>
            </a:r>
            <a:r>
              <a:rPr lang="nl-NL" sz="1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rovincie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526E25B5-71C8-1B66-FF7F-FC0637F73ABE}"/>
              </a:ext>
            </a:extLst>
          </p:cNvPr>
          <p:cNvSpPr/>
          <p:nvPr/>
        </p:nvSpPr>
        <p:spPr>
          <a:xfrm>
            <a:off x="714702" y="3419531"/>
            <a:ext cx="2975360" cy="399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Het Consumentenprijs Index (CPI)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AD636BE9-AB37-2C4D-7056-592F0B7FABB9}"/>
              </a:ext>
            </a:extLst>
          </p:cNvPr>
          <p:cNvSpPr/>
          <p:nvPr/>
        </p:nvSpPr>
        <p:spPr>
          <a:xfrm>
            <a:off x="714701" y="4435901"/>
            <a:ext cx="2975360" cy="399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Het aantal verkochte woningen</a:t>
            </a:r>
          </a:p>
        </p:txBody>
      </p:sp>
    </p:spTree>
    <p:extLst>
      <p:ext uri="{BB962C8B-B14F-4D97-AF65-F5344CB8AC3E}">
        <p14:creationId xmlns:p14="http://schemas.microsoft.com/office/powerpoint/2010/main" val="79857236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5904</TotalTime>
  <Words>21</Words>
  <Application>Microsoft Macintosh PowerPoint</Application>
  <PresentationFormat>Breedbeeld</PresentationFormat>
  <Paragraphs>6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Kantoorthema</vt:lpstr>
      <vt:lpstr>Onderzoekmodel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Onderzoekmodel</dc:title>
  <dc:creator>Yama Anwari</dc:creator>
  <cp:lastModifiedBy>Yama Anwari</cp:lastModifiedBy>
  <cp:revision>1</cp:revision>
  <dcterms:created xsi:type="dcterms:W3CDTF">2023-06-13T12:17:57Z</dcterms:created>
  <dcterms:modified xsi:type="dcterms:W3CDTF">2023-06-17T14:42:01Z</dcterms:modified>
</cp:coreProperties>
</file>