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ktreader/flask-praetorian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praetorian.readthedocs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FLASK-PRAETORIAN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Yohannes Berhane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Flask-Praetorian is a flask extension for API security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Json</a:t>
            </a:r>
            <a:r>
              <a:rPr lang="en-US" dirty="0" smtClean="0"/>
              <a:t>-Web-Tokens, flask-praetorian uses a simple interface to make sure that users accessing your API endpoints have the correct access roles</a:t>
            </a:r>
          </a:p>
          <a:p>
            <a:r>
              <a:rPr lang="en-US" dirty="0" smtClean="0"/>
              <a:t>Heavily influenced by Flask-Security</a:t>
            </a:r>
          </a:p>
          <a:p>
            <a:r>
              <a:rPr lang="en-US" dirty="0" smtClean="0"/>
              <a:t>But doesn’t know focus on Security as a whole, but the security of API endpoints for the most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(hash) passwords for storing in your database</a:t>
            </a:r>
          </a:p>
          <a:p>
            <a:r>
              <a:rPr lang="en-US" dirty="0"/>
              <a:t>Verify plaintext passwords against the encrypted, stored versions</a:t>
            </a:r>
          </a:p>
          <a:p>
            <a:r>
              <a:rPr lang="en-US" dirty="0"/>
              <a:t>Generate authorization tokens upon verification of passwords</a:t>
            </a:r>
          </a:p>
          <a:p>
            <a:r>
              <a:rPr lang="en-US" dirty="0"/>
              <a:t>Check requests to secured endpoints for authorized tokens</a:t>
            </a:r>
          </a:p>
          <a:p>
            <a:r>
              <a:rPr lang="en-US" dirty="0"/>
              <a:t>Ensure that the users associated with tokens have necessary roles for access</a:t>
            </a:r>
          </a:p>
          <a:p>
            <a:r>
              <a:rPr lang="en-US" dirty="0"/>
              <a:t>Parse user information from request headers for use in client route handlers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pip install flask-praetorian or if planning to clone the project straight from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- 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github.com/dusktreader/flask-praetorian.git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2427"/>
          </a:xfrm>
        </p:spPr>
        <p:txBody>
          <a:bodyPr/>
          <a:lstStyle/>
          <a:p>
            <a:r>
              <a:rPr lang="en-US" dirty="0" smtClean="0"/>
              <a:t>IMPORT and Initialize the Praetorian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324" t="26708" r="15820" b="6212"/>
          <a:stretch/>
        </p:blipFill>
        <p:spPr>
          <a:xfrm>
            <a:off x="1371599" y="2044699"/>
            <a:ext cx="5156201" cy="37753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200400" y="2565400"/>
            <a:ext cx="19558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479800" y="3276600"/>
            <a:ext cx="381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064000" y="3314700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13" y="275618"/>
            <a:ext cx="9905998" cy="994382"/>
          </a:xfrm>
        </p:spPr>
        <p:txBody>
          <a:bodyPr/>
          <a:lstStyle/>
          <a:p>
            <a:r>
              <a:rPr lang="en-US" dirty="0" smtClean="0"/>
              <a:t>Quick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689" t="13277" r="22496" b="5367"/>
          <a:stretch/>
        </p:blipFill>
        <p:spPr>
          <a:xfrm>
            <a:off x="1231900" y="1524000"/>
            <a:ext cx="4508500" cy="5003987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4761992" y="3403600"/>
            <a:ext cx="2413508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251196" y="5473700"/>
            <a:ext cx="2413508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flask-praetorian.readthedocs.io/en/latest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155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FLASK-PRAETORIAN</vt:lpstr>
      <vt:lpstr>WHAT IS IT?</vt:lpstr>
      <vt:lpstr>Functionalities</vt:lpstr>
      <vt:lpstr>STEPS TO USE</vt:lpstr>
      <vt:lpstr>IMPORT and Initialize the Praetorian Instance</vt:lpstr>
      <vt:lpstr>Quick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FLASK-PRAETORIAN</dc:title>
  <dc:creator>Yohannes Berhane</dc:creator>
  <cp:lastModifiedBy>Yohannes Berhane</cp:lastModifiedBy>
  <cp:revision>2</cp:revision>
  <dcterms:created xsi:type="dcterms:W3CDTF">2019-04-19T16:05:23Z</dcterms:created>
  <dcterms:modified xsi:type="dcterms:W3CDTF">2019-04-19T16:20:44Z</dcterms:modified>
</cp:coreProperties>
</file>