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8" r:id="rId1"/>
  </p:sldMasterIdLst>
  <p:notesMasterIdLst>
    <p:notesMasterId r:id="rId12"/>
  </p:notesMasterIdLst>
  <p:sldIdLst>
    <p:sldId id="256" r:id="rId2"/>
    <p:sldId id="546" r:id="rId3"/>
    <p:sldId id="364" r:id="rId4"/>
    <p:sldId id="363" r:id="rId5"/>
    <p:sldId id="547" r:id="rId6"/>
    <p:sldId id="471" r:id="rId7"/>
    <p:sldId id="516" r:id="rId8"/>
    <p:sldId id="545" r:id="rId9"/>
    <p:sldId id="548" r:id="rId10"/>
    <p:sldId id="5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0" autoAdjust="0"/>
    <p:restoredTop sz="89052" autoAdjust="0"/>
  </p:normalViewPr>
  <p:slideViewPr>
    <p:cSldViewPr>
      <p:cViewPr varScale="1">
        <p:scale>
          <a:sx n="93" d="100"/>
          <a:sy n="93" d="100"/>
        </p:scale>
        <p:origin x="59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3" y="15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603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F6ADB-169B-544E-8717-D63EACCFDB02}" type="doc">
      <dgm:prSet loTypeId="urn:microsoft.com/office/officeart/2005/8/layout/chevron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4CE94B-1B41-2E47-85E2-DEB86F29640A}">
      <dgm:prSet phldrT="[Text]"/>
      <dgm:spPr/>
      <dgm:t>
        <a:bodyPr/>
        <a:lstStyle/>
        <a:p>
          <a:r>
            <a:rPr lang="en-US" altLang="zh-CN" b="1" dirty="0"/>
            <a:t>State</a:t>
          </a:r>
          <a:endParaRPr lang="en-US" b="1" dirty="0"/>
        </a:p>
      </dgm:t>
    </dgm:pt>
    <dgm:pt modelId="{DBB5A1E2-3E6B-5044-B371-959148A24738}" type="parTrans" cxnId="{0194ED71-B535-344F-B2B5-4761E2924AE1}">
      <dgm:prSet/>
      <dgm:spPr/>
      <dgm:t>
        <a:bodyPr/>
        <a:lstStyle/>
        <a:p>
          <a:endParaRPr lang="en-US"/>
        </a:p>
      </dgm:t>
    </dgm:pt>
    <dgm:pt modelId="{ED949760-155D-3C42-8E2E-EA1627A5CDD3}" type="sibTrans" cxnId="{0194ED71-B535-344F-B2B5-4761E2924AE1}">
      <dgm:prSet/>
      <dgm:spPr/>
      <dgm:t>
        <a:bodyPr/>
        <a:lstStyle/>
        <a:p>
          <a:endParaRPr lang="en-US"/>
        </a:p>
      </dgm:t>
    </dgm:pt>
    <dgm:pt modelId="{C6A12A18-F615-C24E-807C-D3C8A09752C7}">
      <dgm:prSet phldrT="[Text]" custT="1"/>
      <dgm:spPr/>
      <dgm:t>
        <a:bodyPr/>
        <a:lstStyle/>
        <a:p>
          <a:r>
            <a:rPr lang="en-US" altLang="zh-CN" sz="2400" dirty="0"/>
            <a:t>State</a:t>
          </a:r>
          <a:r>
            <a:rPr lang="zh-CN" altLang="en-US" sz="2400" dirty="0"/>
            <a:t> </a:t>
          </a:r>
          <a:r>
            <a:rPr lang="en-US" altLang="zh-CN" sz="2400" dirty="0"/>
            <a:t>hypothesis</a:t>
          </a:r>
          <a:r>
            <a:rPr lang="zh-CN" altLang="en-US" sz="2400" dirty="0"/>
            <a:t> </a:t>
          </a:r>
          <a:r>
            <a:rPr lang="en-US" altLang="zh-CN" sz="2400" dirty="0"/>
            <a:t>(H</a:t>
          </a:r>
          <a:r>
            <a:rPr lang="en-US" altLang="zh-CN" sz="2400" baseline="-25000" dirty="0"/>
            <a:t>0</a:t>
          </a:r>
          <a:r>
            <a:rPr lang="zh-CN" altLang="en-US" sz="2400" dirty="0"/>
            <a:t> </a:t>
          </a:r>
          <a:r>
            <a:rPr lang="en-US" altLang="zh-CN" sz="2400" dirty="0"/>
            <a:t>vs</a:t>
          </a:r>
          <a:r>
            <a:rPr lang="zh-CN" altLang="en-US" sz="2400" dirty="0"/>
            <a:t> </a:t>
          </a:r>
          <a:r>
            <a:rPr lang="en-US" altLang="zh-CN" sz="2400" dirty="0"/>
            <a:t>H</a:t>
          </a:r>
          <a:r>
            <a:rPr lang="en-US" altLang="zh-CN" sz="2400" baseline="-25000" dirty="0"/>
            <a:t>1</a:t>
          </a:r>
          <a:r>
            <a:rPr lang="en-US" altLang="zh-CN" sz="2400" dirty="0"/>
            <a:t>)</a:t>
          </a:r>
          <a:endParaRPr lang="en-US" sz="2400" dirty="0"/>
        </a:p>
      </dgm:t>
    </dgm:pt>
    <dgm:pt modelId="{E398D2AE-CD9B-FF4E-B352-927F4FB5CD18}" type="parTrans" cxnId="{4F797859-A1E9-5C4D-AB8D-1E39C76A7524}">
      <dgm:prSet/>
      <dgm:spPr/>
      <dgm:t>
        <a:bodyPr/>
        <a:lstStyle/>
        <a:p>
          <a:endParaRPr lang="en-US"/>
        </a:p>
      </dgm:t>
    </dgm:pt>
    <dgm:pt modelId="{F5C5E007-A42C-C64C-B173-ABDA850353E0}" type="sibTrans" cxnId="{4F797859-A1E9-5C4D-AB8D-1E39C76A7524}">
      <dgm:prSet/>
      <dgm:spPr/>
      <dgm:t>
        <a:bodyPr/>
        <a:lstStyle/>
        <a:p>
          <a:endParaRPr lang="en-US"/>
        </a:p>
      </dgm:t>
    </dgm:pt>
    <dgm:pt modelId="{473A3338-E833-B549-8F72-77B798ED4095}">
      <dgm:prSet phldrT="[Text]"/>
      <dgm:spPr/>
      <dgm:t>
        <a:bodyPr/>
        <a:lstStyle/>
        <a:p>
          <a:r>
            <a:rPr lang="en-US" b="1" dirty="0"/>
            <a:t>Sig</a:t>
          </a:r>
          <a:r>
            <a:rPr lang="en-US" altLang="zh-CN" b="1" dirty="0"/>
            <a:t>.</a:t>
          </a:r>
          <a:endParaRPr lang="en-US" b="1" dirty="0"/>
        </a:p>
      </dgm:t>
    </dgm:pt>
    <dgm:pt modelId="{39D419D6-6D6F-FF46-8648-18535CDA771F}" type="parTrans" cxnId="{1AB1A204-777C-4E4C-9B38-19A23CEA5634}">
      <dgm:prSet/>
      <dgm:spPr/>
      <dgm:t>
        <a:bodyPr/>
        <a:lstStyle/>
        <a:p>
          <a:endParaRPr lang="en-US"/>
        </a:p>
      </dgm:t>
    </dgm:pt>
    <dgm:pt modelId="{7662A67D-BD47-9D4E-BDFB-DFABF8125E4F}" type="sibTrans" cxnId="{1AB1A204-777C-4E4C-9B38-19A23CEA5634}">
      <dgm:prSet/>
      <dgm:spPr/>
      <dgm:t>
        <a:bodyPr/>
        <a:lstStyle/>
        <a:p>
          <a:endParaRPr lang="en-US"/>
        </a:p>
      </dgm:t>
    </dgm:pt>
    <dgm:pt modelId="{DFF6C136-3405-C345-84E9-6926AADE354A}">
      <dgm:prSet phldrT="[Text]"/>
      <dgm:spPr/>
      <dgm:t>
        <a:bodyPr/>
        <a:lstStyle/>
        <a:p>
          <a:r>
            <a:rPr lang="en-US" altLang="zh-CN" b="1" dirty="0"/>
            <a:t>Calculate</a:t>
          </a:r>
          <a:endParaRPr lang="en-US" b="1" dirty="0"/>
        </a:p>
      </dgm:t>
    </dgm:pt>
    <dgm:pt modelId="{F2D94CAE-CC53-3348-80B2-3A13FCF0718E}" type="parTrans" cxnId="{722DF3E9-E9EC-4943-BCEB-2349818D0E86}">
      <dgm:prSet/>
      <dgm:spPr/>
      <dgm:t>
        <a:bodyPr/>
        <a:lstStyle/>
        <a:p>
          <a:endParaRPr lang="en-US"/>
        </a:p>
      </dgm:t>
    </dgm:pt>
    <dgm:pt modelId="{D4CE4717-2C86-7949-8129-C3B2C98C58B5}" type="sibTrans" cxnId="{722DF3E9-E9EC-4943-BCEB-2349818D0E86}">
      <dgm:prSet/>
      <dgm:spPr/>
      <dgm:t>
        <a:bodyPr/>
        <a:lstStyle/>
        <a:p>
          <a:endParaRPr lang="en-US"/>
        </a:p>
      </dgm:t>
    </dgm:pt>
    <dgm:pt modelId="{083A7109-EA0B-0C46-9799-7EA79EE82C74}">
      <dgm:prSet phldrT="[Text]" custT="1"/>
      <dgm:spPr/>
      <dgm:t>
        <a:bodyPr/>
        <a:lstStyle/>
        <a:p>
          <a:r>
            <a:rPr lang="en-US" altLang="zh-CN" sz="2400" kern="1200" dirty="0"/>
            <a:t>Collect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sample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and</a:t>
          </a:r>
          <a:r>
            <a:rPr lang="zh-CN" altLang="en-US" sz="2400" kern="1200" dirty="0"/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compute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test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statistics.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gm:t>
    </dgm:pt>
    <dgm:pt modelId="{5BE496C7-CD49-5447-A1D7-C667ABA7E853}" type="parTrans" cxnId="{B85B4B82-850F-6341-B633-1A3D7E4F577D}">
      <dgm:prSet/>
      <dgm:spPr/>
      <dgm:t>
        <a:bodyPr/>
        <a:lstStyle/>
        <a:p>
          <a:endParaRPr lang="en-US"/>
        </a:p>
      </dgm:t>
    </dgm:pt>
    <dgm:pt modelId="{7F7D9DAF-677A-B745-B8A0-7B62284C250E}" type="sibTrans" cxnId="{B85B4B82-850F-6341-B633-1A3D7E4F577D}">
      <dgm:prSet/>
      <dgm:spPr/>
      <dgm:t>
        <a:bodyPr/>
        <a:lstStyle/>
        <a:p>
          <a:endParaRPr lang="en-US"/>
        </a:p>
      </dgm:t>
    </dgm:pt>
    <dgm:pt modelId="{4D481EF6-A408-0B46-8FCB-A192184AD5CB}">
      <dgm:prSet phldrT="[Text]"/>
      <dgm:spPr/>
      <dgm:t>
        <a:bodyPr/>
        <a:lstStyle/>
        <a:p>
          <a:r>
            <a:rPr lang="en-US" altLang="zh-CN" b="1" dirty="0"/>
            <a:t>Decide</a:t>
          </a:r>
          <a:endParaRPr lang="en-US" b="1" dirty="0"/>
        </a:p>
      </dgm:t>
    </dgm:pt>
    <dgm:pt modelId="{B5650D6C-2066-3E48-B114-C850D6017FED}" type="parTrans" cxnId="{CD1AB869-FC8C-2E43-B07C-1C35BA59A82C}">
      <dgm:prSet/>
      <dgm:spPr/>
      <dgm:t>
        <a:bodyPr/>
        <a:lstStyle/>
        <a:p>
          <a:endParaRPr lang="en-US"/>
        </a:p>
      </dgm:t>
    </dgm:pt>
    <dgm:pt modelId="{3850F3CF-B1C1-544C-B150-D14492B81A79}" type="sibTrans" cxnId="{CD1AB869-FC8C-2E43-B07C-1C35BA59A82C}">
      <dgm:prSet/>
      <dgm:spPr/>
      <dgm:t>
        <a:bodyPr/>
        <a:lstStyle/>
        <a:p>
          <a:endParaRPr lang="en-US"/>
        </a:p>
      </dgm:t>
    </dgm:pt>
    <dgm:pt modelId="{72C28D82-6AA0-C643-9FA8-3019AA063B79}">
      <dgm:prSet phldrT="[Text]" custT="1"/>
      <dgm:spPr/>
      <dgm:t>
        <a:bodyPr/>
        <a:lstStyle/>
        <a:p>
          <a:r>
            <a:rPr lang="en-US" altLang="zh-CN" sz="2400" dirty="0"/>
            <a:t>Whether</a:t>
          </a:r>
          <a:r>
            <a:rPr lang="zh-CN" altLang="en-US" sz="2400" dirty="0"/>
            <a:t> </a:t>
          </a:r>
          <a:r>
            <a:rPr lang="en-US" altLang="zh-CN" sz="2400" dirty="0"/>
            <a:t>reject</a:t>
          </a:r>
          <a:r>
            <a:rPr lang="zh-CN" altLang="en-US" sz="2400" dirty="0"/>
            <a:t> </a:t>
          </a:r>
          <a:r>
            <a:rPr lang="en-US" altLang="zh-CN" sz="2400" dirty="0"/>
            <a:t>/</a:t>
          </a:r>
          <a:r>
            <a:rPr lang="zh-CN" altLang="en-US" sz="2400" dirty="0"/>
            <a:t> </a:t>
          </a:r>
          <a:r>
            <a:rPr lang="en-US" altLang="zh-CN" sz="2400" dirty="0"/>
            <a:t>fail</a:t>
          </a:r>
          <a:r>
            <a:rPr lang="zh-CN" altLang="en-US" sz="2400" dirty="0"/>
            <a:t> </a:t>
          </a:r>
          <a:r>
            <a:rPr lang="en-US" altLang="zh-CN" sz="2400" dirty="0"/>
            <a:t>to</a:t>
          </a:r>
          <a:r>
            <a:rPr lang="zh-CN" altLang="en-US" sz="2400" dirty="0"/>
            <a:t> </a:t>
          </a:r>
          <a:r>
            <a:rPr lang="en-US" altLang="zh-CN" sz="2400" dirty="0"/>
            <a:t>reject</a:t>
          </a:r>
          <a:r>
            <a:rPr lang="zh-CN" altLang="en-US" sz="2400" dirty="0"/>
            <a:t> </a:t>
          </a:r>
          <a:r>
            <a:rPr lang="en-US" altLang="zh-CN" sz="2400" dirty="0"/>
            <a:t>H</a:t>
          </a:r>
          <a:r>
            <a:rPr lang="en-US" altLang="zh-CN" sz="2400" baseline="-25000" dirty="0"/>
            <a:t>0</a:t>
          </a:r>
          <a:endParaRPr lang="en-US" sz="2400" baseline="-25000" dirty="0"/>
        </a:p>
      </dgm:t>
    </dgm:pt>
    <dgm:pt modelId="{A2DECEB2-3DB9-764F-832A-08023D9961E4}" type="parTrans" cxnId="{D0542D01-B5AB-E446-AB11-ED44F004B527}">
      <dgm:prSet/>
      <dgm:spPr/>
      <dgm:t>
        <a:bodyPr/>
        <a:lstStyle/>
        <a:p>
          <a:endParaRPr lang="en-US"/>
        </a:p>
      </dgm:t>
    </dgm:pt>
    <dgm:pt modelId="{A8B82AD3-4D2B-4C40-B31D-016C123891F9}" type="sibTrans" cxnId="{D0542D01-B5AB-E446-AB11-ED44F004B52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BE6CF897-B00E-3544-B93D-F11F7069987F}">
          <dgm:prSet phldrT="[Text]" custT="1"/>
          <dgm:spPr/>
          <dgm:t>
            <a:bodyPr/>
            <a:lstStyle/>
            <a:p>
              <a:r>
                <a:rPr lang="en-US" altLang="zh-CN" sz="2400" kern="1200" dirty="0"/>
                <a:t>Set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significance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level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(</a:t>
              </a:r>
              <a14:m>
                <m:oMath xmlns:m="http://schemas.openxmlformats.org/officeDocument/2006/math">
                  <m:r>
                    <a:rPr lang="en-US" altLang="zh-CN" sz="2400" b="1" i="1" kern="1200" smtClean="0"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  <m:t>𝜶</m:t>
                  </m:r>
                </m:oMath>
              </a14:m>
              <a:r>
                <a:rPr lang="en-US" altLang="zh-CN" sz="2400" kern="1200" dirty="0"/>
                <a:t>),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and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degree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of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freedom(s).</a:t>
              </a:r>
              <a:endParaRPr lang="en-US" sz="2400" kern="1200" dirty="0"/>
            </a:p>
          </dgm:t>
        </dgm:pt>
      </mc:Choice>
      <mc:Fallback>
        <dgm:pt modelId="{BE6CF897-B00E-3544-B93D-F11F7069987F}">
          <dgm:prSet phldrT="[Text]" custT="1"/>
          <dgm:spPr/>
          <dgm:t>
            <a:bodyPr/>
            <a:lstStyle/>
            <a:p>
              <a:r>
                <a:rPr lang="en-US" altLang="zh-CN" sz="2400" kern="1200" dirty="0"/>
                <a:t>Set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significance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level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(</a:t>
              </a:r>
              <a:r>
                <a:rPr lang="en-US" altLang="zh-CN" sz="2400" b="1" i="0" kern="120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rPr>
                <a:t>𝜶</a:t>
              </a:r>
              <a:r>
                <a:rPr lang="en-US" altLang="zh-CN" sz="2400" kern="1200" dirty="0"/>
                <a:t>),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and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degree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of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freedom(s).</a:t>
              </a:r>
              <a:endParaRPr lang="en-US" sz="2400" kern="1200" dirty="0"/>
            </a:p>
          </dgm:t>
        </dgm:pt>
      </mc:Fallback>
    </mc:AlternateContent>
    <dgm:pt modelId="{CE0AB846-87D5-0640-9916-B156CF852417}" type="sibTrans" cxnId="{77F2776A-2A7B-7144-8C8E-42366C9680AE}">
      <dgm:prSet/>
      <dgm:spPr/>
      <dgm:t>
        <a:bodyPr/>
        <a:lstStyle/>
        <a:p>
          <a:endParaRPr lang="en-US"/>
        </a:p>
      </dgm:t>
    </dgm:pt>
    <dgm:pt modelId="{19520899-5BEE-9F4A-AA9A-EAE72B2C4BA9}" type="parTrans" cxnId="{77F2776A-2A7B-7144-8C8E-42366C9680AE}">
      <dgm:prSet/>
      <dgm:spPr/>
      <dgm:t>
        <a:bodyPr/>
        <a:lstStyle/>
        <a:p>
          <a:endParaRPr lang="en-US"/>
        </a:p>
      </dgm:t>
    </dgm:pt>
    <dgm:pt modelId="{CF2EC8EB-66A5-9C40-AAB7-E647590F26F6}">
      <dgm:prSet phldrT="[Text]" custT="1"/>
      <dgm:spPr/>
      <dgm:t>
        <a:bodyPr/>
        <a:lstStyle/>
        <a:p>
          <a:r>
            <a:rPr lang="en-US" altLang="zh-CN" sz="2400" kern="1200" dirty="0"/>
            <a:t>decide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critical</a:t>
          </a:r>
          <a:r>
            <a:rPr lang="zh-CN" altLang="en-US" sz="2400" kern="1200" dirty="0"/>
            <a:t> </a:t>
          </a:r>
          <a:r>
            <a:rPr lang="en-US" altLang="zh-CN" sz="2400" kern="1200" dirty="0"/>
            <a:t>values</a:t>
          </a:r>
          <a:r>
            <a:rPr lang="zh-CN" altLang="en-US" sz="2400" kern="1200" dirty="0"/>
            <a:t> </a:t>
          </a:r>
          <a:r>
            <a:rPr lang="en-US" altLang="zh-CN" sz="2400" kern="1200" dirty="0"/>
            <a:t>&amp;</a:t>
          </a:r>
          <a:r>
            <a:rPr lang="zh-CN" altLang="en-US" sz="2400" kern="1200" dirty="0"/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critical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region.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gm:t>
    </dgm:pt>
    <dgm:pt modelId="{187DCBDB-329F-FC47-821B-96E4D1AA4A21}" type="parTrans" cxnId="{C47A1662-21EC-4B4B-8609-DE7DF7ADE693}">
      <dgm:prSet/>
      <dgm:spPr/>
      <dgm:t>
        <a:bodyPr/>
        <a:lstStyle/>
        <a:p>
          <a:endParaRPr lang="en-US"/>
        </a:p>
      </dgm:t>
    </dgm:pt>
    <dgm:pt modelId="{85BFBCD6-C112-F74F-8850-E76C998DDDA1}" type="sibTrans" cxnId="{C47A1662-21EC-4B4B-8609-DE7DF7ADE693}">
      <dgm:prSet/>
      <dgm:spPr/>
      <dgm:t>
        <a:bodyPr/>
        <a:lstStyle/>
        <a:p>
          <a:endParaRPr lang="en-US"/>
        </a:p>
      </dgm:t>
    </dgm:pt>
    <dgm:pt modelId="{03E1C9B7-A249-9947-9DD0-A858C569B9B4}" type="pres">
      <dgm:prSet presAssocID="{F31F6ADB-169B-544E-8717-D63EACCFDB02}" presName="linearFlow" presStyleCnt="0">
        <dgm:presLayoutVars>
          <dgm:dir/>
          <dgm:animLvl val="lvl"/>
          <dgm:resizeHandles val="exact"/>
        </dgm:presLayoutVars>
      </dgm:prSet>
      <dgm:spPr/>
    </dgm:pt>
    <dgm:pt modelId="{81BCE5E0-F14A-1E41-B339-750FA0667263}" type="pres">
      <dgm:prSet presAssocID="{164CE94B-1B41-2E47-85E2-DEB86F29640A}" presName="composite" presStyleCnt="0"/>
      <dgm:spPr/>
    </dgm:pt>
    <dgm:pt modelId="{538739A0-FE2D-CF4B-B9ED-9BDE7F182532}" type="pres">
      <dgm:prSet presAssocID="{164CE94B-1B41-2E47-85E2-DEB86F29640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3D4496A-F564-B84D-9F66-9353E87A75D5}" type="pres">
      <dgm:prSet presAssocID="{164CE94B-1B41-2E47-85E2-DEB86F29640A}" presName="descendantText" presStyleLbl="alignAcc1" presStyleIdx="0" presStyleCnt="4">
        <dgm:presLayoutVars>
          <dgm:bulletEnabled val="1"/>
        </dgm:presLayoutVars>
      </dgm:prSet>
      <dgm:spPr/>
    </dgm:pt>
    <dgm:pt modelId="{BCB1768C-3B3A-8449-8AED-08B2F9905DF1}" type="pres">
      <dgm:prSet presAssocID="{ED949760-155D-3C42-8E2E-EA1627A5CDD3}" presName="sp" presStyleCnt="0"/>
      <dgm:spPr/>
    </dgm:pt>
    <dgm:pt modelId="{204D953D-6A8A-0340-AF44-5B48332B420E}" type="pres">
      <dgm:prSet presAssocID="{473A3338-E833-B549-8F72-77B798ED4095}" presName="composite" presStyleCnt="0"/>
      <dgm:spPr/>
    </dgm:pt>
    <dgm:pt modelId="{A2C41113-ABC8-5B46-B427-5CD4AAEE922A}" type="pres">
      <dgm:prSet presAssocID="{473A3338-E833-B549-8F72-77B798ED409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E824D8A-2938-8944-98F2-6EB395D45BD8}" type="pres">
      <dgm:prSet presAssocID="{473A3338-E833-B549-8F72-77B798ED4095}" presName="descendantText" presStyleLbl="alignAcc1" presStyleIdx="1" presStyleCnt="4">
        <dgm:presLayoutVars>
          <dgm:bulletEnabled val="1"/>
        </dgm:presLayoutVars>
      </dgm:prSet>
      <dgm:spPr/>
    </dgm:pt>
    <dgm:pt modelId="{C84BC193-DF6C-3A4C-96F7-EA9426EC80B2}" type="pres">
      <dgm:prSet presAssocID="{7662A67D-BD47-9D4E-BDFB-DFABF8125E4F}" presName="sp" presStyleCnt="0"/>
      <dgm:spPr/>
    </dgm:pt>
    <dgm:pt modelId="{D7A10772-F549-AF4D-B4C1-3F2F624A18BA}" type="pres">
      <dgm:prSet presAssocID="{DFF6C136-3405-C345-84E9-6926AADE354A}" presName="composite" presStyleCnt="0"/>
      <dgm:spPr/>
    </dgm:pt>
    <dgm:pt modelId="{3EBA4E06-B061-1C45-9F50-6858C2EBD90C}" type="pres">
      <dgm:prSet presAssocID="{DFF6C136-3405-C345-84E9-6926AADE354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674E052-F48A-1F4B-A095-762D1C689A9C}" type="pres">
      <dgm:prSet presAssocID="{DFF6C136-3405-C345-84E9-6926AADE354A}" presName="descendantText" presStyleLbl="alignAcc1" presStyleIdx="2" presStyleCnt="4">
        <dgm:presLayoutVars>
          <dgm:bulletEnabled val="1"/>
        </dgm:presLayoutVars>
      </dgm:prSet>
      <dgm:spPr/>
    </dgm:pt>
    <dgm:pt modelId="{568E3085-2C92-1840-B9EC-CB7E57D670C0}" type="pres">
      <dgm:prSet presAssocID="{D4CE4717-2C86-7949-8129-C3B2C98C58B5}" presName="sp" presStyleCnt="0"/>
      <dgm:spPr/>
    </dgm:pt>
    <dgm:pt modelId="{50DA8B3D-65B1-274F-B338-C7C1540DD2B4}" type="pres">
      <dgm:prSet presAssocID="{4D481EF6-A408-0B46-8FCB-A192184AD5CB}" presName="composite" presStyleCnt="0"/>
      <dgm:spPr/>
    </dgm:pt>
    <dgm:pt modelId="{5EF0478E-E2D3-F444-AE5C-FEAC601FD079}" type="pres">
      <dgm:prSet presAssocID="{4D481EF6-A408-0B46-8FCB-A192184AD5C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56C9508-FEB7-5B44-8C2E-375AF83189AD}" type="pres">
      <dgm:prSet presAssocID="{4D481EF6-A408-0B46-8FCB-A192184AD5C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0542D01-B5AB-E446-AB11-ED44F004B527}" srcId="{4D481EF6-A408-0B46-8FCB-A192184AD5CB}" destId="{72C28D82-6AA0-C643-9FA8-3019AA063B79}" srcOrd="0" destOrd="0" parTransId="{A2DECEB2-3DB9-764F-832A-08023D9961E4}" sibTransId="{A8B82AD3-4D2B-4C40-B31D-016C123891F9}"/>
    <dgm:cxn modelId="{1AB1A204-777C-4E4C-9B38-19A23CEA5634}" srcId="{F31F6ADB-169B-544E-8717-D63EACCFDB02}" destId="{473A3338-E833-B549-8F72-77B798ED4095}" srcOrd="1" destOrd="0" parTransId="{39D419D6-6D6F-FF46-8648-18535CDA771F}" sibTransId="{7662A67D-BD47-9D4E-BDFB-DFABF8125E4F}"/>
    <dgm:cxn modelId="{C2EA643F-CA0E-7B4E-AA67-A09A08457944}" type="presOf" srcId="{72C28D82-6AA0-C643-9FA8-3019AA063B79}" destId="{D56C9508-FEB7-5B44-8C2E-375AF83189AD}" srcOrd="0" destOrd="0" presId="urn:microsoft.com/office/officeart/2005/8/layout/chevron2"/>
    <dgm:cxn modelId="{4F797859-A1E9-5C4D-AB8D-1E39C76A7524}" srcId="{164CE94B-1B41-2E47-85E2-DEB86F29640A}" destId="{C6A12A18-F615-C24E-807C-D3C8A09752C7}" srcOrd="0" destOrd="0" parTransId="{E398D2AE-CD9B-FF4E-B352-927F4FB5CD18}" sibTransId="{F5C5E007-A42C-C64C-B173-ABDA850353E0}"/>
    <dgm:cxn modelId="{F557E15B-55F8-9E47-ABE4-199BA2B63253}" type="presOf" srcId="{164CE94B-1B41-2E47-85E2-DEB86F29640A}" destId="{538739A0-FE2D-CF4B-B9ED-9BDE7F182532}" srcOrd="0" destOrd="0" presId="urn:microsoft.com/office/officeart/2005/8/layout/chevron2"/>
    <dgm:cxn modelId="{C47A1662-21EC-4B4B-8609-DE7DF7ADE693}" srcId="{473A3338-E833-B549-8F72-77B798ED4095}" destId="{CF2EC8EB-66A5-9C40-AAB7-E647590F26F6}" srcOrd="1" destOrd="0" parTransId="{187DCBDB-329F-FC47-821B-96E4D1AA4A21}" sibTransId="{85BFBCD6-C112-F74F-8850-E76C998DDDA1}"/>
    <dgm:cxn modelId="{E6BCFD65-D042-9B42-B823-FAF607EAFBBE}" type="presOf" srcId="{BE6CF897-B00E-3544-B93D-F11F7069987F}" destId="{2E824D8A-2938-8944-98F2-6EB395D45BD8}" srcOrd="0" destOrd="0" presId="urn:microsoft.com/office/officeart/2005/8/layout/chevron2"/>
    <dgm:cxn modelId="{14544766-E7EF-A64E-9872-A241A0B02BBB}" type="presOf" srcId="{CF2EC8EB-66A5-9C40-AAB7-E647590F26F6}" destId="{2E824D8A-2938-8944-98F2-6EB395D45BD8}" srcOrd="0" destOrd="1" presId="urn:microsoft.com/office/officeart/2005/8/layout/chevron2"/>
    <dgm:cxn modelId="{CD1AB869-FC8C-2E43-B07C-1C35BA59A82C}" srcId="{F31F6ADB-169B-544E-8717-D63EACCFDB02}" destId="{4D481EF6-A408-0B46-8FCB-A192184AD5CB}" srcOrd="3" destOrd="0" parTransId="{B5650D6C-2066-3E48-B114-C850D6017FED}" sibTransId="{3850F3CF-B1C1-544C-B150-D14492B81A79}"/>
    <dgm:cxn modelId="{77F2776A-2A7B-7144-8C8E-42366C9680AE}" srcId="{473A3338-E833-B549-8F72-77B798ED4095}" destId="{BE6CF897-B00E-3544-B93D-F11F7069987F}" srcOrd="0" destOrd="0" parTransId="{19520899-5BEE-9F4A-AA9A-EAE72B2C4BA9}" sibTransId="{CE0AB846-87D5-0640-9916-B156CF852417}"/>
    <dgm:cxn modelId="{0194ED71-B535-344F-B2B5-4761E2924AE1}" srcId="{F31F6ADB-169B-544E-8717-D63EACCFDB02}" destId="{164CE94B-1B41-2E47-85E2-DEB86F29640A}" srcOrd="0" destOrd="0" parTransId="{DBB5A1E2-3E6B-5044-B371-959148A24738}" sibTransId="{ED949760-155D-3C42-8E2E-EA1627A5CDD3}"/>
    <dgm:cxn modelId="{B85B4B82-850F-6341-B633-1A3D7E4F577D}" srcId="{DFF6C136-3405-C345-84E9-6926AADE354A}" destId="{083A7109-EA0B-0C46-9799-7EA79EE82C74}" srcOrd="0" destOrd="0" parTransId="{5BE496C7-CD49-5447-A1D7-C667ABA7E853}" sibTransId="{7F7D9DAF-677A-B745-B8A0-7B62284C250E}"/>
    <dgm:cxn modelId="{F1DE6185-4981-6C4E-AEA3-69FCC4302300}" type="presOf" srcId="{083A7109-EA0B-0C46-9799-7EA79EE82C74}" destId="{9674E052-F48A-1F4B-A095-762D1C689A9C}" srcOrd="0" destOrd="0" presId="urn:microsoft.com/office/officeart/2005/8/layout/chevron2"/>
    <dgm:cxn modelId="{D411B2AE-203B-974C-8F1B-F2FFB90F3D02}" type="presOf" srcId="{DFF6C136-3405-C345-84E9-6926AADE354A}" destId="{3EBA4E06-B061-1C45-9F50-6858C2EBD90C}" srcOrd="0" destOrd="0" presId="urn:microsoft.com/office/officeart/2005/8/layout/chevron2"/>
    <dgm:cxn modelId="{6DF153B1-EDC5-0B49-9B08-272CE6A8B002}" type="presOf" srcId="{F31F6ADB-169B-544E-8717-D63EACCFDB02}" destId="{03E1C9B7-A249-9947-9DD0-A858C569B9B4}" srcOrd="0" destOrd="0" presId="urn:microsoft.com/office/officeart/2005/8/layout/chevron2"/>
    <dgm:cxn modelId="{89C758C0-4D6D-774A-BA20-BD569091B725}" type="presOf" srcId="{473A3338-E833-B549-8F72-77B798ED4095}" destId="{A2C41113-ABC8-5B46-B427-5CD4AAEE922A}" srcOrd="0" destOrd="0" presId="urn:microsoft.com/office/officeart/2005/8/layout/chevron2"/>
    <dgm:cxn modelId="{CB9075C9-C705-F24D-B62B-589DDBDA65A1}" type="presOf" srcId="{C6A12A18-F615-C24E-807C-D3C8A09752C7}" destId="{B3D4496A-F564-B84D-9F66-9353E87A75D5}" srcOrd="0" destOrd="0" presId="urn:microsoft.com/office/officeart/2005/8/layout/chevron2"/>
    <dgm:cxn modelId="{79C4EDE7-D694-2547-8A79-6A24E61BC4F3}" type="presOf" srcId="{4D481EF6-A408-0B46-8FCB-A192184AD5CB}" destId="{5EF0478E-E2D3-F444-AE5C-FEAC601FD079}" srcOrd="0" destOrd="0" presId="urn:microsoft.com/office/officeart/2005/8/layout/chevron2"/>
    <dgm:cxn modelId="{722DF3E9-E9EC-4943-BCEB-2349818D0E86}" srcId="{F31F6ADB-169B-544E-8717-D63EACCFDB02}" destId="{DFF6C136-3405-C345-84E9-6926AADE354A}" srcOrd="2" destOrd="0" parTransId="{F2D94CAE-CC53-3348-80B2-3A13FCF0718E}" sibTransId="{D4CE4717-2C86-7949-8129-C3B2C98C58B5}"/>
    <dgm:cxn modelId="{A97E0E84-35C1-5B42-839F-C703525C99C9}" type="presParOf" srcId="{03E1C9B7-A249-9947-9DD0-A858C569B9B4}" destId="{81BCE5E0-F14A-1E41-B339-750FA0667263}" srcOrd="0" destOrd="0" presId="urn:microsoft.com/office/officeart/2005/8/layout/chevron2"/>
    <dgm:cxn modelId="{B8152062-98CC-7E40-8732-2472473FCCF0}" type="presParOf" srcId="{81BCE5E0-F14A-1E41-B339-750FA0667263}" destId="{538739A0-FE2D-CF4B-B9ED-9BDE7F182532}" srcOrd="0" destOrd="0" presId="urn:microsoft.com/office/officeart/2005/8/layout/chevron2"/>
    <dgm:cxn modelId="{1387C2E4-9677-2848-8434-0ACCE9DD3F1B}" type="presParOf" srcId="{81BCE5E0-F14A-1E41-B339-750FA0667263}" destId="{B3D4496A-F564-B84D-9F66-9353E87A75D5}" srcOrd="1" destOrd="0" presId="urn:microsoft.com/office/officeart/2005/8/layout/chevron2"/>
    <dgm:cxn modelId="{E4B02BBA-DED2-1B4E-8D77-13E1CDAC606C}" type="presParOf" srcId="{03E1C9B7-A249-9947-9DD0-A858C569B9B4}" destId="{BCB1768C-3B3A-8449-8AED-08B2F9905DF1}" srcOrd="1" destOrd="0" presId="urn:microsoft.com/office/officeart/2005/8/layout/chevron2"/>
    <dgm:cxn modelId="{4DAF6EC0-5F65-B14C-99E8-A020F8CC00C0}" type="presParOf" srcId="{03E1C9B7-A249-9947-9DD0-A858C569B9B4}" destId="{204D953D-6A8A-0340-AF44-5B48332B420E}" srcOrd="2" destOrd="0" presId="urn:microsoft.com/office/officeart/2005/8/layout/chevron2"/>
    <dgm:cxn modelId="{EC8EA578-8F22-3B4A-AF85-CEB26C0E3501}" type="presParOf" srcId="{204D953D-6A8A-0340-AF44-5B48332B420E}" destId="{A2C41113-ABC8-5B46-B427-5CD4AAEE922A}" srcOrd="0" destOrd="0" presId="urn:microsoft.com/office/officeart/2005/8/layout/chevron2"/>
    <dgm:cxn modelId="{FC789C46-ECF0-384D-BD40-91B21EB880E3}" type="presParOf" srcId="{204D953D-6A8A-0340-AF44-5B48332B420E}" destId="{2E824D8A-2938-8944-98F2-6EB395D45BD8}" srcOrd="1" destOrd="0" presId="urn:microsoft.com/office/officeart/2005/8/layout/chevron2"/>
    <dgm:cxn modelId="{F2E3E559-3BB4-3B44-A383-A8ADF0BC6039}" type="presParOf" srcId="{03E1C9B7-A249-9947-9DD0-A858C569B9B4}" destId="{C84BC193-DF6C-3A4C-96F7-EA9426EC80B2}" srcOrd="3" destOrd="0" presId="urn:microsoft.com/office/officeart/2005/8/layout/chevron2"/>
    <dgm:cxn modelId="{28D1B09C-E292-9C4B-9205-9BB5F1BFCC03}" type="presParOf" srcId="{03E1C9B7-A249-9947-9DD0-A858C569B9B4}" destId="{D7A10772-F549-AF4D-B4C1-3F2F624A18BA}" srcOrd="4" destOrd="0" presId="urn:microsoft.com/office/officeart/2005/8/layout/chevron2"/>
    <dgm:cxn modelId="{F36FBA2C-1761-9F47-9CAB-BCB584CF1F95}" type="presParOf" srcId="{D7A10772-F549-AF4D-B4C1-3F2F624A18BA}" destId="{3EBA4E06-B061-1C45-9F50-6858C2EBD90C}" srcOrd="0" destOrd="0" presId="urn:microsoft.com/office/officeart/2005/8/layout/chevron2"/>
    <dgm:cxn modelId="{7B8968AC-2215-7D43-AA49-D3F3F85C67A6}" type="presParOf" srcId="{D7A10772-F549-AF4D-B4C1-3F2F624A18BA}" destId="{9674E052-F48A-1F4B-A095-762D1C689A9C}" srcOrd="1" destOrd="0" presId="urn:microsoft.com/office/officeart/2005/8/layout/chevron2"/>
    <dgm:cxn modelId="{4371AA9A-8AF9-BF40-837C-AE6AD4507AFD}" type="presParOf" srcId="{03E1C9B7-A249-9947-9DD0-A858C569B9B4}" destId="{568E3085-2C92-1840-B9EC-CB7E57D670C0}" srcOrd="5" destOrd="0" presId="urn:microsoft.com/office/officeart/2005/8/layout/chevron2"/>
    <dgm:cxn modelId="{21E02C6A-7D2E-BA4B-B190-93BB947645CF}" type="presParOf" srcId="{03E1C9B7-A249-9947-9DD0-A858C569B9B4}" destId="{50DA8B3D-65B1-274F-B338-C7C1540DD2B4}" srcOrd="6" destOrd="0" presId="urn:microsoft.com/office/officeart/2005/8/layout/chevron2"/>
    <dgm:cxn modelId="{A17832F1-722B-6240-81B7-2CC53301DBEA}" type="presParOf" srcId="{50DA8B3D-65B1-274F-B338-C7C1540DD2B4}" destId="{5EF0478E-E2D3-F444-AE5C-FEAC601FD079}" srcOrd="0" destOrd="0" presId="urn:microsoft.com/office/officeart/2005/8/layout/chevron2"/>
    <dgm:cxn modelId="{2BF4B052-C580-2E4C-9CF0-6887FBD42522}" type="presParOf" srcId="{50DA8B3D-65B1-274F-B338-C7C1540DD2B4}" destId="{D56C9508-FEB7-5B44-8C2E-375AF83189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F6ADB-169B-544E-8717-D63EACCFDB02}" type="doc">
      <dgm:prSet loTypeId="urn:microsoft.com/office/officeart/2005/8/layout/chevron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4CE94B-1B41-2E47-85E2-DEB86F29640A}">
      <dgm:prSet phldrT="[Text]"/>
      <dgm:spPr/>
      <dgm:t>
        <a:bodyPr/>
        <a:lstStyle/>
        <a:p>
          <a:r>
            <a:rPr lang="en-US" altLang="zh-CN" b="1" dirty="0"/>
            <a:t>State</a:t>
          </a:r>
          <a:endParaRPr lang="en-US" b="1" dirty="0"/>
        </a:p>
      </dgm:t>
    </dgm:pt>
    <dgm:pt modelId="{DBB5A1E2-3E6B-5044-B371-959148A24738}" type="parTrans" cxnId="{0194ED71-B535-344F-B2B5-4761E2924AE1}">
      <dgm:prSet/>
      <dgm:spPr/>
      <dgm:t>
        <a:bodyPr/>
        <a:lstStyle/>
        <a:p>
          <a:endParaRPr lang="en-US"/>
        </a:p>
      </dgm:t>
    </dgm:pt>
    <dgm:pt modelId="{ED949760-155D-3C42-8E2E-EA1627A5CDD3}" type="sibTrans" cxnId="{0194ED71-B535-344F-B2B5-4761E2924AE1}">
      <dgm:prSet/>
      <dgm:spPr/>
      <dgm:t>
        <a:bodyPr/>
        <a:lstStyle/>
        <a:p>
          <a:endParaRPr lang="en-US"/>
        </a:p>
      </dgm:t>
    </dgm:pt>
    <dgm:pt modelId="{C6A12A18-F615-C24E-807C-D3C8A09752C7}">
      <dgm:prSet phldrT="[Text]" custT="1"/>
      <dgm:spPr/>
      <dgm:t>
        <a:bodyPr/>
        <a:lstStyle/>
        <a:p>
          <a:r>
            <a:rPr lang="en-US" altLang="zh-CN" sz="2400" dirty="0"/>
            <a:t>State</a:t>
          </a:r>
          <a:r>
            <a:rPr lang="zh-CN" altLang="en-US" sz="2400" dirty="0"/>
            <a:t> </a:t>
          </a:r>
          <a:r>
            <a:rPr lang="en-US" altLang="zh-CN" sz="2400" dirty="0"/>
            <a:t>hypothesis</a:t>
          </a:r>
          <a:r>
            <a:rPr lang="zh-CN" altLang="en-US" sz="2400" dirty="0"/>
            <a:t> </a:t>
          </a:r>
          <a:r>
            <a:rPr lang="en-US" altLang="zh-CN" sz="2400" dirty="0"/>
            <a:t>(H</a:t>
          </a:r>
          <a:r>
            <a:rPr lang="en-US" altLang="zh-CN" sz="2400" baseline="-25000" dirty="0"/>
            <a:t>0</a:t>
          </a:r>
          <a:r>
            <a:rPr lang="zh-CN" altLang="en-US" sz="2400" dirty="0"/>
            <a:t> </a:t>
          </a:r>
          <a:r>
            <a:rPr lang="en-US" altLang="zh-CN" sz="2400" dirty="0"/>
            <a:t>vs</a:t>
          </a:r>
          <a:r>
            <a:rPr lang="zh-CN" altLang="en-US" sz="2400" dirty="0"/>
            <a:t> </a:t>
          </a:r>
          <a:r>
            <a:rPr lang="en-US" altLang="zh-CN" sz="2400" dirty="0"/>
            <a:t>H</a:t>
          </a:r>
          <a:r>
            <a:rPr lang="en-US" altLang="zh-CN" sz="2400" baseline="-25000" dirty="0"/>
            <a:t>1</a:t>
          </a:r>
          <a:r>
            <a:rPr lang="en-US" altLang="zh-CN" sz="2400" dirty="0"/>
            <a:t>)</a:t>
          </a:r>
          <a:endParaRPr lang="en-US" sz="2400" dirty="0"/>
        </a:p>
      </dgm:t>
    </dgm:pt>
    <dgm:pt modelId="{E398D2AE-CD9B-FF4E-B352-927F4FB5CD18}" type="parTrans" cxnId="{4F797859-A1E9-5C4D-AB8D-1E39C76A7524}">
      <dgm:prSet/>
      <dgm:spPr/>
      <dgm:t>
        <a:bodyPr/>
        <a:lstStyle/>
        <a:p>
          <a:endParaRPr lang="en-US"/>
        </a:p>
      </dgm:t>
    </dgm:pt>
    <dgm:pt modelId="{F5C5E007-A42C-C64C-B173-ABDA850353E0}" type="sibTrans" cxnId="{4F797859-A1E9-5C4D-AB8D-1E39C76A7524}">
      <dgm:prSet/>
      <dgm:spPr/>
      <dgm:t>
        <a:bodyPr/>
        <a:lstStyle/>
        <a:p>
          <a:endParaRPr lang="en-US"/>
        </a:p>
      </dgm:t>
    </dgm:pt>
    <dgm:pt modelId="{473A3338-E833-B549-8F72-77B798ED4095}">
      <dgm:prSet phldrT="[Text]"/>
      <dgm:spPr/>
      <dgm:t>
        <a:bodyPr/>
        <a:lstStyle/>
        <a:p>
          <a:r>
            <a:rPr lang="en-US" b="1" dirty="0"/>
            <a:t>Sig</a:t>
          </a:r>
          <a:r>
            <a:rPr lang="en-US" altLang="zh-CN" b="1" dirty="0"/>
            <a:t>.</a:t>
          </a:r>
          <a:endParaRPr lang="en-US" b="1" dirty="0"/>
        </a:p>
      </dgm:t>
    </dgm:pt>
    <dgm:pt modelId="{39D419D6-6D6F-FF46-8648-18535CDA771F}" type="parTrans" cxnId="{1AB1A204-777C-4E4C-9B38-19A23CEA5634}">
      <dgm:prSet/>
      <dgm:spPr/>
      <dgm:t>
        <a:bodyPr/>
        <a:lstStyle/>
        <a:p>
          <a:endParaRPr lang="en-US"/>
        </a:p>
      </dgm:t>
    </dgm:pt>
    <dgm:pt modelId="{7662A67D-BD47-9D4E-BDFB-DFABF8125E4F}" type="sibTrans" cxnId="{1AB1A204-777C-4E4C-9B38-19A23CEA5634}">
      <dgm:prSet/>
      <dgm:spPr/>
      <dgm:t>
        <a:bodyPr/>
        <a:lstStyle/>
        <a:p>
          <a:endParaRPr lang="en-US"/>
        </a:p>
      </dgm:t>
    </dgm:pt>
    <dgm:pt modelId="{DFF6C136-3405-C345-84E9-6926AADE354A}">
      <dgm:prSet phldrT="[Text]"/>
      <dgm:spPr/>
      <dgm:t>
        <a:bodyPr/>
        <a:lstStyle/>
        <a:p>
          <a:r>
            <a:rPr lang="en-US" altLang="zh-CN" b="1" dirty="0"/>
            <a:t>Calculate</a:t>
          </a:r>
          <a:endParaRPr lang="en-US" b="1" dirty="0"/>
        </a:p>
      </dgm:t>
    </dgm:pt>
    <dgm:pt modelId="{F2D94CAE-CC53-3348-80B2-3A13FCF0718E}" type="parTrans" cxnId="{722DF3E9-E9EC-4943-BCEB-2349818D0E86}">
      <dgm:prSet/>
      <dgm:spPr/>
      <dgm:t>
        <a:bodyPr/>
        <a:lstStyle/>
        <a:p>
          <a:endParaRPr lang="en-US"/>
        </a:p>
      </dgm:t>
    </dgm:pt>
    <dgm:pt modelId="{D4CE4717-2C86-7949-8129-C3B2C98C58B5}" type="sibTrans" cxnId="{722DF3E9-E9EC-4943-BCEB-2349818D0E86}">
      <dgm:prSet/>
      <dgm:spPr/>
      <dgm:t>
        <a:bodyPr/>
        <a:lstStyle/>
        <a:p>
          <a:endParaRPr lang="en-US"/>
        </a:p>
      </dgm:t>
    </dgm:pt>
    <dgm:pt modelId="{083A7109-EA0B-0C46-9799-7EA79EE82C74}">
      <dgm:prSet phldrT="[Text]" custT="1"/>
      <dgm:spPr/>
      <dgm:t>
        <a:bodyPr/>
        <a:lstStyle/>
        <a:p>
          <a:r>
            <a:rPr lang="en-US" altLang="zh-CN" sz="2400" kern="1200" dirty="0"/>
            <a:t>Collect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sample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and</a:t>
          </a:r>
          <a:r>
            <a:rPr lang="zh-CN" altLang="en-US" sz="2400" kern="1200" dirty="0"/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compute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test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statistics.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gm:t>
    </dgm:pt>
    <dgm:pt modelId="{5BE496C7-CD49-5447-A1D7-C667ABA7E853}" type="parTrans" cxnId="{B85B4B82-850F-6341-B633-1A3D7E4F577D}">
      <dgm:prSet/>
      <dgm:spPr/>
      <dgm:t>
        <a:bodyPr/>
        <a:lstStyle/>
        <a:p>
          <a:endParaRPr lang="en-US"/>
        </a:p>
      </dgm:t>
    </dgm:pt>
    <dgm:pt modelId="{7F7D9DAF-677A-B745-B8A0-7B62284C250E}" type="sibTrans" cxnId="{B85B4B82-850F-6341-B633-1A3D7E4F577D}">
      <dgm:prSet/>
      <dgm:spPr/>
      <dgm:t>
        <a:bodyPr/>
        <a:lstStyle/>
        <a:p>
          <a:endParaRPr lang="en-US"/>
        </a:p>
      </dgm:t>
    </dgm:pt>
    <dgm:pt modelId="{4D481EF6-A408-0B46-8FCB-A192184AD5CB}">
      <dgm:prSet phldrT="[Text]"/>
      <dgm:spPr/>
      <dgm:t>
        <a:bodyPr/>
        <a:lstStyle/>
        <a:p>
          <a:r>
            <a:rPr lang="en-US" altLang="zh-CN" b="1" dirty="0"/>
            <a:t>Decide</a:t>
          </a:r>
          <a:endParaRPr lang="en-US" b="1" dirty="0"/>
        </a:p>
      </dgm:t>
    </dgm:pt>
    <dgm:pt modelId="{B5650D6C-2066-3E48-B114-C850D6017FED}" type="parTrans" cxnId="{CD1AB869-FC8C-2E43-B07C-1C35BA59A82C}">
      <dgm:prSet/>
      <dgm:spPr/>
      <dgm:t>
        <a:bodyPr/>
        <a:lstStyle/>
        <a:p>
          <a:endParaRPr lang="en-US"/>
        </a:p>
      </dgm:t>
    </dgm:pt>
    <dgm:pt modelId="{3850F3CF-B1C1-544C-B150-D14492B81A79}" type="sibTrans" cxnId="{CD1AB869-FC8C-2E43-B07C-1C35BA59A82C}">
      <dgm:prSet/>
      <dgm:spPr/>
      <dgm:t>
        <a:bodyPr/>
        <a:lstStyle/>
        <a:p>
          <a:endParaRPr lang="en-US"/>
        </a:p>
      </dgm:t>
    </dgm:pt>
    <dgm:pt modelId="{72C28D82-6AA0-C643-9FA8-3019AA063B79}">
      <dgm:prSet phldrT="[Text]" custT="1"/>
      <dgm:spPr/>
      <dgm:t>
        <a:bodyPr/>
        <a:lstStyle/>
        <a:p>
          <a:r>
            <a:rPr lang="en-US" altLang="zh-CN" sz="2400" dirty="0"/>
            <a:t>Whether</a:t>
          </a:r>
          <a:r>
            <a:rPr lang="zh-CN" altLang="en-US" sz="2400" dirty="0"/>
            <a:t> </a:t>
          </a:r>
          <a:r>
            <a:rPr lang="en-US" altLang="zh-CN" sz="2400" dirty="0"/>
            <a:t>reject</a:t>
          </a:r>
          <a:r>
            <a:rPr lang="zh-CN" altLang="en-US" sz="2400" dirty="0"/>
            <a:t> </a:t>
          </a:r>
          <a:r>
            <a:rPr lang="en-US" altLang="zh-CN" sz="2400" dirty="0"/>
            <a:t>/</a:t>
          </a:r>
          <a:r>
            <a:rPr lang="zh-CN" altLang="en-US" sz="2400" dirty="0"/>
            <a:t> </a:t>
          </a:r>
          <a:r>
            <a:rPr lang="en-US" altLang="zh-CN" sz="2400" dirty="0"/>
            <a:t>fail</a:t>
          </a:r>
          <a:r>
            <a:rPr lang="zh-CN" altLang="en-US" sz="2400" dirty="0"/>
            <a:t> </a:t>
          </a:r>
          <a:r>
            <a:rPr lang="en-US" altLang="zh-CN" sz="2400" dirty="0"/>
            <a:t>to</a:t>
          </a:r>
          <a:r>
            <a:rPr lang="zh-CN" altLang="en-US" sz="2400" dirty="0"/>
            <a:t> </a:t>
          </a:r>
          <a:r>
            <a:rPr lang="en-US" altLang="zh-CN" sz="2400" dirty="0"/>
            <a:t>reject</a:t>
          </a:r>
          <a:r>
            <a:rPr lang="zh-CN" altLang="en-US" sz="2400" dirty="0"/>
            <a:t> </a:t>
          </a:r>
          <a:r>
            <a:rPr lang="en-US" altLang="zh-CN" sz="2400" dirty="0"/>
            <a:t>H</a:t>
          </a:r>
          <a:r>
            <a:rPr lang="en-US" altLang="zh-CN" sz="2400" baseline="-25000" dirty="0"/>
            <a:t>0</a:t>
          </a:r>
          <a:endParaRPr lang="en-US" sz="2400" baseline="-25000" dirty="0"/>
        </a:p>
      </dgm:t>
    </dgm:pt>
    <dgm:pt modelId="{A2DECEB2-3DB9-764F-832A-08023D9961E4}" type="parTrans" cxnId="{D0542D01-B5AB-E446-AB11-ED44F004B527}">
      <dgm:prSet/>
      <dgm:spPr/>
      <dgm:t>
        <a:bodyPr/>
        <a:lstStyle/>
        <a:p>
          <a:endParaRPr lang="en-US"/>
        </a:p>
      </dgm:t>
    </dgm:pt>
    <dgm:pt modelId="{A8B82AD3-4D2B-4C40-B31D-016C123891F9}" type="sibTrans" cxnId="{D0542D01-B5AB-E446-AB11-ED44F004B527}">
      <dgm:prSet/>
      <dgm:spPr/>
      <dgm:t>
        <a:bodyPr/>
        <a:lstStyle/>
        <a:p>
          <a:endParaRPr lang="en-US"/>
        </a:p>
      </dgm:t>
    </dgm:pt>
    <dgm:pt modelId="{BE6CF897-B00E-3544-B93D-F11F7069987F}">
      <dgm:prSet phldrT="[Text]" custT="1"/>
      <dgm:spPr>
        <a:blipFill>
          <a:blip xmlns:r="http://schemas.openxmlformats.org/officeDocument/2006/relationships" r:embed="rId1"/>
          <a:stretch>
            <a:fillRect l="-128" t="-16949" b="-2372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E0AB846-87D5-0640-9916-B156CF852417}" type="sibTrans" cxnId="{77F2776A-2A7B-7144-8C8E-42366C9680AE}">
      <dgm:prSet/>
      <dgm:spPr/>
      <dgm:t>
        <a:bodyPr/>
        <a:lstStyle/>
        <a:p>
          <a:endParaRPr lang="en-US"/>
        </a:p>
      </dgm:t>
    </dgm:pt>
    <dgm:pt modelId="{19520899-5BEE-9F4A-AA9A-EAE72B2C4BA9}" type="parTrans" cxnId="{77F2776A-2A7B-7144-8C8E-42366C9680AE}">
      <dgm:prSet/>
      <dgm:spPr/>
      <dgm:t>
        <a:bodyPr/>
        <a:lstStyle/>
        <a:p>
          <a:endParaRPr lang="en-US"/>
        </a:p>
      </dgm:t>
    </dgm:pt>
    <dgm:pt modelId="{CF2EC8EB-66A5-9C40-AAB7-E647590F26F6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87DCBDB-329F-FC47-821B-96E4D1AA4A21}" type="parTrans" cxnId="{C47A1662-21EC-4B4B-8609-DE7DF7ADE693}">
      <dgm:prSet/>
      <dgm:spPr/>
      <dgm:t>
        <a:bodyPr/>
        <a:lstStyle/>
        <a:p>
          <a:endParaRPr lang="en-US"/>
        </a:p>
      </dgm:t>
    </dgm:pt>
    <dgm:pt modelId="{85BFBCD6-C112-F74F-8850-E76C998DDDA1}" type="sibTrans" cxnId="{C47A1662-21EC-4B4B-8609-DE7DF7ADE693}">
      <dgm:prSet/>
      <dgm:spPr/>
      <dgm:t>
        <a:bodyPr/>
        <a:lstStyle/>
        <a:p>
          <a:endParaRPr lang="en-US"/>
        </a:p>
      </dgm:t>
    </dgm:pt>
    <dgm:pt modelId="{03E1C9B7-A249-9947-9DD0-A858C569B9B4}" type="pres">
      <dgm:prSet presAssocID="{F31F6ADB-169B-544E-8717-D63EACCFDB02}" presName="linearFlow" presStyleCnt="0">
        <dgm:presLayoutVars>
          <dgm:dir/>
          <dgm:animLvl val="lvl"/>
          <dgm:resizeHandles val="exact"/>
        </dgm:presLayoutVars>
      </dgm:prSet>
      <dgm:spPr/>
    </dgm:pt>
    <dgm:pt modelId="{81BCE5E0-F14A-1E41-B339-750FA0667263}" type="pres">
      <dgm:prSet presAssocID="{164CE94B-1B41-2E47-85E2-DEB86F29640A}" presName="composite" presStyleCnt="0"/>
      <dgm:spPr/>
    </dgm:pt>
    <dgm:pt modelId="{538739A0-FE2D-CF4B-B9ED-9BDE7F182532}" type="pres">
      <dgm:prSet presAssocID="{164CE94B-1B41-2E47-85E2-DEB86F29640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3D4496A-F564-B84D-9F66-9353E87A75D5}" type="pres">
      <dgm:prSet presAssocID="{164CE94B-1B41-2E47-85E2-DEB86F29640A}" presName="descendantText" presStyleLbl="alignAcc1" presStyleIdx="0" presStyleCnt="4">
        <dgm:presLayoutVars>
          <dgm:bulletEnabled val="1"/>
        </dgm:presLayoutVars>
      </dgm:prSet>
      <dgm:spPr/>
    </dgm:pt>
    <dgm:pt modelId="{BCB1768C-3B3A-8449-8AED-08B2F9905DF1}" type="pres">
      <dgm:prSet presAssocID="{ED949760-155D-3C42-8E2E-EA1627A5CDD3}" presName="sp" presStyleCnt="0"/>
      <dgm:spPr/>
    </dgm:pt>
    <dgm:pt modelId="{204D953D-6A8A-0340-AF44-5B48332B420E}" type="pres">
      <dgm:prSet presAssocID="{473A3338-E833-B549-8F72-77B798ED4095}" presName="composite" presStyleCnt="0"/>
      <dgm:spPr/>
    </dgm:pt>
    <dgm:pt modelId="{A2C41113-ABC8-5B46-B427-5CD4AAEE922A}" type="pres">
      <dgm:prSet presAssocID="{473A3338-E833-B549-8F72-77B798ED409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E824D8A-2938-8944-98F2-6EB395D45BD8}" type="pres">
      <dgm:prSet presAssocID="{473A3338-E833-B549-8F72-77B798ED4095}" presName="descendantText" presStyleLbl="alignAcc1" presStyleIdx="1" presStyleCnt="4">
        <dgm:presLayoutVars>
          <dgm:bulletEnabled val="1"/>
        </dgm:presLayoutVars>
      </dgm:prSet>
      <dgm:spPr/>
    </dgm:pt>
    <dgm:pt modelId="{C84BC193-DF6C-3A4C-96F7-EA9426EC80B2}" type="pres">
      <dgm:prSet presAssocID="{7662A67D-BD47-9D4E-BDFB-DFABF8125E4F}" presName="sp" presStyleCnt="0"/>
      <dgm:spPr/>
    </dgm:pt>
    <dgm:pt modelId="{D7A10772-F549-AF4D-B4C1-3F2F624A18BA}" type="pres">
      <dgm:prSet presAssocID="{DFF6C136-3405-C345-84E9-6926AADE354A}" presName="composite" presStyleCnt="0"/>
      <dgm:spPr/>
    </dgm:pt>
    <dgm:pt modelId="{3EBA4E06-B061-1C45-9F50-6858C2EBD90C}" type="pres">
      <dgm:prSet presAssocID="{DFF6C136-3405-C345-84E9-6926AADE354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674E052-F48A-1F4B-A095-762D1C689A9C}" type="pres">
      <dgm:prSet presAssocID="{DFF6C136-3405-C345-84E9-6926AADE354A}" presName="descendantText" presStyleLbl="alignAcc1" presStyleIdx="2" presStyleCnt="4">
        <dgm:presLayoutVars>
          <dgm:bulletEnabled val="1"/>
        </dgm:presLayoutVars>
      </dgm:prSet>
      <dgm:spPr/>
    </dgm:pt>
    <dgm:pt modelId="{568E3085-2C92-1840-B9EC-CB7E57D670C0}" type="pres">
      <dgm:prSet presAssocID="{D4CE4717-2C86-7949-8129-C3B2C98C58B5}" presName="sp" presStyleCnt="0"/>
      <dgm:spPr/>
    </dgm:pt>
    <dgm:pt modelId="{50DA8B3D-65B1-274F-B338-C7C1540DD2B4}" type="pres">
      <dgm:prSet presAssocID="{4D481EF6-A408-0B46-8FCB-A192184AD5CB}" presName="composite" presStyleCnt="0"/>
      <dgm:spPr/>
    </dgm:pt>
    <dgm:pt modelId="{5EF0478E-E2D3-F444-AE5C-FEAC601FD079}" type="pres">
      <dgm:prSet presAssocID="{4D481EF6-A408-0B46-8FCB-A192184AD5C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56C9508-FEB7-5B44-8C2E-375AF83189AD}" type="pres">
      <dgm:prSet presAssocID="{4D481EF6-A408-0B46-8FCB-A192184AD5C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0542D01-B5AB-E446-AB11-ED44F004B527}" srcId="{4D481EF6-A408-0B46-8FCB-A192184AD5CB}" destId="{72C28D82-6AA0-C643-9FA8-3019AA063B79}" srcOrd="0" destOrd="0" parTransId="{A2DECEB2-3DB9-764F-832A-08023D9961E4}" sibTransId="{A8B82AD3-4D2B-4C40-B31D-016C123891F9}"/>
    <dgm:cxn modelId="{1AB1A204-777C-4E4C-9B38-19A23CEA5634}" srcId="{F31F6ADB-169B-544E-8717-D63EACCFDB02}" destId="{473A3338-E833-B549-8F72-77B798ED4095}" srcOrd="1" destOrd="0" parTransId="{39D419D6-6D6F-FF46-8648-18535CDA771F}" sibTransId="{7662A67D-BD47-9D4E-BDFB-DFABF8125E4F}"/>
    <dgm:cxn modelId="{C2EA643F-CA0E-7B4E-AA67-A09A08457944}" type="presOf" srcId="{72C28D82-6AA0-C643-9FA8-3019AA063B79}" destId="{D56C9508-FEB7-5B44-8C2E-375AF83189AD}" srcOrd="0" destOrd="0" presId="urn:microsoft.com/office/officeart/2005/8/layout/chevron2"/>
    <dgm:cxn modelId="{4F797859-A1E9-5C4D-AB8D-1E39C76A7524}" srcId="{164CE94B-1B41-2E47-85E2-DEB86F29640A}" destId="{C6A12A18-F615-C24E-807C-D3C8A09752C7}" srcOrd="0" destOrd="0" parTransId="{E398D2AE-CD9B-FF4E-B352-927F4FB5CD18}" sibTransId="{F5C5E007-A42C-C64C-B173-ABDA850353E0}"/>
    <dgm:cxn modelId="{F557E15B-55F8-9E47-ABE4-199BA2B63253}" type="presOf" srcId="{164CE94B-1B41-2E47-85E2-DEB86F29640A}" destId="{538739A0-FE2D-CF4B-B9ED-9BDE7F182532}" srcOrd="0" destOrd="0" presId="urn:microsoft.com/office/officeart/2005/8/layout/chevron2"/>
    <dgm:cxn modelId="{C47A1662-21EC-4B4B-8609-DE7DF7ADE693}" srcId="{473A3338-E833-B549-8F72-77B798ED4095}" destId="{CF2EC8EB-66A5-9C40-AAB7-E647590F26F6}" srcOrd="1" destOrd="0" parTransId="{187DCBDB-329F-FC47-821B-96E4D1AA4A21}" sibTransId="{85BFBCD6-C112-F74F-8850-E76C998DDDA1}"/>
    <dgm:cxn modelId="{E6BCFD65-D042-9B42-B823-FAF607EAFBBE}" type="presOf" srcId="{BE6CF897-B00E-3544-B93D-F11F7069987F}" destId="{2E824D8A-2938-8944-98F2-6EB395D45BD8}" srcOrd="0" destOrd="0" presId="urn:microsoft.com/office/officeart/2005/8/layout/chevron2"/>
    <dgm:cxn modelId="{14544766-E7EF-A64E-9872-A241A0B02BBB}" type="presOf" srcId="{CF2EC8EB-66A5-9C40-AAB7-E647590F26F6}" destId="{2E824D8A-2938-8944-98F2-6EB395D45BD8}" srcOrd="0" destOrd="1" presId="urn:microsoft.com/office/officeart/2005/8/layout/chevron2"/>
    <dgm:cxn modelId="{CD1AB869-FC8C-2E43-B07C-1C35BA59A82C}" srcId="{F31F6ADB-169B-544E-8717-D63EACCFDB02}" destId="{4D481EF6-A408-0B46-8FCB-A192184AD5CB}" srcOrd="3" destOrd="0" parTransId="{B5650D6C-2066-3E48-B114-C850D6017FED}" sibTransId="{3850F3CF-B1C1-544C-B150-D14492B81A79}"/>
    <dgm:cxn modelId="{77F2776A-2A7B-7144-8C8E-42366C9680AE}" srcId="{473A3338-E833-B549-8F72-77B798ED4095}" destId="{BE6CF897-B00E-3544-B93D-F11F7069987F}" srcOrd="0" destOrd="0" parTransId="{19520899-5BEE-9F4A-AA9A-EAE72B2C4BA9}" sibTransId="{CE0AB846-87D5-0640-9916-B156CF852417}"/>
    <dgm:cxn modelId="{0194ED71-B535-344F-B2B5-4761E2924AE1}" srcId="{F31F6ADB-169B-544E-8717-D63EACCFDB02}" destId="{164CE94B-1B41-2E47-85E2-DEB86F29640A}" srcOrd="0" destOrd="0" parTransId="{DBB5A1E2-3E6B-5044-B371-959148A24738}" sibTransId="{ED949760-155D-3C42-8E2E-EA1627A5CDD3}"/>
    <dgm:cxn modelId="{B85B4B82-850F-6341-B633-1A3D7E4F577D}" srcId="{DFF6C136-3405-C345-84E9-6926AADE354A}" destId="{083A7109-EA0B-0C46-9799-7EA79EE82C74}" srcOrd="0" destOrd="0" parTransId="{5BE496C7-CD49-5447-A1D7-C667ABA7E853}" sibTransId="{7F7D9DAF-677A-B745-B8A0-7B62284C250E}"/>
    <dgm:cxn modelId="{F1DE6185-4981-6C4E-AEA3-69FCC4302300}" type="presOf" srcId="{083A7109-EA0B-0C46-9799-7EA79EE82C74}" destId="{9674E052-F48A-1F4B-A095-762D1C689A9C}" srcOrd="0" destOrd="0" presId="urn:microsoft.com/office/officeart/2005/8/layout/chevron2"/>
    <dgm:cxn modelId="{D411B2AE-203B-974C-8F1B-F2FFB90F3D02}" type="presOf" srcId="{DFF6C136-3405-C345-84E9-6926AADE354A}" destId="{3EBA4E06-B061-1C45-9F50-6858C2EBD90C}" srcOrd="0" destOrd="0" presId="urn:microsoft.com/office/officeart/2005/8/layout/chevron2"/>
    <dgm:cxn modelId="{6DF153B1-EDC5-0B49-9B08-272CE6A8B002}" type="presOf" srcId="{F31F6ADB-169B-544E-8717-D63EACCFDB02}" destId="{03E1C9B7-A249-9947-9DD0-A858C569B9B4}" srcOrd="0" destOrd="0" presId="urn:microsoft.com/office/officeart/2005/8/layout/chevron2"/>
    <dgm:cxn modelId="{89C758C0-4D6D-774A-BA20-BD569091B725}" type="presOf" srcId="{473A3338-E833-B549-8F72-77B798ED4095}" destId="{A2C41113-ABC8-5B46-B427-5CD4AAEE922A}" srcOrd="0" destOrd="0" presId="urn:microsoft.com/office/officeart/2005/8/layout/chevron2"/>
    <dgm:cxn modelId="{CB9075C9-C705-F24D-B62B-589DDBDA65A1}" type="presOf" srcId="{C6A12A18-F615-C24E-807C-D3C8A09752C7}" destId="{B3D4496A-F564-B84D-9F66-9353E87A75D5}" srcOrd="0" destOrd="0" presId="urn:microsoft.com/office/officeart/2005/8/layout/chevron2"/>
    <dgm:cxn modelId="{79C4EDE7-D694-2547-8A79-6A24E61BC4F3}" type="presOf" srcId="{4D481EF6-A408-0B46-8FCB-A192184AD5CB}" destId="{5EF0478E-E2D3-F444-AE5C-FEAC601FD079}" srcOrd="0" destOrd="0" presId="urn:microsoft.com/office/officeart/2005/8/layout/chevron2"/>
    <dgm:cxn modelId="{722DF3E9-E9EC-4943-BCEB-2349818D0E86}" srcId="{F31F6ADB-169B-544E-8717-D63EACCFDB02}" destId="{DFF6C136-3405-C345-84E9-6926AADE354A}" srcOrd="2" destOrd="0" parTransId="{F2D94CAE-CC53-3348-80B2-3A13FCF0718E}" sibTransId="{D4CE4717-2C86-7949-8129-C3B2C98C58B5}"/>
    <dgm:cxn modelId="{A97E0E84-35C1-5B42-839F-C703525C99C9}" type="presParOf" srcId="{03E1C9B7-A249-9947-9DD0-A858C569B9B4}" destId="{81BCE5E0-F14A-1E41-B339-750FA0667263}" srcOrd="0" destOrd="0" presId="urn:microsoft.com/office/officeart/2005/8/layout/chevron2"/>
    <dgm:cxn modelId="{B8152062-98CC-7E40-8732-2472473FCCF0}" type="presParOf" srcId="{81BCE5E0-F14A-1E41-B339-750FA0667263}" destId="{538739A0-FE2D-CF4B-B9ED-9BDE7F182532}" srcOrd="0" destOrd="0" presId="urn:microsoft.com/office/officeart/2005/8/layout/chevron2"/>
    <dgm:cxn modelId="{1387C2E4-9677-2848-8434-0ACCE9DD3F1B}" type="presParOf" srcId="{81BCE5E0-F14A-1E41-B339-750FA0667263}" destId="{B3D4496A-F564-B84D-9F66-9353E87A75D5}" srcOrd="1" destOrd="0" presId="urn:microsoft.com/office/officeart/2005/8/layout/chevron2"/>
    <dgm:cxn modelId="{E4B02BBA-DED2-1B4E-8D77-13E1CDAC606C}" type="presParOf" srcId="{03E1C9B7-A249-9947-9DD0-A858C569B9B4}" destId="{BCB1768C-3B3A-8449-8AED-08B2F9905DF1}" srcOrd="1" destOrd="0" presId="urn:microsoft.com/office/officeart/2005/8/layout/chevron2"/>
    <dgm:cxn modelId="{4DAF6EC0-5F65-B14C-99E8-A020F8CC00C0}" type="presParOf" srcId="{03E1C9B7-A249-9947-9DD0-A858C569B9B4}" destId="{204D953D-6A8A-0340-AF44-5B48332B420E}" srcOrd="2" destOrd="0" presId="urn:microsoft.com/office/officeart/2005/8/layout/chevron2"/>
    <dgm:cxn modelId="{EC8EA578-8F22-3B4A-AF85-CEB26C0E3501}" type="presParOf" srcId="{204D953D-6A8A-0340-AF44-5B48332B420E}" destId="{A2C41113-ABC8-5B46-B427-5CD4AAEE922A}" srcOrd="0" destOrd="0" presId="urn:microsoft.com/office/officeart/2005/8/layout/chevron2"/>
    <dgm:cxn modelId="{FC789C46-ECF0-384D-BD40-91B21EB880E3}" type="presParOf" srcId="{204D953D-6A8A-0340-AF44-5B48332B420E}" destId="{2E824D8A-2938-8944-98F2-6EB395D45BD8}" srcOrd="1" destOrd="0" presId="urn:microsoft.com/office/officeart/2005/8/layout/chevron2"/>
    <dgm:cxn modelId="{F2E3E559-3BB4-3B44-A383-A8ADF0BC6039}" type="presParOf" srcId="{03E1C9B7-A249-9947-9DD0-A858C569B9B4}" destId="{C84BC193-DF6C-3A4C-96F7-EA9426EC80B2}" srcOrd="3" destOrd="0" presId="urn:microsoft.com/office/officeart/2005/8/layout/chevron2"/>
    <dgm:cxn modelId="{28D1B09C-E292-9C4B-9205-9BB5F1BFCC03}" type="presParOf" srcId="{03E1C9B7-A249-9947-9DD0-A858C569B9B4}" destId="{D7A10772-F549-AF4D-B4C1-3F2F624A18BA}" srcOrd="4" destOrd="0" presId="urn:microsoft.com/office/officeart/2005/8/layout/chevron2"/>
    <dgm:cxn modelId="{F36FBA2C-1761-9F47-9CAB-BCB584CF1F95}" type="presParOf" srcId="{D7A10772-F549-AF4D-B4C1-3F2F624A18BA}" destId="{3EBA4E06-B061-1C45-9F50-6858C2EBD90C}" srcOrd="0" destOrd="0" presId="urn:microsoft.com/office/officeart/2005/8/layout/chevron2"/>
    <dgm:cxn modelId="{7B8968AC-2215-7D43-AA49-D3F3F85C67A6}" type="presParOf" srcId="{D7A10772-F549-AF4D-B4C1-3F2F624A18BA}" destId="{9674E052-F48A-1F4B-A095-762D1C689A9C}" srcOrd="1" destOrd="0" presId="urn:microsoft.com/office/officeart/2005/8/layout/chevron2"/>
    <dgm:cxn modelId="{4371AA9A-8AF9-BF40-837C-AE6AD4507AFD}" type="presParOf" srcId="{03E1C9B7-A249-9947-9DD0-A858C569B9B4}" destId="{568E3085-2C92-1840-B9EC-CB7E57D670C0}" srcOrd="5" destOrd="0" presId="urn:microsoft.com/office/officeart/2005/8/layout/chevron2"/>
    <dgm:cxn modelId="{21E02C6A-7D2E-BA4B-B190-93BB947645CF}" type="presParOf" srcId="{03E1C9B7-A249-9947-9DD0-A858C569B9B4}" destId="{50DA8B3D-65B1-274F-B338-C7C1540DD2B4}" srcOrd="6" destOrd="0" presId="urn:microsoft.com/office/officeart/2005/8/layout/chevron2"/>
    <dgm:cxn modelId="{A17832F1-722B-6240-81B7-2CC53301DBEA}" type="presParOf" srcId="{50DA8B3D-65B1-274F-B338-C7C1540DD2B4}" destId="{5EF0478E-E2D3-F444-AE5C-FEAC601FD079}" srcOrd="0" destOrd="0" presId="urn:microsoft.com/office/officeart/2005/8/layout/chevron2"/>
    <dgm:cxn modelId="{2BF4B052-C580-2E4C-9CF0-6887FBD42522}" type="presParOf" srcId="{50DA8B3D-65B1-274F-B338-C7C1540DD2B4}" destId="{D56C9508-FEB7-5B44-8C2E-375AF83189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739A0-FE2D-CF4B-B9ED-9BDE7F182532}">
      <dsp:nvSpPr>
        <dsp:cNvPr id="0" name=""/>
        <dsp:cNvSpPr/>
      </dsp:nvSpPr>
      <dsp:spPr>
        <a:xfrm rot="5400000">
          <a:off x="-167246" y="171990"/>
          <a:ext cx="1114976" cy="78048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State</a:t>
          </a:r>
          <a:endParaRPr lang="en-US" sz="1200" b="1" kern="1200" dirty="0"/>
        </a:p>
      </dsp:txBody>
      <dsp:txXfrm rot="-5400000">
        <a:off x="1" y="394986"/>
        <a:ext cx="780483" cy="334493"/>
      </dsp:txXfrm>
    </dsp:sp>
    <dsp:sp modelId="{B3D4496A-F564-B84D-9F66-9353E87A75D5}">
      <dsp:nvSpPr>
        <dsp:cNvPr id="0" name=""/>
        <dsp:cNvSpPr/>
      </dsp:nvSpPr>
      <dsp:spPr>
        <a:xfrm rot="5400000">
          <a:off x="5361874" y="-4576647"/>
          <a:ext cx="724734" cy="9887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State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hypothesis</a:t>
          </a:r>
          <a:r>
            <a:rPr lang="zh-CN" altLang="en-US" sz="2400" kern="1200" dirty="0"/>
            <a:t> </a:t>
          </a:r>
          <a:r>
            <a:rPr lang="en-US" altLang="zh-CN" sz="2400" kern="1200" dirty="0"/>
            <a:t>(H</a:t>
          </a:r>
          <a:r>
            <a:rPr lang="en-US" altLang="zh-CN" sz="2400" kern="1200" baseline="-25000" dirty="0"/>
            <a:t>0</a:t>
          </a:r>
          <a:r>
            <a:rPr lang="zh-CN" altLang="en-US" sz="2400" kern="1200" dirty="0"/>
            <a:t> </a:t>
          </a:r>
          <a:r>
            <a:rPr lang="en-US" altLang="zh-CN" sz="2400" kern="1200" dirty="0"/>
            <a:t>vs</a:t>
          </a:r>
          <a:r>
            <a:rPr lang="zh-CN" altLang="en-US" sz="2400" kern="1200" dirty="0"/>
            <a:t> </a:t>
          </a:r>
          <a:r>
            <a:rPr lang="en-US" altLang="zh-CN" sz="2400" kern="1200" dirty="0"/>
            <a:t>H</a:t>
          </a:r>
          <a:r>
            <a:rPr lang="en-US" altLang="zh-CN" sz="2400" kern="1200" baseline="-25000" dirty="0"/>
            <a:t>1</a:t>
          </a:r>
          <a:r>
            <a:rPr lang="en-US" altLang="zh-CN" sz="2400" kern="1200" dirty="0"/>
            <a:t>)</a:t>
          </a:r>
          <a:endParaRPr lang="en-US" sz="2400" kern="1200" dirty="0"/>
        </a:p>
      </dsp:txBody>
      <dsp:txXfrm rot="-5400000">
        <a:off x="780484" y="40122"/>
        <a:ext cx="9852137" cy="653976"/>
      </dsp:txXfrm>
    </dsp:sp>
    <dsp:sp modelId="{A2C41113-ABC8-5B46-B427-5CD4AAEE922A}">
      <dsp:nvSpPr>
        <dsp:cNvPr id="0" name=""/>
        <dsp:cNvSpPr/>
      </dsp:nvSpPr>
      <dsp:spPr>
        <a:xfrm rot="5400000">
          <a:off x="-167246" y="1138544"/>
          <a:ext cx="1114976" cy="780483"/>
        </a:xfrm>
        <a:prstGeom prst="chevron">
          <a:avLst/>
        </a:prstGeom>
        <a:gradFill rotWithShape="0">
          <a:gsLst>
            <a:gs pos="0">
              <a:schemeClr val="accent2">
                <a:hueOff val="383163"/>
                <a:satOff val="-6257"/>
                <a:lumOff val="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3163"/>
                <a:satOff val="-6257"/>
                <a:lumOff val="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83163"/>
              <a:satOff val="-6257"/>
              <a:lumOff val="39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Sig</a:t>
          </a:r>
          <a:r>
            <a:rPr lang="en-US" altLang="zh-CN" sz="1200" b="1" kern="1200" dirty="0"/>
            <a:t>.</a:t>
          </a:r>
          <a:endParaRPr lang="en-US" sz="1200" b="1" kern="1200" dirty="0"/>
        </a:p>
      </dsp:txBody>
      <dsp:txXfrm rot="-5400000">
        <a:off x="1" y="1361540"/>
        <a:ext cx="780483" cy="334493"/>
      </dsp:txXfrm>
    </dsp:sp>
    <dsp:sp modelId="{2E824D8A-2938-8944-98F2-6EB395D45BD8}">
      <dsp:nvSpPr>
        <dsp:cNvPr id="0" name=""/>
        <dsp:cNvSpPr/>
      </dsp:nvSpPr>
      <dsp:spPr>
        <a:xfrm rot="5400000">
          <a:off x="5361874" y="-3610093"/>
          <a:ext cx="724734" cy="9887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83163"/>
              <a:satOff val="-6257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Set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significance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level</a:t>
          </a:r>
          <a:r>
            <a:rPr lang="zh-CN" altLang="en-US" sz="2400" kern="1200" dirty="0"/>
            <a:t> </a:t>
          </a:r>
          <a:r>
            <a:rPr lang="en-US" altLang="zh-CN" sz="2400" kern="1200" dirty="0"/>
            <a:t>(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b="1" i="1" kern="120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rPr>
                <m:t>𝜶</m:t>
              </m:r>
            </m:oMath>
          </a14:m>
          <a:r>
            <a:rPr lang="en-US" altLang="zh-CN" sz="2400" kern="1200" dirty="0"/>
            <a:t>),</a:t>
          </a:r>
          <a:r>
            <a:rPr lang="zh-CN" altLang="en-US" sz="2400" kern="1200" dirty="0"/>
            <a:t> </a:t>
          </a:r>
          <a:r>
            <a:rPr lang="en-US" altLang="zh-CN" sz="2400" kern="1200" dirty="0"/>
            <a:t>and</a:t>
          </a:r>
          <a:r>
            <a:rPr lang="zh-CN" altLang="en-US" sz="2400" kern="1200" dirty="0"/>
            <a:t> </a:t>
          </a:r>
          <a:r>
            <a:rPr lang="en-US" altLang="zh-CN" sz="2400" kern="1200" dirty="0"/>
            <a:t>degree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of</a:t>
          </a:r>
          <a:r>
            <a:rPr lang="zh-CN" altLang="en-US" sz="2400" kern="1200" dirty="0"/>
            <a:t> </a:t>
          </a:r>
          <a:r>
            <a:rPr lang="en-US" altLang="zh-CN" sz="2400" kern="1200" dirty="0"/>
            <a:t>freedom(s).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decide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critical</a:t>
          </a:r>
          <a:r>
            <a:rPr lang="zh-CN" altLang="en-US" sz="2400" kern="1200" dirty="0"/>
            <a:t> </a:t>
          </a:r>
          <a:r>
            <a:rPr lang="en-US" altLang="zh-CN" sz="2400" kern="1200" dirty="0"/>
            <a:t>values</a:t>
          </a:r>
          <a:r>
            <a:rPr lang="zh-CN" altLang="en-US" sz="2400" kern="1200" dirty="0"/>
            <a:t> </a:t>
          </a:r>
          <a:r>
            <a:rPr lang="en-US" altLang="zh-CN" sz="2400" kern="1200" dirty="0"/>
            <a:t>&amp;</a:t>
          </a:r>
          <a:r>
            <a:rPr lang="zh-CN" altLang="en-US" sz="2400" kern="1200" dirty="0"/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critical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region.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sp:txBody>
      <dsp:txXfrm rot="-5400000">
        <a:off x="780484" y="1006676"/>
        <a:ext cx="9852137" cy="653976"/>
      </dsp:txXfrm>
    </dsp:sp>
    <dsp:sp modelId="{3EBA4E06-B061-1C45-9F50-6858C2EBD90C}">
      <dsp:nvSpPr>
        <dsp:cNvPr id="0" name=""/>
        <dsp:cNvSpPr/>
      </dsp:nvSpPr>
      <dsp:spPr>
        <a:xfrm rot="5400000">
          <a:off x="-167246" y="2105097"/>
          <a:ext cx="1114976" cy="780483"/>
        </a:xfrm>
        <a:prstGeom prst="chevron">
          <a:avLst/>
        </a:prstGeom>
        <a:gradFill rotWithShape="0">
          <a:gsLst>
            <a:gs pos="0">
              <a:schemeClr val="accent2">
                <a:hueOff val="766327"/>
                <a:satOff val="-12515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6327"/>
                <a:satOff val="-12515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766327"/>
              <a:satOff val="-12515"/>
              <a:lumOff val="78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Calculate</a:t>
          </a:r>
          <a:endParaRPr lang="en-US" sz="1200" b="1" kern="1200" dirty="0"/>
        </a:p>
      </dsp:txBody>
      <dsp:txXfrm rot="-5400000">
        <a:off x="1" y="2328093"/>
        <a:ext cx="780483" cy="334493"/>
      </dsp:txXfrm>
    </dsp:sp>
    <dsp:sp modelId="{9674E052-F48A-1F4B-A095-762D1C689A9C}">
      <dsp:nvSpPr>
        <dsp:cNvPr id="0" name=""/>
        <dsp:cNvSpPr/>
      </dsp:nvSpPr>
      <dsp:spPr>
        <a:xfrm rot="5400000">
          <a:off x="5361874" y="-2643539"/>
          <a:ext cx="724734" cy="9887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766327"/>
              <a:satOff val="-12515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Collect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sample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and</a:t>
          </a:r>
          <a:r>
            <a:rPr lang="zh-CN" altLang="en-US" sz="2400" kern="1200" dirty="0"/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compute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test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statistics.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sp:txBody>
      <dsp:txXfrm rot="-5400000">
        <a:off x="780484" y="1973230"/>
        <a:ext cx="9852137" cy="653976"/>
      </dsp:txXfrm>
    </dsp:sp>
    <dsp:sp modelId="{5EF0478E-E2D3-F444-AE5C-FEAC601FD079}">
      <dsp:nvSpPr>
        <dsp:cNvPr id="0" name=""/>
        <dsp:cNvSpPr/>
      </dsp:nvSpPr>
      <dsp:spPr>
        <a:xfrm rot="5400000">
          <a:off x="-167246" y="3071651"/>
          <a:ext cx="1114976" cy="780483"/>
        </a:xfrm>
        <a:prstGeom prst="chevron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Decide</a:t>
          </a:r>
          <a:endParaRPr lang="en-US" sz="1200" b="1" kern="1200" dirty="0"/>
        </a:p>
      </dsp:txBody>
      <dsp:txXfrm rot="-5400000">
        <a:off x="1" y="3294647"/>
        <a:ext cx="780483" cy="334493"/>
      </dsp:txXfrm>
    </dsp:sp>
    <dsp:sp modelId="{D56C9508-FEB7-5B44-8C2E-375AF83189AD}">
      <dsp:nvSpPr>
        <dsp:cNvPr id="0" name=""/>
        <dsp:cNvSpPr/>
      </dsp:nvSpPr>
      <dsp:spPr>
        <a:xfrm rot="5400000">
          <a:off x="5361874" y="-1676986"/>
          <a:ext cx="724734" cy="9887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Whether</a:t>
          </a:r>
          <a:r>
            <a:rPr lang="zh-CN" altLang="en-US" sz="2400" kern="1200" dirty="0"/>
            <a:t> </a:t>
          </a:r>
          <a:r>
            <a:rPr lang="en-US" altLang="zh-CN" sz="2400" kern="1200" dirty="0"/>
            <a:t>reject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/</a:t>
          </a:r>
          <a:r>
            <a:rPr lang="zh-CN" altLang="en-US" sz="2400" kern="1200" dirty="0"/>
            <a:t> </a:t>
          </a:r>
          <a:r>
            <a:rPr lang="en-US" altLang="zh-CN" sz="2400" kern="1200" dirty="0"/>
            <a:t>fail</a:t>
          </a:r>
          <a:r>
            <a:rPr lang="zh-CN" altLang="en-US" sz="2400" kern="1200" dirty="0"/>
            <a:t> </a:t>
          </a:r>
          <a:r>
            <a:rPr lang="en-US" altLang="zh-CN" sz="2400" kern="1200" dirty="0"/>
            <a:t>to</a:t>
          </a:r>
          <a:r>
            <a:rPr lang="zh-CN" altLang="en-US" sz="2400" kern="1200" dirty="0"/>
            <a:t> </a:t>
          </a:r>
          <a:r>
            <a:rPr lang="en-US" altLang="zh-CN" sz="2400" kern="1200" dirty="0"/>
            <a:t>reject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H</a:t>
          </a:r>
          <a:r>
            <a:rPr lang="en-US" altLang="zh-CN" sz="2400" kern="1200" baseline="-25000" dirty="0"/>
            <a:t>0</a:t>
          </a:r>
          <a:endParaRPr lang="en-US" sz="2400" kern="1200" baseline="-25000" dirty="0"/>
        </a:p>
      </dsp:txBody>
      <dsp:txXfrm rot="-5400000">
        <a:off x="780484" y="2939783"/>
        <a:ext cx="9852137" cy="653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5DEB0-B1B7-4B0F-A7EC-CF4A76D2085A}" type="datetimeFigureOut">
              <a:rPr lang="en-US"/>
              <a:pPr/>
              <a:t>11/30/20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877B4-D1E2-48B8-AA50-ACEFAD04A1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877B4-D1E2-48B8-AA50-ACEFAD04A163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7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 dirty="0"/>
              <a:t>Mondays: 12:30 - 3:30 pm</a:t>
            </a:r>
          </a:p>
          <a:p>
            <a:pPr lvl="1"/>
            <a:r>
              <a:rPr lang="en-US" sz="2200" dirty="0"/>
              <a:t>Tuesdays: Noon - 4 pm</a:t>
            </a:r>
          </a:p>
          <a:p>
            <a:pPr lvl="1"/>
            <a:r>
              <a:rPr lang="en-US" sz="2200" dirty="0"/>
              <a:t>Wednesdays: 9:30 am - 12:30 pm</a:t>
            </a:r>
          </a:p>
          <a:p>
            <a:pPr lvl="1"/>
            <a:r>
              <a:rPr lang="en-US" sz="2200" dirty="0"/>
              <a:t>Thursdays: 10 - 11 am and Noon - 4 pm</a:t>
            </a:r>
          </a:p>
          <a:p>
            <a:pPr lvl="1"/>
            <a:r>
              <a:rPr lang="en-US" sz="2200" dirty="0"/>
              <a:t>Fridays: 9:30 am - 2:30 pm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8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2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6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1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63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78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86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3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6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F92E-11A2-4FB5-8852-B5A2451149E9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98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  <p:sldLayoutId id="2147484353" r:id="rId15"/>
    <p:sldLayoutId id="2147484354" r:id="rId16"/>
    <p:sldLayoutId id="21474843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su.zoom.us/j/98745192052?pwd=WTUydnRsSlQ3bDhpY291MGFCWkJsdz0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Sociology: 3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Recitation #14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Yue Chu</a:t>
            </a:r>
          </a:p>
        </p:txBody>
      </p:sp>
    </p:spTree>
    <p:extLst>
      <p:ext uri="{BB962C8B-B14F-4D97-AF65-F5344CB8AC3E}">
        <p14:creationId xmlns:p14="http://schemas.microsoft.com/office/powerpoint/2010/main" val="155149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0E8C-BE46-EB46-8EAE-AC65AD2B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19B0-1C4E-1D43-8343-EC6B4CDB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P-Values and Statistical Significance | Simply Psychology">
            <a:extLst>
              <a:ext uri="{FF2B5EF4-FFF2-40B4-BE49-F238E27FC236}">
                <a16:creationId xmlns:a16="http://schemas.microsoft.com/office/drawing/2014/main" id="{8FB3C90F-F592-E14E-A6FB-1F4116394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90500"/>
            <a:ext cx="103759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28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83A6-3504-C04F-9156-54DE98F5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81A1-BB3B-E846-B013-7D867308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nimated Phrase Thank You On Stock Footage Video (100% Royalty-free)  1030806788 | Shutterstock">
            <a:extLst>
              <a:ext uri="{FF2B5EF4-FFF2-40B4-BE49-F238E27FC236}">
                <a16:creationId xmlns:a16="http://schemas.microsoft.com/office/drawing/2014/main" id="{00962BAF-4CDD-7847-85F4-E563F17D0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6" t="18750" r="20457" b="15238"/>
          <a:stretch/>
        </p:blipFill>
        <p:spPr bwMode="auto">
          <a:xfrm>
            <a:off x="2895600" y="1066800"/>
            <a:ext cx="6394450" cy="40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0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DD60-B7A6-F645-AF9A-A5CDA183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67D4-A6E7-B747-AA61-5135F0935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38988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Complete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altLang="zh-CN" sz="2400" dirty="0"/>
              <a:t>11</a:t>
            </a:r>
            <a:r>
              <a:rPr lang="zh-CN" altLang="en-US" sz="2400" dirty="0"/>
              <a:t> </a:t>
            </a:r>
            <a:r>
              <a:rPr lang="en-US" altLang="zh-CN" sz="2400" dirty="0"/>
              <a:t>lab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assignments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bonus</a:t>
            </a:r>
            <a:r>
              <a:rPr lang="zh-CN" altLang="en-US" sz="2400" dirty="0"/>
              <a:t> </a:t>
            </a:r>
            <a:r>
              <a:rPr lang="en-US" altLang="zh-CN" sz="2400" dirty="0"/>
              <a:t>points.</a:t>
            </a:r>
          </a:p>
          <a:p>
            <a:r>
              <a:rPr lang="en-US" altLang="zh-CN" sz="2400" dirty="0"/>
              <a:t>Homework</a:t>
            </a:r>
            <a:r>
              <a:rPr lang="zh-CN" altLang="en-US" sz="2400" dirty="0"/>
              <a:t> </a:t>
            </a:r>
            <a:r>
              <a:rPr lang="en-US" altLang="zh-CN" sz="2400" dirty="0"/>
              <a:t>4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due</a:t>
            </a:r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Dec.2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Please</a:t>
            </a:r>
            <a:r>
              <a:rPr lang="zh-CN" altLang="en-US" sz="2400" dirty="0"/>
              <a:t> </a:t>
            </a:r>
            <a:r>
              <a:rPr lang="en-US" altLang="zh-CN" sz="2400" dirty="0"/>
              <a:t>check</a:t>
            </a:r>
            <a:r>
              <a:rPr lang="zh-CN" altLang="en-US" sz="2400" dirty="0"/>
              <a:t> </a:t>
            </a:r>
            <a:r>
              <a:rPr lang="en-US" altLang="zh-CN" sz="2400" dirty="0"/>
              <a:t>class</a:t>
            </a:r>
            <a:r>
              <a:rPr lang="zh-CN" altLang="en-US" sz="2400" dirty="0"/>
              <a:t> </a:t>
            </a:r>
            <a:r>
              <a:rPr lang="en-US" altLang="zh-CN" sz="2400" dirty="0"/>
              <a:t>announcement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Carmen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grading</a:t>
            </a:r>
            <a:r>
              <a:rPr lang="zh-CN" altLang="en-US" sz="2400" dirty="0"/>
              <a:t> </a:t>
            </a:r>
            <a:r>
              <a:rPr lang="en-US" altLang="zh-CN" sz="2400" dirty="0"/>
              <a:t>policy.</a:t>
            </a:r>
          </a:p>
          <a:p>
            <a:endParaRPr lang="en-US" sz="2400" dirty="0"/>
          </a:p>
          <a:p>
            <a:r>
              <a:rPr lang="en-US" altLang="zh-CN" sz="2400" dirty="0"/>
              <a:t>Free</a:t>
            </a:r>
            <a:r>
              <a:rPr lang="zh-CN" altLang="en-US" sz="2400" dirty="0"/>
              <a:t> </a:t>
            </a:r>
            <a:r>
              <a:rPr lang="en-US" altLang="zh-CN" sz="2400" dirty="0"/>
              <a:t>Stats</a:t>
            </a:r>
            <a:r>
              <a:rPr lang="zh-CN" altLang="en-US" sz="2400" dirty="0"/>
              <a:t> </a:t>
            </a:r>
            <a:r>
              <a:rPr lang="en-US" altLang="zh-CN" sz="2400" dirty="0"/>
              <a:t>tutors</a:t>
            </a:r>
            <a:r>
              <a:rPr lang="zh-CN" altLang="en-US" sz="2400" dirty="0"/>
              <a:t> </a:t>
            </a:r>
            <a:r>
              <a:rPr lang="en-US" altLang="zh-CN" sz="2400" dirty="0"/>
              <a:t>–</a:t>
            </a:r>
            <a:r>
              <a:rPr lang="zh-CN" altLang="en-US" sz="2400" dirty="0"/>
              <a:t> </a:t>
            </a:r>
            <a:r>
              <a:rPr lang="en-US" altLang="zh-CN" sz="2400" dirty="0"/>
              <a:t>Peter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Lesley</a:t>
            </a:r>
          </a:p>
          <a:p>
            <a:pPr lvl="1"/>
            <a:r>
              <a:rPr lang="en-US" sz="2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https://osu.zoom.us/j/98745192052?pwd=WTUydnRsSlQ3bDhpY291MGFCWkJsdz09 </a:t>
            </a:r>
            <a:endParaRPr lang="en-US" sz="2200" dirty="0"/>
          </a:p>
          <a:p>
            <a:pPr lvl="1"/>
            <a:r>
              <a:rPr lang="en-US" sz="2400" dirty="0"/>
              <a:t>Meeting ID: 987 4519 2052</a:t>
            </a:r>
            <a:r>
              <a:rPr lang="en-US" altLang="zh-CN" sz="2400" dirty="0"/>
              <a:t>;</a:t>
            </a:r>
            <a:r>
              <a:rPr lang="zh-CN" altLang="en-US" sz="2400" dirty="0"/>
              <a:t> </a:t>
            </a:r>
            <a:r>
              <a:rPr lang="en-US" sz="2400" dirty="0"/>
              <a:t>Password: 647076</a:t>
            </a:r>
          </a:p>
          <a:p>
            <a:pPr lvl="1"/>
            <a:r>
              <a:rPr lang="en-US" altLang="zh-CN" sz="2200" dirty="0"/>
              <a:t>Dates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times</a:t>
            </a:r>
            <a:r>
              <a:rPr lang="zh-CN" altLang="en-US" sz="2200" dirty="0"/>
              <a:t> </a:t>
            </a:r>
            <a:r>
              <a:rPr lang="en-US" altLang="zh-CN" sz="2200" dirty="0"/>
              <a:t>in</a:t>
            </a:r>
            <a:r>
              <a:rPr lang="zh-CN" altLang="en-US" sz="2200" dirty="0"/>
              <a:t> </a:t>
            </a:r>
            <a:r>
              <a:rPr lang="en-US" altLang="zh-CN" sz="2200" dirty="0"/>
              <a:t>slide</a:t>
            </a:r>
            <a:r>
              <a:rPr lang="zh-CN" altLang="en-US" sz="2200" dirty="0"/>
              <a:t> </a:t>
            </a:r>
            <a:r>
              <a:rPr lang="en-US" altLang="zh-CN" sz="2200" dirty="0"/>
              <a:t>comments</a:t>
            </a:r>
            <a:r>
              <a:rPr lang="zh-CN" altLang="en-US" sz="2200" dirty="0"/>
              <a:t> </a:t>
            </a:r>
            <a:r>
              <a:rPr lang="en-US" altLang="zh-CN" sz="2200" dirty="0"/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256917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5B34-FF16-1D42-A165-6D5725D0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EA51A-72BD-904C-A015-120399882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515E6-5453-6745-ADEA-417C9AB34F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Quick</a:t>
            </a:r>
            <a:r>
              <a:rPr lang="zh-CN" altLang="en-US" sz="2400" dirty="0"/>
              <a:t> </a:t>
            </a:r>
            <a:r>
              <a:rPr lang="en-US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hypothesis</a:t>
            </a:r>
            <a:r>
              <a:rPr lang="zh-CN" altLang="en-US" sz="2400" dirty="0"/>
              <a:t> </a:t>
            </a:r>
            <a:r>
              <a:rPr lang="en-US" altLang="zh-CN" sz="2400" dirty="0"/>
              <a:t>testing</a:t>
            </a:r>
          </a:p>
          <a:p>
            <a:r>
              <a:rPr lang="en-US" altLang="zh-CN" sz="2400" dirty="0"/>
              <a:t>Stata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7FFFB-6707-E040-AD84-74B01B9F3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65A17-C92F-7444-ADD7-DFA3F06D89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Stata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today’s</a:t>
            </a:r>
            <a:r>
              <a:rPr lang="zh-CN" altLang="en-US" dirty="0"/>
              <a:t> </a:t>
            </a:r>
            <a:r>
              <a:rPr lang="en-US" altLang="zh-CN" dirty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322776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190A-C22E-2447-80B0-2CA872D5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05364"/>
            <a:ext cx="8610600" cy="880347"/>
          </a:xfrm>
        </p:spPr>
        <p:txBody>
          <a:bodyPr>
            <a:normAutofit/>
          </a:bodyPr>
          <a:lstStyle/>
          <a:p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876C72-AF6B-7E47-9EA0-C3C93822596E}"/>
              </a:ext>
            </a:extLst>
          </p:cNvPr>
          <p:cNvGrpSpPr/>
          <p:nvPr/>
        </p:nvGrpSpPr>
        <p:grpSpPr>
          <a:xfrm>
            <a:off x="674435" y="2735641"/>
            <a:ext cx="9869098" cy="3313093"/>
            <a:chOff x="674435" y="2193128"/>
            <a:chExt cx="9869098" cy="38564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382EEA-057C-8B45-8266-71F131B8BE9A}"/>
                </a:ext>
              </a:extLst>
            </p:cNvPr>
            <p:cNvGrpSpPr/>
            <p:nvPr/>
          </p:nvGrpSpPr>
          <p:grpSpPr>
            <a:xfrm>
              <a:off x="674435" y="2193128"/>
              <a:ext cx="9869098" cy="3856495"/>
              <a:chOff x="904964" y="2500124"/>
              <a:chExt cx="9869098" cy="3617920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DC0BC81-495B-FB4C-B6C7-47A797326456}"/>
                  </a:ext>
                </a:extLst>
              </p:cNvPr>
              <p:cNvSpPr/>
              <p:nvPr/>
            </p:nvSpPr>
            <p:spPr>
              <a:xfrm>
                <a:off x="904964" y="3118927"/>
                <a:ext cx="2240822" cy="605481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Research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question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&amp;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I.V,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D.V.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FD7F175-6A11-8E42-B269-575E52EF62F8}"/>
                  </a:ext>
                </a:extLst>
              </p:cNvPr>
              <p:cNvCxnSpPr>
                <a:cxnSpLocks/>
                <a:stCxn id="9" idx="3"/>
                <a:endCxn id="18" idx="1"/>
              </p:cNvCxnSpPr>
              <p:nvPr/>
            </p:nvCxnSpPr>
            <p:spPr>
              <a:xfrm flipV="1">
                <a:off x="3145786" y="3420733"/>
                <a:ext cx="470880" cy="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4B555137-3CF9-9440-951A-55FC86CC4ABC}"/>
                  </a:ext>
                </a:extLst>
              </p:cNvPr>
              <p:cNvSpPr/>
              <p:nvPr/>
            </p:nvSpPr>
            <p:spPr>
              <a:xfrm>
                <a:off x="7605721" y="2500124"/>
                <a:ext cx="1389362" cy="605481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Have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population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SD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4622B0A4-B6B7-0D48-893B-C81C3B0ECA74}"/>
                  </a:ext>
                </a:extLst>
              </p:cNvPr>
              <p:cNvSpPr/>
              <p:nvPr/>
            </p:nvSpPr>
            <p:spPr>
              <a:xfrm>
                <a:off x="8764930" y="5506646"/>
                <a:ext cx="2009132" cy="605481"/>
              </a:xfrm>
              <a:prstGeom prst="round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Chi-square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test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03EF305-966B-0E47-A79B-AE11922D1169}"/>
                  </a:ext>
                </a:extLst>
              </p:cNvPr>
              <p:cNvCxnSpPr>
                <a:cxnSpLocks/>
                <a:stCxn id="25" idx="3"/>
                <a:endCxn id="13" idx="1"/>
              </p:cNvCxnSpPr>
              <p:nvPr/>
            </p:nvCxnSpPr>
            <p:spPr>
              <a:xfrm flipV="1">
                <a:off x="5857488" y="5809386"/>
                <a:ext cx="2907442" cy="59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21EF44C6-A27D-5B41-875B-5E8CAF08100D}"/>
                  </a:ext>
                </a:extLst>
              </p:cNvPr>
              <p:cNvSpPr/>
              <p:nvPr/>
            </p:nvSpPr>
            <p:spPr>
              <a:xfrm>
                <a:off x="3616666" y="3117992"/>
                <a:ext cx="2240822" cy="605481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I.V.: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categorical</a:t>
                </a:r>
                <a:br>
                  <a:rPr lang="en-US" altLang="zh-CN" sz="1600" dirty="0">
                    <a:solidFill>
                      <a:schemeClr val="tx1"/>
                    </a:solidFill>
                  </a:rPr>
                </a:br>
                <a:r>
                  <a:rPr lang="en-US" altLang="zh-CN" sz="1600" dirty="0">
                    <a:solidFill>
                      <a:schemeClr val="tx1"/>
                    </a:solidFill>
                  </a:rPr>
                  <a:t>D.V.: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continuous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6D8F380-783B-4545-B53B-3537A8BECEC7}"/>
                  </a:ext>
                </a:extLst>
              </p:cNvPr>
              <p:cNvSpPr/>
              <p:nvPr/>
            </p:nvSpPr>
            <p:spPr>
              <a:xfrm>
                <a:off x="9070614" y="4634805"/>
                <a:ext cx="1703445" cy="605481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ANOVA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Elbow Connector 19">
                <a:extLst>
                  <a:ext uri="{FF2B5EF4-FFF2-40B4-BE49-F238E27FC236}">
                    <a16:creationId xmlns:a16="http://schemas.microsoft.com/office/drawing/2014/main" id="{E4939374-82C6-6E4E-93E1-F817CB97A18F}"/>
                  </a:ext>
                </a:extLst>
              </p:cNvPr>
              <p:cNvCxnSpPr>
                <a:cxnSpLocks/>
                <a:stCxn id="25" idx="1"/>
                <a:endCxn id="9" idx="3"/>
              </p:cNvCxnSpPr>
              <p:nvPr/>
            </p:nvCxnSpPr>
            <p:spPr>
              <a:xfrm rot="10800000">
                <a:off x="3145786" y="3421669"/>
                <a:ext cx="470880" cy="239363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4C6959C-3FC3-B241-BC08-0320225D219D}"/>
                  </a:ext>
                </a:extLst>
              </p:cNvPr>
              <p:cNvSpPr/>
              <p:nvPr/>
            </p:nvSpPr>
            <p:spPr>
              <a:xfrm>
                <a:off x="9070615" y="2548892"/>
                <a:ext cx="1703445" cy="605481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Z-test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1516F38-8DD0-CF4A-BD3B-1018C3D19D7D}"/>
                  </a:ext>
                </a:extLst>
              </p:cNvPr>
              <p:cNvCxnSpPr>
                <a:cxnSpLocks/>
                <a:stCxn id="18" idx="3"/>
                <a:endCxn id="23" idx="3"/>
              </p:cNvCxnSpPr>
              <p:nvPr/>
            </p:nvCxnSpPr>
            <p:spPr>
              <a:xfrm>
                <a:off x="5857488" y="3420733"/>
                <a:ext cx="1823767" cy="2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9E6C2FE5-5657-C44D-824E-9C588A8FE673}"/>
                  </a:ext>
                </a:extLst>
              </p:cNvPr>
              <p:cNvSpPr/>
              <p:nvPr/>
            </p:nvSpPr>
            <p:spPr>
              <a:xfrm>
                <a:off x="6291893" y="3118198"/>
                <a:ext cx="1389362" cy="605481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Two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categories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6C25755-0322-A44A-943A-318C182FB20F}"/>
                  </a:ext>
                </a:extLst>
              </p:cNvPr>
              <p:cNvSpPr/>
              <p:nvPr/>
            </p:nvSpPr>
            <p:spPr>
              <a:xfrm>
                <a:off x="4954279" y="4026214"/>
                <a:ext cx="2240822" cy="605481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More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than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two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categories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5408710E-EB3B-7B48-BBB7-1675431A55BE}"/>
                  </a:ext>
                </a:extLst>
              </p:cNvPr>
              <p:cNvSpPr/>
              <p:nvPr/>
            </p:nvSpPr>
            <p:spPr>
              <a:xfrm>
                <a:off x="3616666" y="5512563"/>
                <a:ext cx="2240822" cy="605481"/>
              </a:xfrm>
              <a:prstGeom prst="round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I.V.: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categorical</a:t>
                </a:r>
                <a:br>
                  <a:rPr lang="en-US" altLang="zh-CN" sz="1600" dirty="0">
                    <a:solidFill>
                      <a:schemeClr val="tx1"/>
                    </a:solidFill>
                  </a:rPr>
                </a:br>
                <a:r>
                  <a:rPr lang="en-US" altLang="zh-CN" sz="1600" dirty="0">
                    <a:solidFill>
                      <a:schemeClr val="tx1"/>
                    </a:solidFill>
                  </a:rPr>
                  <a:t>D.V.: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categorical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2965C2-F191-0B40-AE22-840657B33378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>
            <a:xfrm flipV="1">
              <a:off x="7450726" y="2567816"/>
              <a:ext cx="1389360" cy="606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20D8134-FA13-AF49-9A64-A6649E72E5C8}"/>
                </a:ext>
              </a:extLst>
            </p:cNvPr>
            <p:cNvSpPr/>
            <p:nvPr/>
          </p:nvSpPr>
          <p:spPr>
            <a:xfrm>
              <a:off x="8840088" y="3174445"/>
              <a:ext cx="1703444" cy="64540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T-test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2AD7309-DDD4-9646-90D9-98CBD5A0FA25}"/>
                </a:ext>
              </a:extLst>
            </p:cNvPr>
            <p:cNvCxnSpPr>
              <a:cxnSpLocks/>
              <a:stCxn id="23" idx="3"/>
              <a:endCxn id="40" idx="1"/>
            </p:cNvCxnSpPr>
            <p:nvPr/>
          </p:nvCxnSpPr>
          <p:spPr>
            <a:xfrm>
              <a:off x="7450726" y="3174663"/>
              <a:ext cx="1389362" cy="322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A9F5C4B-86BA-894B-B230-DEBD2D384D96}"/>
                </a:ext>
              </a:extLst>
            </p:cNvPr>
            <p:cNvSpPr/>
            <p:nvPr/>
          </p:nvSpPr>
          <p:spPr>
            <a:xfrm>
              <a:off x="7473457" y="3248251"/>
              <a:ext cx="1389362" cy="645407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Only</a:t>
              </a:r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have</a:t>
              </a:r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sample</a:t>
              </a:r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SD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CC33C0B1-8D87-514C-9B97-03582AEB1643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5626959" y="3174444"/>
              <a:ext cx="3213126" cy="1616835"/>
            </a:xfrm>
            <a:prstGeom prst="bentConnector3">
              <a:avLst>
                <a:gd name="adj1" fmla="val 12487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3E82A13C-C941-014D-853B-4486B7838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487953"/>
            <a:ext cx="10820400" cy="880347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Testing difference in means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r>
              <a:rPr lang="en-US" altLang="zh-CN" sz="2000" dirty="0"/>
              <a:t>freq.</a:t>
            </a:r>
            <a:r>
              <a:rPr lang="zh-CN" altLang="en-US" sz="2000" dirty="0"/>
              <a:t> </a:t>
            </a:r>
            <a:r>
              <a:rPr lang="en-US" altLang="zh-CN" sz="2000" dirty="0"/>
              <a:t>distributions between groups.</a:t>
            </a:r>
          </a:p>
          <a:p>
            <a:r>
              <a:rPr lang="en-US" altLang="zh-CN" sz="2000" dirty="0"/>
              <a:t>Testing association between</a:t>
            </a:r>
            <a:r>
              <a:rPr lang="zh-CN" altLang="en-US" sz="2000" dirty="0"/>
              <a:t> </a:t>
            </a:r>
            <a:r>
              <a:rPr lang="en-US" altLang="zh-CN" sz="2000" dirty="0"/>
              <a:t>Independent</a:t>
            </a:r>
            <a:r>
              <a:rPr lang="zh-CN" altLang="en-US" sz="2000" dirty="0"/>
              <a:t> </a:t>
            </a:r>
            <a:r>
              <a:rPr lang="en-US" altLang="zh-CN" sz="2000" dirty="0"/>
              <a:t>var.</a:t>
            </a:r>
            <a:r>
              <a:rPr lang="zh-CN" altLang="en-US" sz="2000" dirty="0"/>
              <a:t> </a:t>
            </a:r>
            <a:r>
              <a:rPr lang="en-US" altLang="zh-CN" sz="2000" dirty="0"/>
              <a:t>(IV)</a:t>
            </a:r>
            <a:r>
              <a:rPr lang="zh-CN" altLang="en-US" sz="2000" dirty="0"/>
              <a:t> </a:t>
            </a:r>
            <a:r>
              <a:rPr lang="en-US" altLang="zh-CN" sz="2000" dirty="0"/>
              <a:t>and Dependent</a:t>
            </a:r>
            <a:r>
              <a:rPr lang="zh-CN" altLang="en-US" sz="2000" dirty="0"/>
              <a:t> </a:t>
            </a:r>
            <a:r>
              <a:rPr lang="en-US" altLang="zh-CN" sz="2000" dirty="0"/>
              <a:t>var.</a:t>
            </a:r>
            <a:r>
              <a:rPr lang="zh-CN" altLang="en-US" sz="2000" dirty="0"/>
              <a:t> </a:t>
            </a:r>
            <a:r>
              <a:rPr lang="en-US" altLang="zh-CN" sz="2000" dirty="0"/>
              <a:t>(DV).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228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DA19-0265-B14A-B2CD-C9E83BB3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4373"/>
            <a:ext cx="10591800" cy="129302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Steps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test</a:t>
            </a:r>
            <a:r>
              <a:rPr lang="zh-CN" altLang="en-US" sz="3600" dirty="0"/>
              <a:t> </a:t>
            </a:r>
            <a:r>
              <a:rPr lang="en-US" altLang="zh-CN" sz="3600" dirty="0"/>
              <a:t>hypothesis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4D7CA4C-4230-B443-98D0-FD0CF3F1A0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9078890"/>
                  </p:ext>
                </p:extLst>
              </p:nvPr>
            </p:nvGraphicFramePr>
            <p:xfrm>
              <a:off x="838200" y="2194560"/>
              <a:ext cx="10668000" cy="4024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4D7CA4C-4230-B443-98D0-FD0CF3F1A0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9078890"/>
                  </p:ext>
                </p:extLst>
              </p:nvPr>
            </p:nvGraphicFramePr>
            <p:xfrm>
              <a:off x="838200" y="2194560"/>
              <a:ext cx="10668000" cy="4024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2072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7FAC2B3-3548-4A41-A051-98A69A73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9113"/>
            <a:ext cx="10820400" cy="62388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Summary</a:t>
            </a:r>
            <a:r>
              <a:rPr lang="zh-CN" altLang="en-US" sz="3600" dirty="0"/>
              <a:t> </a:t>
            </a:r>
            <a:r>
              <a:rPr lang="en-US" altLang="zh-CN" sz="3600" dirty="0"/>
              <a:t>table</a:t>
            </a:r>
            <a:endParaRPr lang="en-US" sz="3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E8F01C-8537-EA4D-A1E8-DA680DA28A6D}"/>
              </a:ext>
            </a:extLst>
          </p:cNvPr>
          <p:cNvSpPr txBox="1">
            <a:spLocks/>
          </p:cNvSpPr>
          <p:nvPr/>
        </p:nvSpPr>
        <p:spPr>
          <a:xfrm>
            <a:off x="718279" y="1410169"/>
            <a:ext cx="10591800" cy="118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75148A-0D8D-2240-81FD-50296BA8337E}"/>
              </a:ext>
            </a:extLst>
          </p:cNvPr>
          <p:cNvSpPr txBox="1">
            <a:spLocks/>
          </p:cNvSpPr>
          <p:nvPr/>
        </p:nvSpPr>
        <p:spPr>
          <a:xfrm>
            <a:off x="4495800" y="4114800"/>
            <a:ext cx="5105400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09C58F6D-7FFE-3148-AE58-A4B0413412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706123"/>
                  </p:ext>
                </p:extLst>
              </p:nvPr>
            </p:nvGraphicFramePr>
            <p:xfrm>
              <a:off x="381001" y="1295400"/>
              <a:ext cx="11506197" cy="48726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7503">
                      <a:extLst>
                        <a:ext uri="{9D8B030D-6E8A-4147-A177-3AD203B41FA5}">
                          <a16:colId xmlns:a16="http://schemas.microsoft.com/office/drawing/2014/main" val="656709963"/>
                        </a:ext>
                      </a:extLst>
                    </a:gridCol>
                    <a:gridCol w="2025739">
                      <a:extLst>
                        <a:ext uri="{9D8B030D-6E8A-4147-A177-3AD203B41FA5}">
                          <a16:colId xmlns:a16="http://schemas.microsoft.com/office/drawing/2014/main" val="981199724"/>
                        </a:ext>
                      </a:extLst>
                    </a:gridCol>
                    <a:gridCol w="2349857">
                      <a:extLst>
                        <a:ext uri="{9D8B030D-6E8A-4147-A177-3AD203B41FA5}">
                          <a16:colId xmlns:a16="http://schemas.microsoft.com/office/drawing/2014/main" val="912419862"/>
                        </a:ext>
                      </a:extLst>
                    </a:gridCol>
                    <a:gridCol w="2876549">
                      <a:extLst>
                        <a:ext uri="{9D8B030D-6E8A-4147-A177-3AD203B41FA5}">
                          <a16:colId xmlns:a16="http://schemas.microsoft.com/office/drawing/2014/main" val="51955809"/>
                        </a:ext>
                      </a:extLst>
                    </a:gridCol>
                    <a:gridCol w="2876549">
                      <a:extLst>
                        <a:ext uri="{9D8B030D-6E8A-4147-A177-3AD203B41FA5}">
                          <a16:colId xmlns:a16="http://schemas.microsoft.com/office/drawing/2014/main" val="1561814588"/>
                        </a:ext>
                      </a:extLst>
                    </a:gridCol>
                  </a:tblGrid>
                  <a:tr h="391201">
                    <a:tc>
                      <a:txBody>
                        <a:bodyPr/>
                        <a:lstStyle/>
                        <a:p>
                          <a:pPr algn="ctr"/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dirty="0"/>
                            <a:t>Z-test</a:t>
                          </a:r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dirty="0"/>
                            <a:t>T-test</a:t>
                          </a:r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dirty="0"/>
                            <a:t>ANOVA</a:t>
                          </a:r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500" dirty="0"/>
                            <a:t> </a:t>
                          </a:r>
                          <a:endParaRPr 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712456"/>
                      </a:ext>
                    </a:extLst>
                  </a:tr>
                  <a:tr h="117360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500" dirty="0"/>
                            <a:t>H0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vs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H1</a:t>
                          </a:r>
                          <a:endParaRPr lang="en-US" sz="15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endParaRPr lang="en-US" sz="15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1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500" kern="120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 kern="120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zh-CN" sz="1500" kern="120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1500" kern="1200" smtClean="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:</m:t>
                              </m:r>
                            </m:oMath>
                          </a14:m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same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pop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mean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all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groups</a:t>
                          </a:r>
                        </a:p>
                        <a:p>
                          <a:pPr lvl="0" algn="l">
                            <a:lnSpc>
                              <a:spcPct val="11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500" kern="120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 kern="120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zh-CN" sz="1500" kern="120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500" kern="12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:</m:t>
                              </m:r>
                            </m:oMath>
                          </a14:m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pop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mean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are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not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all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same</a:t>
                          </a:r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1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500" kern="120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 kern="120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zh-CN" sz="1500" kern="120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1500" kern="1200" smtClean="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:</m:t>
                              </m:r>
                            </m:oMath>
                          </a14:m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same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pop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freq.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distribution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all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groups</a:t>
                          </a:r>
                        </a:p>
                        <a:p>
                          <a:pPr lvl="0" algn="l">
                            <a:lnSpc>
                              <a:spcPct val="11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500" kern="120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 kern="120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zh-CN" sz="1500" kern="120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500" kern="12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:</m:t>
                              </m:r>
                            </m:oMath>
                          </a14:m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freq.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distribution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are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not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all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same</a:t>
                          </a:r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8160371"/>
                      </a:ext>
                    </a:extLst>
                  </a:tr>
                  <a:tr h="56879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500" dirty="0"/>
                            <a:t>df</a:t>
                          </a:r>
                          <a:endParaRPr lang="en-US" sz="1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dirty="0"/>
                            <a:t>——</a:t>
                          </a:r>
                          <a:endParaRPr lang="en-US" sz="1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5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5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5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altLang="zh-CN" sz="15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US" altLang="zh-CN" sz="15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altLang="zh-CN" sz="150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n-US" altLang="zh-CN" sz="150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df</m:t>
                                    </m:r>
                                  </m:e>
                                  <m:sub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𝑏𝑒𝑡𝑤𝑒𝑒𝑛</m:t>
                                    </m:r>
                                  </m:sub>
                                </m:sSub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df</m:t>
                                    </m:r>
                                  </m:e>
                                  <m:sub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𝑤𝑖𝑡h𝑖𝑛</m:t>
                                    </m:r>
                                  </m:sub>
                                </m:sSub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R</m:t>
                                </m:r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−1)(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7407892"/>
                      </a:ext>
                    </a:extLst>
                  </a:tr>
                  <a:tr h="65649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500" dirty="0"/>
                            <a:t>Critical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value</a:t>
                          </a:r>
                          <a:endParaRPr lang="en-US" sz="1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Two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tailed: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500" kern="1200" smtClean="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zh-CN" sz="1500" kern="120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500" kern="120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altLang="zh-CN" sz="1500" kern="120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lang="en-US" altLang="zh-CN" sz="1500" kern="120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/2</m:t>
                                  </m:r>
                                </m:sub>
                              </m:sSub>
                            </m:oMath>
                          </a14:m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One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tailed: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500" kern="1200" smtClean="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−/</m:t>
                              </m:r>
                              <m:sSub>
                                <m:sSubPr>
                                  <m:ctrlPr>
                                    <a:rPr lang="en-US" altLang="zh-CN" sz="1500" kern="120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 kern="120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altLang="zh-CN" sz="1500" kern="120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dirty="0"/>
                            <a:t>Two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tailed: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50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US" altLang="zh-CN" sz="15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500" dirty="0"/>
                        </a:p>
                        <a:p>
                          <a:pPr algn="ctr"/>
                          <a:r>
                            <a:rPr lang="en-US" altLang="zh-CN" sz="1500" dirty="0"/>
                            <a:t>One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tailed: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500" b="0" i="0" smtClean="0">
                                  <a:latin typeface="Cambria Math" panose="02040503050406030204" pitchFamily="18" charset="0"/>
                                </a:rPr>
                                <m:t>−/+</m:t>
                              </m:r>
                              <m:sSub>
                                <m:sSubPr>
                                  <m:ctrlPr>
                                    <a:rPr lang="en-US" altLang="zh-CN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50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sz="1500" dirty="0"/>
                                <m:t> </m:t>
                              </m:r>
                            </m:oMath>
                          </a14:m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𝜶</m:t>
                                    </m:r>
                                    <m: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zh-CN" altLang="en-US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  <m: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  <m: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𝑑𝑓</m:t>
                                    </m:r>
                                  </m:sub>
                                  <m:sup>
                                    <m: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0898055"/>
                      </a:ext>
                    </a:extLst>
                  </a:tr>
                  <a:tr h="6735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500" dirty="0"/>
                            <a:t>Distribution</a:t>
                          </a:r>
                          <a:endParaRPr lang="en-US" sz="1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distribution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(Appendix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A)</a:t>
                          </a:r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distribution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b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(Appendix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B)</a:t>
                          </a:r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distribution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b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(Appendix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D)</a:t>
                          </a:r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500" kern="120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00" kern="120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altLang="zh-CN" sz="1500" kern="120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distribution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b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(Appendix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C)</a:t>
                          </a:r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1415216"/>
                      </a:ext>
                    </a:extLst>
                  </a:tr>
                  <a:tr h="71094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500" dirty="0"/>
                            <a:t>Test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statistics</a:t>
                          </a:r>
                          <a:endParaRPr lang="en-US" sz="1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𝒛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5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5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𝝁</m:t>
                                    </m:r>
                                  </m:num>
                                  <m:den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𝝈</m:t>
                                    </m:r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/√</m:t>
                                    </m:r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kern="120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kern="120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kern="120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kern="120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kern="120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kern="120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kern="120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kern="120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kern="120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5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5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altLang="zh-CN" sz="15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500" kern="120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5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5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5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500" kern="120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5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5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5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sz="1500" kern="1200" smtClean="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𝒔𝒂𝒎𝒑𝒍𝒆</m:t>
                                    </m:r>
                                  </m:sub>
                                </m:sSub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𝑴</m:t>
                                    </m:r>
                                    <m:sSub>
                                      <m:sSubPr>
                                        <m:ctrlP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𝑴𝑺</m:t>
                                        </m:r>
                                      </m:e>
                                      <m:sub>
                                        <m: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5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5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500" b="1" i="1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𝑺𝑺</m:t>
                                        </m:r>
                                      </m:e>
                                      <m:sub>
                                        <m:r>
                                          <a:rPr lang="en-US" altLang="zh-CN" sz="15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  <m:r>
                                      <a:rPr lang="en-US" altLang="zh-CN" sz="15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CN" sz="15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5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15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5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5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5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500" b="1" i="1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𝑺𝑺</m:t>
                                        </m:r>
                                      </m:e>
                                      <m:sub>
                                        <m:r>
                                          <a:rPr lang="en-US" altLang="zh-CN" sz="1500" b="1" i="1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  <m:r>
                                      <a:rPr lang="en-US" altLang="zh-CN" sz="15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CN" sz="15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5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CN" sz="15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5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1500" b="0" i="0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𝝌</m:t>
                                    </m:r>
                                  </m:e>
                                  <m:sub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𝒔𝒂𝒎𝒑𝒍𝒆</m:t>
                                    </m:r>
                                  </m:sub>
                                  <m:sup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altLang="zh-CN" sz="1500" kern="1200">
                                            <a:solidFill>
                                              <a:schemeClr val="dk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1500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1500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1500" kern="1200" smtClean="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500" kern="1200" smtClean="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500" kern="1200" smtClean="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𝒐𝒃𝒔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1500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1500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500" kern="1200" smtClean="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500" kern="1200" smtClean="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𝒆𝒙𝒑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1500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500" kern="120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𝒆𝒙𝒑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909348"/>
                      </a:ext>
                    </a:extLst>
                  </a:tr>
                  <a:tr h="6735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500" dirty="0"/>
                            <a:t>Reject</a:t>
                          </a:r>
                          <a:r>
                            <a:rPr lang="zh-CN" altLang="en-US" sz="15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5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zh-CN" sz="15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500" dirty="0"/>
                            <a:t> </a:t>
                          </a:r>
                          <a:endParaRPr lang="en-US" sz="15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dirty="0"/>
                            <a:t>Test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statistics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more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extreme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than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critical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values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(falling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in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critical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region)</a:t>
                          </a:r>
                          <a:endParaRPr lang="en-US" sz="15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15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𝒔𝒂𝒎𝒑𝒍𝒆</m:t>
                                    </m:r>
                                  </m:sub>
                                </m:sSub>
                                <m:r>
                                  <a:rPr lang="en-US" altLang="zh-CN" sz="15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1500" kern="120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𝒄𝒓𝒊𝒕𝒊𝒄𝒂𝒍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500" kern="120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500" kern="120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altLang="zh-CN" sz="1500" kern="120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𝒔𝒂𝒎𝒑𝒍𝒆</m:t>
                                  </m:r>
                                </m:sub>
                                <m:sup>
                                  <m:r>
                                    <a:rPr lang="en-US" altLang="zh-CN" sz="1500" kern="120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500" kern="120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500" kern="120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altLang="zh-CN" sz="1500" kern="120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𝒄𝒓𝒊𝒕𝒊𝒄𝒂𝒍</m:t>
                                  </m:r>
                                </m:sub>
                                <m:sup>
                                  <m:r>
                                    <a:rPr lang="en-US" altLang="zh-CN" sz="1500" kern="120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19980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09C58F6D-7FFE-3148-AE58-A4B0413412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706123"/>
                  </p:ext>
                </p:extLst>
              </p:nvPr>
            </p:nvGraphicFramePr>
            <p:xfrm>
              <a:off x="381001" y="1295400"/>
              <a:ext cx="11506197" cy="48726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7503">
                      <a:extLst>
                        <a:ext uri="{9D8B030D-6E8A-4147-A177-3AD203B41FA5}">
                          <a16:colId xmlns:a16="http://schemas.microsoft.com/office/drawing/2014/main" val="656709963"/>
                        </a:ext>
                      </a:extLst>
                    </a:gridCol>
                    <a:gridCol w="2025739">
                      <a:extLst>
                        <a:ext uri="{9D8B030D-6E8A-4147-A177-3AD203B41FA5}">
                          <a16:colId xmlns:a16="http://schemas.microsoft.com/office/drawing/2014/main" val="981199724"/>
                        </a:ext>
                      </a:extLst>
                    </a:gridCol>
                    <a:gridCol w="2349857">
                      <a:extLst>
                        <a:ext uri="{9D8B030D-6E8A-4147-A177-3AD203B41FA5}">
                          <a16:colId xmlns:a16="http://schemas.microsoft.com/office/drawing/2014/main" val="912419862"/>
                        </a:ext>
                      </a:extLst>
                    </a:gridCol>
                    <a:gridCol w="2876549">
                      <a:extLst>
                        <a:ext uri="{9D8B030D-6E8A-4147-A177-3AD203B41FA5}">
                          <a16:colId xmlns:a16="http://schemas.microsoft.com/office/drawing/2014/main" val="51955809"/>
                        </a:ext>
                      </a:extLst>
                    </a:gridCol>
                    <a:gridCol w="2876549">
                      <a:extLst>
                        <a:ext uri="{9D8B030D-6E8A-4147-A177-3AD203B41FA5}">
                          <a16:colId xmlns:a16="http://schemas.microsoft.com/office/drawing/2014/main" val="1561814588"/>
                        </a:ext>
                      </a:extLst>
                    </a:gridCol>
                  </a:tblGrid>
                  <a:tr h="391201">
                    <a:tc>
                      <a:txBody>
                        <a:bodyPr/>
                        <a:lstStyle/>
                        <a:p>
                          <a:pPr algn="ctr"/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dirty="0"/>
                            <a:t>Z-test</a:t>
                          </a:r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dirty="0"/>
                            <a:t>T-test</a:t>
                          </a:r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dirty="0"/>
                            <a:t>ANOVA</a:t>
                          </a:r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27" t="-6452" r="-1327" b="-125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3712456"/>
                      </a:ext>
                    </a:extLst>
                  </a:tr>
                  <a:tr h="117360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500" dirty="0"/>
                            <a:t>H0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vs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H1</a:t>
                          </a:r>
                          <a:endParaRPr lang="en-US" sz="15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endParaRPr lang="en-US" sz="15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35870" r="-100881" b="-32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327" t="-35870" r="-1327" b="-32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160371"/>
                      </a:ext>
                    </a:extLst>
                  </a:tr>
                  <a:tr h="56879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500" dirty="0"/>
                            <a:t>df</a:t>
                          </a:r>
                          <a:endParaRPr lang="en-US" sz="1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dirty="0"/>
                            <a:t>——</a:t>
                          </a:r>
                          <a:endParaRPr lang="en-US" sz="1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5405" t="-277778" r="-246486" b="-5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77778" r="-100881" b="-5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327" t="-277778" r="-1327" b="-5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407892"/>
                      </a:ext>
                    </a:extLst>
                  </a:tr>
                  <a:tr h="65649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500" dirty="0"/>
                            <a:t>Critical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value</a:t>
                          </a:r>
                          <a:endParaRPr lang="en-US" sz="1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8125" t="-326923" r="-400625" b="-38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5405" t="-326923" r="-246486" b="-38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326923" r="-100881" b="-38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327" t="-326923" r="-1327" b="-386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898055"/>
                      </a:ext>
                    </a:extLst>
                  </a:tr>
                  <a:tr h="6735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500" dirty="0"/>
                            <a:t>Distribution</a:t>
                          </a:r>
                          <a:endParaRPr lang="en-US" sz="1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distribution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(Appendix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A)</a:t>
                          </a:r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distribution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b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(Appendix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B)</a:t>
                          </a:r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distribution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b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(Appendix</a:t>
                          </a:r>
                          <a:r>
                            <a:rPr lang="zh-CN" altLang="en-US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5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D)</a:t>
                          </a:r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327" t="-418868" r="-1327" b="-279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415216"/>
                      </a:ext>
                    </a:extLst>
                  </a:tr>
                  <a:tr h="73539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500" dirty="0"/>
                            <a:t>Test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statistics</a:t>
                          </a:r>
                          <a:endParaRPr lang="en-US" sz="1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8125" t="-474138" r="-400625" b="-1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5405" t="-474138" r="-246486" b="-1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474138" r="-100881" b="-1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327" t="-474138" r="-1327" b="-1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09348"/>
                      </a:ext>
                    </a:extLst>
                  </a:tr>
                  <a:tr h="6735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6" t="-628302" r="-741667" b="-698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500" dirty="0"/>
                            <a:t>Test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statistics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more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extreme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than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critical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values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(falling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in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critical</a:t>
                          </a:r>
                          <a:r>
                            <a:rPr lang="zh-CN" altLang="en-US" sz="1500" dirty="0"/>
                            <a:t> </a:t>
                          </a:r>
                          <a:r>
                            <a:rPr lang="en-US" altLang="zh-CN" sz="1500" dirty="0"/>
                            <a:t>region)</a:t>
                          </a:r>
                          <a:endParaRPr lang="en-US" sz="15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628302" r="-100881" b="-69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327" t="-628302" r="-1327" b="-69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99806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510EF6E-94B3-9C49-800E-CD58E12150FF}"/>
              </a:ext>
            </a:extLst>
          </p:cNvPr>
          <p:cNvGrpSpPr/>
          <p:nvPr/>
        </p:nvGrpSpPr>
        <p:grpSpPr>
          <a:xfrm>
            <a:off x="2057400" y="1774497"/>
            <a:ext cx="3520163" cy="910290"/>
            <a:chOff x="6781800" y="4520044"/>
            <a:chExt cx="4648200" cy="1201993"/>
          </a:xfrm>
        </p:grpSpPr>
        <p:pic>
          <p:nvPicPr>
            <p:cNvPr id="10" name="Picture 2" descr="Hypothesis Testing - Introduction - YouTube">
              <a:extLst>
                <a:ext uri="{FF2B5EF4-FFF2-40B4-BE49-F238E27FC236}">
                  <a16:creationId xmlns:a16="http://schemas.microsoft.com/office/drawing/2014/main" id="{54945293-67D6-D345-9B05-D986D9CB85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8" t="15558" r="4358" b="45931"/>
            <a:stretch/>
          </p:blipFill>
          <p:spPr bwMode="auto">
            <a:xfrm>
              <a:off x="6781800" y="4520044"/>
              <a:ext cx="4648200" cy="1193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7A3051A-88FC-B049-B6A7-7DB5EDA69BBC}"/>
                </a:ext>
              </a:extLst>
            </p:cNvPr>
            <p:cNvGrpSpPr/>
            <p:nvPr/>
          </p:nvGrpSpPr>
          <p:grpSpPr>
            <a:xfrm>
              <a:off x="6781800" y="5024862"/>
              <a:ext cx="4648200" cy="697175"/>
              <a:chOff x="1676400" y="3470644"/>
              <a:chExt cx="6675166" cy="1020062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60BD791-B7E8-6342-8DF5-D22C583B23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9452" b="-1"/>
              <a:stretch/>
            </p:blipFill>
            <p:spPr>
              <a:xfrm>
                <a:off x="1676400" y="3476988"/>
                <a:ext cx="6612141" cy="100737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32D9068-573E-EE40-A9C1-5132FD62EF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7993" t="9451"/>
              <a:stretch/>
            </p:blipFill>
            <p:spPr>
              <a:xfrm>
                <a:off x="3857695" y="3470644"/>
                <a:ext cx="2116340" cy="1007372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C224743-AF70-C641-B7F5-89116D577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420" t="8881" r="34312"/>
              <a:stretch/>
            </p:blipFill>
            <p:spPr>
              <a:xfrm>
                <a:off x="6217966" y="3483334"/>
                <a:ext cx="2133600" cy="1007372"/>
              </a:xfrm>
              <a:prstGeom prst="rect">
                <a:avLst/>
              </a:prstGeom>
            </p:spPr>
          </p:pic>
        </p:grpSp>
        <p:pic>
          <p:nvPicPr>
            <p:cNvPr id="14" name="Picture 2" descr="Hypothesis Testing - Introduction - YouTube">
              <a:extLst>
                <a:ext uri="{FF2B5EF4-FFF2-40B4-BE49-F238E27FC236}">
                  <a16:creationId xmlns:a16="http://schemas.microsoft.com/office/drawing/2014/main" id="{9AA6C9C5-9C7C-F549-87C8-9637A71AE4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2" t="15557" r="4533" b="65451"/>
            <a:stretch/>
          </p:blipFill>
          <p:spPr bwMode="auto">
            <a:xfrm>
              <a:off x="6781800" y="4532551"/>
              <a:ext cx="4648200" cy="588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454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1A25-96FF-1A41-BBF3-CD5D6FF6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Common</a:t>
            </a:r>
            <a:r>
              <a:rPr lang="zh-CN" altLang="en-US" sz="3600" dirty="0"/>
              <a:t> </a:t>
            </a:r>
            <a:r>
              <a:rPr lang="en-US" altLang="zh-CN" sz="3600" dirty="0"/>
              <a:t>mistakes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homework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E6926-363C-8F4F-9286-6CD631153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28800"/>
                <a:ext cx="10820400" cy="438988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for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one-tailed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t-test: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/>
                        </m:ctrlPr>
                      </m:sSubPr>
                      <m:e>
                        <m:r>
                          <a:rPr lang="en-US" altLang="zh-CN"/>
                          <m:t>𝜇</m:t>
                        </m:r>
                      </m:e>
                      <m:sub>
                        <m:r>
                          <a:rPr lang="en-US" altLang="zh-CN"/>
                          <m:t>1</m:t>
                        </m:r>
                      </m:sub>
                    </m:sSub>
                    <m:r>
                      <a:rPr lang="en-US" altLang="zh-CN" smtClean="0">
                        <a:solidFill>
                          <a:schemeClr val="accent1"/>
                        </a:solidFill>
                      </a:rPr>
                      <m:t>≥</m:t>
                    </m:r>
                    <m:sSub>
                      <m:sSubPr>
                        <m:ctrlPr>
                          <a:rPr lang="en-US" altLang="zh-CN"/>
                        </m:ctrlPr>
                      </m:sSubPr>
                      <m:e>
                        <m:r>
                          <a:rPr lang="en-US" altLang="zh-CN"/>
                          <m:t>𝜇</m:t>
                        </m:r>
                      </m:e>
                      <m:sub>
                        <m:r>
                          <a:rPr lang="en-US" altLang="zh-CN"/>
                          <m:t>𝟐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/>
                        </m:ctrlPr>
                      </m:sSubPr>
                      <m:e>
                        <m:r>
                          <a:rPr lang="en-US" altLang="zh-CN"/>
                          <m:t>𝜇</m:t>
                        </m:r>
                      </m:e>
                      <m:sub>
                        <m:r>
                          <a:rPr lang="en-US" altLang="zh-CN"/>
                          <m:t>1</m:t>
                        </m:r>
                      </m:sub>
                    </m:sSub>
                    <m:r>
                      <a:rPr lang="en-US" altLang="zh-CN" smtClean="0">
                        <a:solidFill>
                          <a:schemeClr val="accent1"/>
                        </a:solidFill>
                      </a:rPr>
                      <m:t>≤</m:t>
                    </m:r>
                    <m:sSub>
                      <m:sSubPr>
                        <m:ctrlPr>
                          <a:rPr lang="en-US" altLang="zh-CN"/>
                        </m:ctrlPr>
                      </m:sSubPr>
                      <m:e>
                        <m:r>
                          <a:rPr lang="en-US" altLang="zh-CN"/>
                          <m:t>𝜇</m:t>
                        </m:r>
                      </m:e>
                      <m:sub>
                        <m:r>
                          <a:rPr lang="en-US" altLang="zh-CN"/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/>
                        </m:ctrlPr>
                      </m:sSubPr>
                      <m:e>
                        <m:r>
                          <a:rPr lang="en-US" altLang="zh-CN"/>
                          <m:t>𝜇</m:t>
                        </m:r>
                      </m:e>
                      <m:sub>
                        <m:r>
                          <a:rPr lang="en-US" altLang="zh-CN"/>
                          <m:t>1</m:t>
                        </m:r>
                      </m:sub>
                    </m:sSub>
                    <m:r>
                      <a:rPr lang="en-US" altLang="zh-CN" smtClean="0">
                        <a:solidFill>
                          <a:schemeClr val="accent1"/>
                        </a:solidFill>
                      </a:rPr>
                      <m:t>=</m:t>
                    </m:r>
                    <m:sSub>
                      <m:sSubPr>
                        <m:ctrlPr>
                          <a:rPr lang="en-US" altLang="zh-CN"/>
                        </m:ctrlPr>
                      </m:sSubPr>
                      <m:e>
                        <m:r>
                          <a:rPr lang="en-US" altLang="zh-CN"/>
                          <m:t>𝜇</m:t>
                        </m:r>
                      </m:e>
                      <m:sub>
                        <m:r>
                          <a:rPr lang="en-US" altLang="zh-CN"/>
                          <m:t>𝟐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Your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alternative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hypothesis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mutually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exclusive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exhaustive,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combined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covering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possible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scenario.</a:t>
                </a:r>
              </a:p>
              <a:p>
                <a:pPr lvl="1"/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t-test,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/>
                        </m:ctrlPr>
                      </m:sSubPr>
                      <m:e>
                        <m:r>
                          <a:rPr lang="en-US" altLang="zh-CN"/>
                          <m:t>𝒏</m:t>
                        </m:r>
                      </m:e>
                      <m:sub>
                        <m:r>
                          <a:rPr lang="en-US" altLang="zh-CN"/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calculate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pooled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SDs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E6926-363C-8F4F-9286-6CD631153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28800"/>
                <a:ext cx="10820400" cy="4389885"/>
              </a:xfrm>
              <a:blipFill>
                <a:blip r:embed="rId2"/>
                <a:stretch>
                  <a:fillRect l="-821" t="-2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46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1A25-96FF-1A41-BBF3-CD5D6FF6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CI,</a:t>
            </a:r>
            <a:r>
              <a:rPr lang="zh-CN" altLang="en-US" sz="3600" dirty="0"/>
              <a:t> </a:t>
            </a:r>
            <a:r>
              <a:rPr lang="en-US" altLang="zh-CN" sz="3600" dirty="0"/>
              <a:t>confidence</a:t>
            </a:r>
            <a:r>
              <a:rPr lang="zh-CN" altLang="en-US" sz="3600" dirty="0"/>
              <a:t> </a:t>
            </a:r>
            <a:r>
              <a:rPr lang="en-US" altLang="zh-CN" sz="3600" dirty="0"/>
              <a:t>level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p-value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27532D8-733C-1C4D-8038-0D2D60F64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7049757" cy="4024125"/>
              </a:xfrm>
            </p:spPr>
            <p:txBody>
              <a:bodyPr/>
              <a:lstStyle/>
              <a:p>
                <a:r>
                  <a:rPr lang="en-US" altLang="zh-CN" dirty="0"/>
                  <a:t>Your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confidence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interval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always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contains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–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calculated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CI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first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place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/>
                          </m:ctrlPr>
                        </m:accPr>
                        <m:e>
                          <m:r>
                            <a:rPr lang="en-US" altLang="zh-CN" sz="2400"/>
                            <m:t>𝒙</m:t>
                          </m:r>
                        </m:e>
                      </m:acc>
                      <m:r>
                        <a:rPr lang="en-US" altLang="zh-CN" sz="2400"/>
                        <m:t>±</m:t>
                      </m:r>
                      <m:sSub>
                        <m:sSubPr>
                          <m:ctrlPr>
                            <a:rPr lang="en-US" altLang="zh-CN" sz="2400"/>
                          </m:ctrlPr>
                        </m:sSubPr>
                        <m:e>
                          <m:r>
                            <a:rPr lang="en-US" altLang="zh-CN" sz="2400"/>
                            <m:t>𝒕</m:t>
                          </m:r>
                        </m:e>
                        <m:sub>
                          <m:r>
                            <a:rPr lang="en-US" altLang="zh-CN" sz="2400"/>
                            <m:t>𝒅𝒇</m:t>
                          </m:r>
                          <m:r>
                            <a:rPr lang="en-US" altLang="zh-CN" sz="2400"/>
                            <m:t>,</m:t>
                          </m:r>
                          <m:r>
                            <a:rPr lang="en-US" altLang="zh-CN" sz="2400"/>
                            <m:t>𝜶</m:t>
                          </m:r>
                        </m:sub>
                      </m:sSub>
                      <m:r>
                        <a:rPr lang="zh-CN" altLang="en-US" sz="2400"/>
                        <m:t>∙</m:t>
                      </m:r>
                      <m:sSub>
                        <m:sSubPr>
                          <m:ctrlPr>
                            <a:rPr lang="en-US" altLang="zh-CN" sz="2400"/>
                          </m:ctrlPr>
                        </m:sSubPr>
                        <m:e>
                          <m:r>
                            <a:rPr lang="en-US" altLang="zh-CN" sz="2400"/>
                            <m:t>𝒔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zh-CN" sz="2400"/>
                              </m:ctrlPr>
                            </m:accPr>
                            <m:e>
                              <m:r>
                                <a:rPr lang="en-US" altLang="zh-CN" sz="2400"/>
                                <m:t>𝒙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hypothesis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</a:p>
              <a:p>
                <a:pPr lvl="1"/>
                <a:r>
                  <a:rPr lang="en-US" altLang="zh-CN" dirty="0"/>
                  <a:t>Confidence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level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confidence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interval</a:t>
                </a:r>
              </a:p>
              <a:p>
                <a:pPr lvl="1"/>
                <a:r>
                  <a:rPr lang="en-US" altLang="zh-CN" dirty="0"/>
                  <a:t>Confidence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level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correctly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accepting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hypothesis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27532D8-733C-1C4D-8038-0D2D60F64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7049757" cy="4024125"/>
              </a:xfrm>
              <a:blipFill>
                <a:blip r:embed="rId2"/>
                <a:stretch>
                  <a:fillRect l="-1079" t="-1887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EC121BF-E44C-8F42-BF68-BF04D9476EC6}"/>
              </a:ext>
            </a:extLst>
          </p:cNvPr>
          <p:cNvGrpSpPr/>
          <p:nvPr/>
        </p:nvGrpSpPr>
        <p:grpSpPr>
          <a:xfrm>
            <a:off x="7924800" y="2438400"/>
            <a:ext cx="4137007" cy="3288920"/>
            <a:chOff x="4663438" y="669205"/>
            <a:chExt cx="7225054" cy="5743916"/>
          </a:xfrm>
        </p:grpSpPr>
        <p:pic>
          <p:nvPicPr>
            <p:cNvPr id="8" name="Picture 2" descr="Data Analysis in the Geosciences">
              <a:extLst>
                <a:ext uri="{FF2B5EF4-FFF2-40B4-BE49-F238E27FC236}">
                  <a16:creationId xmlns:a16="http://schemas.microsoft.com/office/drawing/2014/main" id="{F413FBE6-B9F4-6247-BA16-350045A9B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63438" y="669205"/>
              <a:ext cx="7225054" cy="574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4D5828D-8DAE-694E-BB3D-50D07815CEA6}"/>
                </a:ext>
              </a:extLst>
            </p:cNvPr>
            <p:cNvSpPr/>
            <p:nvPr/>
          </p:nvSpPr>
          <p:spPr>
            <a:xfrm>
              <a:off x="9360456" y="1981200"/>
              <a:ext cx="1949432" cy="3810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3C78D5E-A1F9-3048-9AF9-94590C3BD3AE}"/>
                </a:ext>
              </a:extLst>
            </p:cNvPr>
            <p:cNvSpPr/>
            <p:nvPr/>
          </p:nvSpPr>
          <p:spPr>
            <a:xfrm>
              <a:off x="6326533" y="4101129"/>
              <a:ext cx="1949432" cy="3810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795990E-36B1-0A45-AA36-6BC568309B65}"/>
                </a:ext>
              </a:extLst>
            </p:cNvPr>
            <p:cNvSpPr/>
            <p:nvPr/>
          </p:nvSpPr>
          <p:spPr>
            <a:xfrm>
              <a:off x="6227086" y="2739589"/>
              <a:ext cx="2231113" cy="678598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B4A342-6566-604D-835F-6E17F3390EDC}"/>
                </a:ext>
              </a:extLst>
            </p:cNvPr>
            <p:cNvSpPr/>
            <p:nvPr/>
          </p:nvSpPr>
          <p:spPr>
            <a:xfrm>
              <a:off x="9326877" y="4505105"/>
              <a:ext cx="2231113" cy="678598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05578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553</Words>
  <Application>Microsoft Macintosh PowerPoint</Application>
  <PresentationFormat>Widescreen</PresentationFormat>
  <Paragraphs>101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Times New Roman</vt:lpstr>
      <vt:lpstr>Vapor Trail</vt:lpstr>
      <vt:lpstr>Sociology: 3549 Recap</vt:lpstr>
      <vt:lpstr>PowerPoint Presentation</vt:lpstr>
      <vt:lpstr>announcement</vt:lpstr>
      <vt:lpstr>agenda</vt:lpstr>
      <vt:lpstr>Hypothesis testing</vt:lpstr>
      <vt:lpstr>Steps for test hypothesis</vt:lpstr>
      <vt:lpstr>Summary table</vt:lpstr>
      <vt:lpstr>Common mistakes in homework</vt:lpstr>
      <vt:lpstr>CI, confidence level and p-value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Sociology: 3549 Hypothesis testing</dc:title>
  <dc:creator>ychu612@gmail.com</dc:creator>
  <cp:lastModifiedBy>ychu612@gmail.com</cp:lastModifiedBy>
  <cp:revision>257</cp:revision>
  <dcterms:created xsi:type="dcterms:W3CDTF">2020-10-31T02:55:17Z</dcterms:created>
  <dcterms:modified xsi:type="dcterms:W3CDTF">2020-11-30T16:25:51Z</dcterms:modified>
</cp:coreProperties>
</file>