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8" r:id="rId1"/>
  </p:sldMasterIdLst>
  <p:notesMasterIdLst>
    <p:notesMasterId r:id="rId19"/>
  </p:notesMasterIdLst>
  <p:sldIdLst>
    <p:sldId id="256" r:id="rId2"/>
    <p:sldId id="364" r:id="rId3"/>
    <p:sldId id="363" r:id="rId4"/>
    <p:sldId id="389" r:id="rId5"/>
    <p:sldId id="391" r:id="rId6"/>
    <p:sldId id="365" r:id="rId7"/>
    <p:sldId id="392" r:id="rId8"/>
    <p:sldId id="395" r:id="rId9"/>
    <p:sldId id="273" r:id="rId10"/>
    <p:sldId id="367" r:id="rId11"/>
    <p:sldId id="399" r:id="rId12"/>
    <p:sldId id="401" r:id="rId13"/>
    <p:sldId id="398" r:id="rId14"/>
    <p:sldId id="347" r:id="rId15"/>
    <p:sldId id="279" r:id="rId16"/>
    <p:sldId id="360" r:id="rId17"/>
    <p:sldId id="4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5" autoAdjust="0"/>
    <p:restoredTop sz="89048" autoAdjust="0"/>
  </p:normalViewPr>
  <p:slideViewPr>
    <p:cSldViewPr>
      <p:cViewPr varScale="1">
        <p:scale>
          <a:sx n="84" d="100"/>
          <a:sy n="84" d="100"/>
        </p:scale>
        <p:origin x="127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3" y="15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603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Pie</a:t>
            </a:r>
            <a:r>
              <a:rPr lang="en-US" baseline="0" dirty="0"/>
              <a:t> chart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Year of study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3C-C548-A40D-F5958258CF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C3C-C548-A40D-F5958258CF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C3C-C548-A40D-F5958258CF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C3C-C548-A40D-F5958258CFAE}"/>
              </c:ext>
            </c:extLst>
          </c:dPt>
          <c:cat>
            <c:strRef>
              <c:f>Sheet1!$A$2:$A$5</c:f>
              <c:strCache>
                <c:ptCount val="4"/>
                <c:pt idx="0">
                  <c:v>2nd</c:v>
                </c:pt>
                <c:pt idx="1">
                  <c:v>3rd</c:v>
                </c:pt>
                <c:pt idx="2">
                  <c:v>4th</c:v>
                </c:pt>
                <c:pt idx="3">
                  <c:v>5th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9</c:v>
                </c:pt>
                <c:pt idx="2">
                  <c:v>12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3C-C548-A40D-F5958258C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Bar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ClassA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52-B94A-B413-C0F7ADBB710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52-B94A-B413-C0F7ADBB710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52-B94A-B413-C0F7ADBB710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52-B94A-B413-C0F7ADBB710B}"/>
              </c:ext>
            </c:extLst>
          </c:dPt>
          <c:cat>
            <c:strRef>
              <c:f>Sheet1!$A$2:$A$5</c:f>
              <c:strCache>
                <c:ptCount val="4"/>
                <c:pt idx="0">
                  <c:v>2nd</c:v>
                </c:pt>
                <c:pt idx="1">
                  <c:v>3rd</c:v>
                </c:pt>
                <c:pt idx="2">
                  <c:v>4th</c:v>
                </c:pt>
                <c:pt idx="3">
                  <c:v>5th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0.05</c:v>
                </c:pt>
                <c:pt idx="1">
                  <c:v>0.6</c:v>
                </c:pt>
                <c:pt idx="2">
                  <c:v>0.3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452-B94A-B413-C0F7ADBB71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ClassB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2nd</c:v>
                </c:pt>
                <c:pt idx="1">
                  <c:v>3rd</c:v>
                </c:pt>
                <c:pt idx="2">
                  <c:v>4th</c:v>
                </c:pt>
                <c:pt idx="3">
                  <c:v>5th</c:v>
                </c:pt>
              </c:strCache>
            </c:strRef>
          </c:cat>
          <c:val>
            <c:numRef>
              <c:f>Sheet1!$C$2:$C$5</c:f>
              <c:numCache>
                <c:formatCode>0.00</c:formatCode>
                <c:ptCount val="4"/>
                <c:pt idx="0">
                  <c:v>0.16666666666666666</c:v>
                </c:pt>
                <c:pt idx="1">
                  <c:v>0.3888888888888889</c:v>
                </c:pt>
                <c:pt idx="2">
                  <c:v>0.33333333333333331</c:v>
                </c:pt>
                <c:pt idx="3">
                  <c:v>0.1111111111111111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452-B94A-B413-C0F7ADBB71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06092271"/>
        <c:axId val="305771487"/>
      </c:barChart>
      <c:catAx>
        <c:axId val="3060922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771487"/>
        <c:crosses val="autoZero"/>
        <c:auto val="1"/>
        <c:lblAlgn val="ctr"/>
        <c:lblOffset val="100"/>
        <c:noMultiLvlLbl val="0"/>
      </c:catAx>
      <c:valAx>
        <c:axId val="30577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092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2C4B66-062F-EB48-8862-185D5ACE0380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4026A395-9564-674F-B0A7-D2859EAA3699}">
      <dgm:prSet phldrT="[Text]" custT="1"/>
      <dgm:spPr/>
      <dgm:t>
        <a:bodyPr/>
        <a:lstStyle/>
        <a:p>
          <a:r>
            <a:rPr lang="en-US" sz="2000" b="1" dirty="0"/>
            <a:t>Construct</a:t>
          </a:r>
        </a:p>
      </dgm:t>
    </dgm:pt>
    <dgm:pt modelId="{7AB27ABC-B1B5-624B-9C13-B40F1256428C}" type="parTrans" cxnId="{9B5AD75F-B3BF-9146-8F22-C8BB3D17C7BC}">
      <dgm:prSet/>
      <dgm:spPr/>
      <dgm:t>
        <a:bodyPr/>
        <a:lstStyle/>
        <a:p>
          <a:endParaRPr lang="en-US" sz="2000" b="1"/>
        </a:p>
      </dgm:t>
    </dgm:pt>
    <dgm:pt modelId="{9300861D-2EBE-D347-BFC2-B50E25879B61}" type="sibTrans" cxnId="{9B5AD75F-B3BF-9146-8F22-C8BB3D17C7BC}">
      <dgm:prSet custT="1"/>
      <dgm:spPr/>
      <dgm:t>
        <a:bodyPr/>
        <a:lstStyle/>
        <a:p>
          <a:endParaRPr lang="en-US" sz="2000" b="1"/>
        </a:p>
      </dgm:t>
    </dgm:pt>
    <dgm:pt modelId="{FE7A0381-54B7-0D4D-AB88-6CFD38074443}">
      <dgm:prSet phldrT="[Text]" custT="1"/>
      <dgm:spPr/>
      <dgm:t>
        <a:bodyPr/>
        <a:lstStyle/>
        <a:p>
          <a:r>
            <a:rPr lang="en-US" sz="2000" b="1" dirty="0"/>
            <a:t>Conceptualization</a:t>
          </a:r>
        </a:p>
      </dgm:t>
    </dgm:pt>
    <dgm:pt modelId="{E2AA5B24-574E-9E4F-A277-7DE55B75D096}" type="parTrans" cxnId="{5826545E-01DD-C34E-B175-1DC085D00E43}">
      <dgm:prSet/>
      <dgm:spPr/>
      <dgm:t>
        <a:bodyPr/>
        <a:lstStyle/>
        <a:p>
          <a:endParaRPr lang="en-US" sz="2000" b="1"/>
        </a:p>
      </dgm:t>
    </dgm:pt>
    <dgm:pt modelId="{B79E1688-7AD0-8249-A251-DD7E08E34E78}" type="sibTrans" cxnId="{5826545E-01DD-C34E-B175-1DC085D00E43}">
      <dgm:prSet custT="1"/>
      <dgm:spPr/>
      <dgm:t>
        <a:bodyPr/>
        <a:lstStyle/>
        <a:p>
          <a:endParaRPr lang="en-US" sz="2000" b="1"/>
        </a:p>
      </dgm:t>
    </dgm:pt>
    <dgm:pt modelId="{5C853908-46E6-274F-A71E-4820FB0E7140}">
      <dgm:prSet phldrT="[Text]" custT="1"/>
      <dgm:spPr/>
      <dgm:t>
        <a:bodyPr/>
        <a:lstStyle/>
        <a:p>
          <a:r>
            <a:rPr lang="en-US" sz="2000" b="1" dirty="0"/>
            <a:t>Operationalization</a:t>
          </a:r>
        </a:p>
      </dgm:t>
    </dgm:pt>
    <dgm:pt modelId="{67864910-FF1F-034F-BB7D-3F1F03152478}" type="parTrans" cxnId="{EF11A552-13CE-5741-BF17-F1F211EE1A15}">
      <dgm:prSet/>
      <dgm:spPr/>
      <dgm:t>
        <a:bodyPr/>
        <a:lstStyle/>
        <a:p>
          <a:endParaRPr lang="en-US" sz="2000" b="1"/>
        </a:p>
      </dgm:t>
    </dgm:pt>
    <dgm:pt modelId="{F2F19471-8882-6F4C-9D1A-99CE1A70C9A2}" type="sibTrans" cxnId="{EF11A552-13CE-5741-BF17-F1F211EE1A15}">
      <dgm:prSet custT="1"/>
      <dgm:spPr/>
      <dgm:t>
        <a:bodyPr/>
        <a:lstStyle/>
        <a:p>
          <a:endParaRPr lang="en-US" sz="2000" b="1"/>
        </a:p>
      </dgm:t>
    </dgm:pt>
    <dgm:pt modelId="{585C7571-7244-1C47-AF40-A875BEF267D3}">
      <dgm:prSet phldrT="[Text]" custT="1"/>
      <dgm:spPr/>
      <dgm:t>
        <a:bodyPr/>
        <a:lstStyle/>
        <a:p>
          <a:r>
            <a:rPr lang="en-US" sz="2000" b="1" dirty="0"/>
            <a:t>Measurement</a:t>
          </a:r>
        </a:p>
      </dgm:t>
    </dgm:pt>
    <dgm:pt modelId="{93B2B958-08EC-B04F-A721-8E2ACD65008F}" type="parTrans" cxnId="{BB3A4328-AFB1-434B-8EA7-B7849BA2FB71}">
      <dgm:prSet/>
      <dgm:spPr/>
      <dgm:t>
        <a:bodyPr/>
        <a:lstStyle/>
        <a:p>
          <a:endParaRPr lang="en-US" sz="2000" b="1"/>
        </a:p>
      </dgm:t>
    </dgm:pt>
    <dgm:pt modelId="{A0B4324D-9A25-E443-9CB2-1A5AA4E88C3D}" type="sibTrans" cxnId="{BB3A4328-AFB1-434B-8EA7-B7849BA2FB71}">
      <dgm:prSet/>
      <dgm:spPr/>
      <dgm:t>
        <a:bodyPr/>
        <a:lstStyle/>
        <a:p>
          <a:endParaRPr lang="en-US" sz="2000" b="1"/>
        </a:p>
      </dgm:t>
    </dgm:pt>
    <dgm:pt modelId="{648D8D11-1EBA-C241-976A-587DB91861E1}" type="pres">
      <dgm:prSet presAssocID="{322C4B66-062F-EB48-8862-185D5ACE0380}" presName="linearFlow" presStyleCnt="0">
        <dgm:presLayoutVars>
          <dgm:resizeHandles val="exact"/>
        </dgm:presLayoutVars>
      </dgm:prSet>
      <dgm:spPr/>
    </dgm:pt>
    <dgm:pt modelId="{4EFA54F7-FD86-5D45-BB7F-DAA921D9C993}" type="pres">
      <dgm:prSet presAssocID="{4026A395-9564-674F-B0A7-D2859EAA3699}" presName="node" presStyleLbl="node1" presStyleIdx="0" presStyleCnt="4">
        <dgm:presLayoutVars>
          <dgm:bulletEnabled val="1"/>
        </dgm:presLayoutVars>
      </dgm:prSet>
      <dgm:spPr/>
    </dgm:pt>
    <dgm:pt modelId="{A7EF2345-7092-1F48-A640-99131E65C7EE}" type="pres">
      <dgm:prSet presAssocID="{9300861D-2EBE-D347-BFC2-B50E25879B61}" presName="sibTrans" presStyleLbl="sibTrans2D1" presStyleIdx="0" presStyleCnt="3"/>
      <dgm:spPr/>
    </dgm:pt>
    <dgm:pt modelId="{D6FF6776-58E3-444A-B4CE-25E1A38610C3}" type="pres">
      <dgm:prSet presAssocID="{9300861D-2EBE-D347-BFC2-B50E25879B61}" presName="connectorText" presStyleLbl="sibTrans2D1" presStyleIdx="0" presStyleCnt="3"/>
      <dgm:spPr/>
    </dgm:pt>
    <dgm:pt modelId="{3524122B-FB23-234D-A24D-3A5825B67EAA}" type="pres">
      <dgm:prSet presAssocID="{FE7A0381-54B7-0D4D-AB88-6CFD38074443}" presName="node" presStyleLbl="node1" presStyleIdx="1" presStyleCnt="4">
        <dgm:presLayoutVars>
          <dgm:bulletEnabled val="1"/>
        </dgm:presLayoutVars>
      </dgm:prSet>
      <dgm:spPr/>
    </dgm:pt>
    <dgm:pt modelId="{307183B3-5EAD-184B-957F-235551B2696C}" type="pres">
      <dgm:prSet presAssocID="{B79E1688-7AD0-8249-A251-DD7E08E34E78}" presName="sibTrans" presStyleLbl="sibTrans2D1" presStyleIdx="1" presStyleCnt="3"/>
      <dgm:spPr/>
    </dgm:pt>
    <dgm:pt modelId="{00D9C43B-1FB3-7A4A-8A84-CC3A5F420901}" type="pres">
      <dgm:prSet presAssocID="{B79E1688-7AD0-8249-A251-DD7E08E34E78}" presName="connectorText" presStyleLbl="sibTrans2D1" presStyleIdx="1" presStyleCnt="3"/>
      <dgm:spPr/>
    </dgm:pt>
    <dgm:pt modelId="{3481565D-A6E2-DE49-A399-5D8A6D312752}" type="pres">
      <dgm:prSet presAssocID="{5C853908-46E6-274F-A71E-4820FB0E7140}" presName="node" presStyleLbl="node1" presStyleIdx="2" presStyleCnt="4">
        <dgm:presLayoutVars>
          <dgm:bulletEnabled val="1"/>
        </dgm:presLayoutVars>
      </dgm:prSet>
      <dgm:spPr/>
    </dgm:pt>
    <dgm:pt modelId="{B8CB03CC-95E8-E549-B327-207BE9642769}" type="pres">
      <dgm:prSet presAssocID="{F2F19471-8882-6F4C-9D1A-99CE1A70C9A2}" presName="sibTrans" presStyleLbl="sibTrans2D1" presStyleIdx="2" presStyleCnt="3"/>
      <dgm:spPr/>
    </dgm:pt>
    <dgm:pt modelId="{78FB0D3B-EB87-624A-B6B5-03F4CAE88B0C}" type="pres">
      <dgm:prSet presAssocID="{F2F19471-8882-6F4C-9D1A-99CE1A70C9A2}" presName="connectorText" presStyleLbl="sibTrans2D1" presStyleIdx="2" presStyleCnt="3"/>
      <dgm:spPr/>
    </dgm:pt>
    <dgm:pt modelId="{46EDEC2C-2323-F04C-BD2B-09BF7405C163}" type="pres">
      <dgm:prSet presAssocID="{585C7571-7244-1C47-AF40-A875BEF267D3}" presName="node" presStyleLbl="node1" presStyleIdx="3" presStyleCnt="4">
        <dgm:presLayoutVars>
          <dgm:bulletEnabled val="1"/>
        </dgm:presLayoutVars>
      </dgm:prSet>
      <dgm:spPr/>
    </dgm:pt>
  </dgm:ptLst>
  <dgm:cxnLst>
    <dgm:cxn modelId="{81112217-F838-8E40-BD28-871D1954D6BB}" type="presOf" srcId="{F2F19471-8882-6F4C-9D1A-99CE1A70C9A2}" destId="{78FB0D3B-EB87-624A-B6B5-03F4CAE88B0C}" srcOrd="1" destOrd="0" presId="urn:microsoft.com/office/officeart/2005/8/layout/process2"/>
    <dgm:cxn modelId="{43F4ED27-77D4-3D42-8CF2-06DB89609AB7}" type="presOf" srcId="{5C853908-46E6-274F-A71E-4820FB0E7140}" destId="{3481565D-A6E2-DE49-A399-5D8A6D312752}" srcOrd="0" destOrd="0" presId="urn:microsoft.com/office/officeart/2005/8/layout/process2"/>
    <dgm:cxn modelId="{BB3A4328-AFB1-434B-8EA7-B7849BA2FB71}" srcId="{322C4B66-062F-EB48-8862-185D5ACE0380}" destId="{585C7571-7244-1C47-AF40-A875BEF267D3}" srcOrd="3" destOrd="0" parTransId="{93B2B958-08EC-B04F-A721-8E2ACD65008F}" sibTransId="{A0B4324D-9A25-E443-9CB2-1A5AA4E88C3D}"/>
    <dgm:cxn modelId="{7AC53729-E4FB-2A4F-9409-CC069712C05C}" type="presOf" srcId="{B79E1688-7AD0-8249-A251-DD7E08E34E78}" destId="{00D9C43B-1FB3-7A4A-8A84-CC3A5F420901}" srcOrd="1" destOrd="0" presId="urn:microsoft.com/office/officeart/2005/8/layout/process2"/>
    <dgm:cxn modelId="{4F6D523B-3790-704A-83B8-349C7D2043A5}" type="presOf" srcId="{322C4B66-062F-EB48-8862-185D5ACE0380}" destId="{648D8D11-1EBA-C241-976A-587DB91861E1}" srcOrd="0" destOrd="0" presId="urn:microsoft.com/office/officeart/2005/8/layout/process2"/>
    <dgm:cxn modelId="{071C7249-E5C8-3A48-8BAA-F95B7EB2136D}" type="presOf" srcId="{B79E1688-7AD0-8249-A251-DD7E08E34E78}" destId="{307183B3-5EAD-184B-957F-235551B2696C}" srcOrd="0" destOrd="0" presId="urn:microsoft.com/office/officeart/2005/8/layout/process2"/>
    <dgm:cxn modelId="{EF11A552-13CE-5741-BF17-F1F211EE1A15}" srcId="{322C4B66-062F-EB48-8862-185D5ACE0380}" destId="{5C853908-46E6-274F-A71E-4820FB0E7140}" srcOrd="2" destOrd="0" parTransId="{67864910-FF1F-034F-BB7D-3F1F03152478}" sibTransId="{F2F19471-8882-6F4C-9D1A-99CE1A70C9A2}"/>
    <dgm:cxn modelId="{26401C58-5C7C-6C4D-B5F7-F5E46F8C0438}" type="presOf" srcId="{9300861D-2EBE-D347-BFC2-B50E25879B61}" destId="{D6FF6776-58E3-444A-B4CE-25E1A38610C3}" srcOrd="1" destOrd="0" presId="urn:microsoft.com/office/officeart/2005/8/layout/process2"/>
    <dgm:cxn modelId="{5826545E-01DD-C34E-B175-1DC085D00E43}" srcId="{322C4B66-062F-EB48-8862-185D5ACE0380}" destId="{FE7A0381-54B7-0D4D-AB88-6CFD38074443}" srcOrd="1" destOrd="0" parTransId="{E2AA5B24-574E-9E4F-A277-7DE55B75D096}" sibTransId="{B79E1688-7AD0-8249-A251-DD7E08E34E78}"/>
    <dgm:cxn modelId="{9B5AD75F-B3BF-9146-8F22-C8BB3D17C7BC}" srcId="{322C4B66-062F-EB48-8862-185D5ACE0380}" destId="{4026A395-9564-674F-B0A7-D2859EAA3699}" srcOrd="0" destOrd="0" parTransId="{7AB27ABC-B1B5-624B-9C13-B40F1256428C}" sibTransId="{9300861D-2EBE-D347-BFC2-B50E25879B61}"/>
    <dgm:cxn modelId="{094F646B-C5D3-B042-BBF7-AD30DD631E15}" type="presOf" srcId="{FE7A0381-54B7-0D4D-AB88-6CFD38074443}" destId="{3524122B-FB23-234D-A24D-3A5825B67EAA}" srcOrd="0" destOrd="0" presId="urn:microsoft.com/office/officeart/2005/8/layout/process2"/>
    <dgm:cxn modelId="{25278A70-9E7E-2641-A684-6B180C8BE580}" type="presOf" srcId="{4026A395-9564-674F-B0A7-D2859EAA3699}" destId="{4EFA54F7-FD86-5D45-BB7F-DAA921D9C993}" srcOrd="0" destOrd="0" presId="urn:microsoft.com/office/officeart/2005/8/layout/process2"/>
    <dgm:cxn modelId="{E50E9FB1-CA06-1E4A-B6C9-C84EE7158CCF}" type="presOf" srcId="{F2F19471-8882-6F4C-9D1A-99CE1A70C9A2}" destId="{B8CB03CC-95E8-E549-B327-207BE9642769}" srcOrd="0" destOrd="0" presId="urn:microsoft.com/office/officeart/2005/8/layout/process2"/>
    <dgm:cxn modelId="{A652AEC9-6C31-8147-8571-514F33948846}" type="presOf" srcId="{585C7571-7244-1C47-AF40-A875BEF267D3}" destId="{46EDEC2C-2323-F04C-BD2B-09BF7405C163}" srcOrd="0" destOrd="0" presId="urn:microsoft.com/office/officeart/2005/8/layout/process2"/>
    <dgm:cxn modelId="{E51FFDE6-C154-B14D-B477-03BA4C260618}" type="presOf" srcId="{9300861D-2EBE-D347-BFC2-B50E25879B61}" destId="{A7EF2345-7092-1F48-A640-99131E65C7EE}" srcOrd="0" destOrd="0" presId="urn:microsoft.com/office/officeart/2005/8/layout/process2"/>
    <dgm:cxn modelId="{F762992D-E7AA-AA49-AC33-76D00AF686F9}" type="presParOf" srcId="{648D8D11-1EBA-C241-976A-587DB91861E1}" destId="{4EFA54F7-FD86-5D45-BB7F-DAA921D9C993}" srcOrd="0" destOrd="0" presId="urn:microsoft.com/office/officeart/2005/8/layout/process2"/>
    <dgm:cxn modelId="{CEBB5F5F-69C8-354B-9B93-DAD89533C679}" type="presParOf" srcId="{648D8D11-1EBA-C241-976A-587DB91861E1}" destId="{A7EF2345-7092-1F48-A640-99131E65C7EE}" srcOrd="1" destOrd="0" presId="urn:microsoft.com/office/officeart/2005/8/layout/process2"/>
    <dgm:cxn modelId="{A6C7016F-1F43-8943-9538-D2D25FDD2942}" type="presParOf" srcId="{A7EF2345-7092-1F48-A640-99131E65C7EE}" destId="{D6FF6776-58E3-444A-B4CE-25E1A38610C3}" srcOrd="0" destOrd="0" presId="urn:microsoft.com/office/officeart/2005/8/layout/process2"/>
    <dgm:cxn modelId="{093B2C57-86A6-7C4A-96F3-84D96A0792F4}" type="presParOf" srcId="{648D8D11-1EBA-C241-976A-587DB91861E1}" destId="{3524122B-FB23-234D-A24D-3A5825B67EAA}" srcOrd="2" destOrd="0" presId="urn:microsoft.com/office/officeart/2005/8/layout/process2"/>
    <dgm:cxn modelId="{80C8F050-D419-414C-A61E-E22AD178E1A1}" type="presParOf" srcId="{648D8D11-1EBA-C241-976A-587DB91861E1}" destId="{307183B3-5EAD-184B-957F-235551B2696C}" srcOrd="3" destOrd="0" presId="urn:microsoft.com/office/officeart/2005/8/layout/process2"/>
    <dgm:cxn modelId="{25E034A2-27EC-9C42-8C87-3973E5493BD1}" type="presParOf" srcId="{307183B3-5EAD-184B-957F-235551B2696C}" destId="{00D9C43B-1FB3-7A4A-8A84-CC3A5F420901}" srcOrd="0" destOrd="0" presId="urn:microsoft.com/office/officeart/2005/8/layout/process2"/>
    <dgm:cxn modelId="{438944FB-9455-374B-94F4-2B86946F0AE5}" type="presParOf" srcId="{648D8D11-1EBA-C241-976A-587DB91861E1}" destId="{3481565D-A6E2-DE49-A399-5D8A6D312752}" srcOrd="4" destOrd="0" presId="urn:microsoft.com/office/officeart/2005/8/layout/process2"/>
    <dgm:cxn modelId="{51A5FB98-38D8-2E4A-964B-5EA9C13FFCCB}" type="presParOf" srcId="{648D8D11-1EBA-C241-976A-587DB91861E1}" destId="{B8CB03CC-95E8-E549-B327-207BE9642769}" srcOrd="5" destOrd="0" presId="urn:microsoft.com/office/officeart/2005/8/layout/process2"/>
    <dgm:cxn modelId="{6D03B8AF-C122-E941-A947-13F694E4F5F2}" type="presParOf" srcId="{B8CB03CC-95E8-E549-B327-207BE9642769}" destId="{78FB0D3B-EB87-624A-B6B5-03F4CAE88B0C}" srcOrd="0" destOrd="0" presId="urn:microsoft.com/office/officeart/2005/8/layout/process2"/>
    <dgm:cxn modelId="{2A9CB720-E9F8-4B44-8110-D3A478C2765A}" type="presParOf" srcId="{648D8D11-1EBA-C241-976A-587DB91861E1}" destId="{46EDEC2C-2323-F04C-BD2B-09BF7405C16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2C4B66-062F-EB48-8862-185D5ACE0380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4026A395-9564-674F-B0A7-D2859EAA3699}">
      <dgm:prSet phldrT="[Text]" custT="1"/>
      <dgm:spPr/>
      <dgm:t>
        <a:bodyPr/>
        <a:lstStyle/>
        <a:p>
          <a:r>
            <a:rPr lang="en-US" sz="2000" b="1" dirty="0"/>
            <a:t>Construct</a:t>
          </a:r>
        </a:p>
      </dgm:t>
    </dgm:pt>
    <dgm:pt modelId="{7AB27ABC-B1B5-624B-9C13-B40F1256428C}" type="parTrans" cxnId="{9B5AD75F-B3BF-9146-8F22-C8BB3D17C7BC}">
      <dgm:prSet/>
      <dgm:spPr/>
      <dgm:t>
        <a:bodyPr/>
        <a:lstStyle/>
        <a:p>
          <a:endParaRPr lang="en-US" sz="2000" b="1"/>
        </a:p>
      </dgm:t>
    </dgm:pt>
    <dgm:pt modelId="{9300861D-2EBE-D347-BFC2-B50E25879B61}" type="sibTrans" cxnId="{9B5AD75F-B3BF-9146-8F22-C8BB3D17C7BC}">
      <dgm:prSet custT="1"/>
      <dgm:spPr/>
      <dgm:t>
        <a:bodyPr/>
        <a:lstStyle/>
        <a:p>
          <a:endParaRPr lang="en-US" sz="2000" b="1"/>
        </a:p>
      </dgm:t>
    </dgm:pt>
    <dgm:pt modelId="{FE7A0381-54B7-0D4D-AB88-6CFD38074443}">
      <dgm:prSet phldrT="[Text]" custT="1"/>
      <dgm:spPr/>
      <dgm:t>
        <a:bodyPr/>
        <a:lstStyle/>
        <a:p>
          <a:r>
            <a:rPr lang="en-US" sz="2000" b="1" dirty="0"/>
            <a:t>Conceptualization</a:t>
          </a:r>
        </a:p>
      </dgm:t>
    </dgm:pt>
    <dgm:pt modelId="{E2AA5B24-574E-9E4F-A277-7DE55B75D096}" type="parTrans" cxnId="{5826545E-01DD-C34E-B175-1DC085D00E43}">
      <dgm:prSet/>
      <dgm:spPr/>
      <dgm:t>
        <a:bodyPr/>
        <a:lstStyle/>
        <a:p>
          <a:endParaRPr lang="en-US" sz="2000" b="1"/>
        </a:p>
      </dgm:t>
    </dgm:pt>
    <dgm:pt modelId="{B79E1688-7AD0-8249-A251-DD7E08E34E78}" type="sibTrans" cxnId="{5826545E-01DD-C34E-B175-1DC085D00E43}">
      <dgm:prSet custT="1"/>
      <dgm:spPr/>
      <dgm:t>
        <a:bodyPr/>
        <a:lstStyle/>
        <a:p>
          <a:endParaRPr lang="en-US" sz="2000" b="1"/>
        </a:p>
      </dgm:t>
    </dgm:pt>
    <dgm:pt modelId="{5C853908-46E6-274F-A71E-4820FB0E7140}">
      <dgm:prSet phldrT="[Text]" custT="1"/>
      <dgm:spPr/>
      <dgm:t>
        <a:bodyPr/>
        <a:lstStyle/>
        <a:p>
          <a:r>
            <a:rPr lang="en-US" sz="2000" b="1" dirty="0"/>
            <a:t>Operationalization</a:t>
          </a:r>
        </a:p>
      </dgm:t>
    </dgm:pt>
    <dgm:pt modelId="{67864910-FF1F-034F-BB7D-3F1F03152478}" type="parTrans" cxnId="{EF11A552-13CE-5741-BF17-F1F211EE1A15}">
      <dgm:prSet/>
      <dgm:spPr/>
      <dgm:t>
        <a:bodyPr/>
        <a:lstStyle/>
        <a:p>
          <a:endParaRPr lang="en-US" sz="2000" b="1"/>
        </a:p>
      </dgm:t>
    </dgm:pt>
    <dgm:pt modelId="{F2F19471-8882-6F4C-9D1A-99CE1A70C9A2}" type="sibTrans" cxnId="{EF11A552-13CE-5741-BF17-F1F211EE1A15}">
      <dgm:prSet custT="1"/>
      <dgm:spPr/>
      <dgm:t>
        <a:bodyPr/>
        <a:lstStyle/>
        <a:p>
          <a:endParaRPr lang="en-US" sz="2000" b="1"/>
        </a:p>
      </dgm:t>
    </dgm:pt>
    <dgm:pt modelId="{585C7571-7244-1C47-AF40-A875BEF267D3}">
      <dgm:prSet phldrT="[Text]" custT="1"/>
      <dgm:spPr/>
      <dgm:t>
        <a:bodyPr/>
        <a:lstStyle/>
        <a:p>
          <a:r>
            <a:rPr lang="en-US" sz="2000" b="1" dirty="0"/>
            <a:t>Measurement</a:t>
          </a:r>
        </a:p>
      </dgm:t>
    </dgm:pt>
    <dgm:pt modelId="{93B2B958-08EC-B04F-A721-8E2ACD65008F}" type="parTrans" cxnId="{BB3A4328-AFB1-434B-8EA7-B7849BA2FB71}">
      <dgm:prSet/>
      <dgm:spPr/>
      <dgm:t>
        <a:bodyPr/>
        <a:lstStyle/>
        <a:p>
          <a:endParaRPr lang="en-US" sz="2000" b="1"/>
        </a:p>
      </dgm:t>
    </dgm:pt>
    <dgm:pt modelId="{A0B4324D-9A25-E443-9CB2-1A5AA4E88C3D}" type="sibTrans" cxnId="{BB3A4328-AFB1-434B-8EA7-B7849BA2FB71}">
      <dgm:prSet/>
      <dgm:spPr/>
      <dgm:t>
        <a:bodyPr/>
        <a:lstStyle/>
        <a:p>
          <a:endParaRPr lang="en-US" sz="2000" b="1"/>
        </a:p>
      </dgm:t>
    </dgm:pt>
    <dgm:pt modelId="{648D8D11-1EBA-C241-976A-587DB91861E1}" type="pres">
      <dgm:prSet presAssocID="{322C4B66-062F-EB48-8862-185D5ACE0380}" presName="linearFlow" presStyleCnt="0">
        <dgm:presLayoutVars>
          <dgm:resizeHandles val="exact"/>
        </dgm:presLayoutVars>
      </dgm:prSet>
      <dgm:spPr/>
    </dgm:pt>
    <dgm:pt modelId="{4EFA54F7-FD86-5D45-BB7F-DAA921D9C993}" type="pres">
      <dgm:prSet presAssocID="{4026A395-9564-674F-B0A7-D2859EAA3699}" presName="node" presStyleLbl="node1" presStyleIdx="0" presStyleCnt="4">
        <dgm:presLayoutVars>
          <dgm:bulletEnabled val="1"/>
        </dgm:presLayoutVars>
      </dgm:prSet>
      <dgm:spPr/>
    </dgm:pt>
    <dgm:pt modelId="{A7EF2345-7092-1F48-A640-99131E65C7EE}" type="pres">
      <dgm:prSet presAssocID="{9300861D-2EBE-D347-BFC2-B50E25879B61}" presName="sibTrans" presStyleLbl="sibTrans2D1" presStyleIdx="0" presStyleCnt="3"/>
      <dgm:spPr/>
    </dgm:pt>
    <dgm:pt modelId="{D6FF6776-58E3-444A-B4CE-25E1A38610C3}" type="pres">
      <dgm:prSet presAssocID="{9300861D-2EBE-D347-BFC2-B50E25879B61}" presName="connectorText" presStyleLbl="sibTrans2D1" presStyleIdx="0" presStyleCnt="3"/>
      <dgm:spPr/>
    </dgm:pt>
    <dgm:pt modelId="{3524122B-FB23-234D-A24D-3A5825B67EAA}" type="pres">
      <dgm:prSet presAssocID="{FE7A0381-54B7-0D4D-AB88-6CFD38074443}" presName="node" presStyleLbl="node1" presStyleIdx="1" presStyleCnt="4">
        <dgm:presLayoutVars>
          <dgm:bulletEnabled val="1"/>
        </dgm:presLayoutVars>
      </dgm:prSet>
      <dgm:spPr/>
    </dgm:pt>
    <dgm:pt modelId="{307183B3-5EAD-184B-957F-235551B2696C}" type="pres">
      <dgm:prSet presAssocID="{B79E1688-7AD0-8249-A251-DD7E08E34E78}" presName="sibTrans" presStyleLbl="sibTrans2D1" presStyleIdx="1" presStyleCnt="3"/>
      <dgm:spPr/>
    </dgm:pt>
    <dgm:pt modelId="{00D9C43B-1FB3-7A4A-8A84-CC3A5F420901}" type="pres">
      <dgm:prSet presAssocID="{B79E1688-7AD0-8249-A251-DD7E08E34E78}" presName="connectorText" presStyleLbl="sibTrans2D1" presStyleIdx="1" presStyleCnt="3"/>
      <dgm:spPr/>
    </dgm:pt>
    <dgm:pt modelId="{3481565D-A6E2-DE49-A399-5D8A6D312752}" type="pres">
      <dgm:prSet presAssocID="{5C853908-46E6-274F-A71E-4820FB0E7140}" presName="node" presStyleLbl="node1" presStyleIdx="2" presStyleCnt="4">
        <dgm:presLayoutVars>
          <dgm:bulletEnabled val="1"/>
        </dgm:presLayoutVars>
      </dgm:prSet>
      <dgm:spPr/>
    </dgm:pt>
    <dgm:pt modelId="{B8CB03CC-95E8-E549-B327-207BE9642769}" type="pres">
      <dgm:prSet presAssocID="{F2F19471-8882-6F4C-9D1A-99CE1A70C9A2}" presName="sibTrans" presStyleLbl="sibTrans2D1" presStyleIdx="2" presStyleCnt="3"/>
      <dgm:spPr/>
    </dgm:pt>
    <dgm:pt modelId="{78FB0D3B-EB87-624A-B6B5-03F4CAE88B0C}" type="pres">
      <dgm:prSet presAssocID="{F2F19471-8882-6F4C-9D1A-99CE1A70C9A2}" presName="connectorText" presStyleLbl="sibTrans2D1" presStyleIdx="2" presStyleCnt="3"/>
      <dgm:spPr/>
    </dgm:pt>
    <dgm:pt modelId="{46EDEC2C-2323-F04C-BD2B-09BF7405C163}" type="pres">
      <dgm:prSet presAssocID="{585C7571-7244-1C47-AF40-A875BEF267D3}" presName="node" presStyleLbl="node1" presStyleIdx="3" presStyleCnt="4">
        <dgm:presLayoutVars>
          <dgm:bulletEnabled val="1"/>
        </dgm:presLayoutVars>
      </dgm:prSet>
      <dgm:spPr/>
    </dgm:pt>
  </dgm:ptLst>
  <dgm:cxnLst>
    <dgm:cxn modelId="{81112217-F838-8E40-BD28-871D1954D6BB}" type="presOf" srcId="{F2F19471-8882-6F4C-9D1A-99CE1A70C9A2}" destId="{78FB0D3B-EB87-624A-B6B5-03F4CAE88B0C}" srcOrd="1" destOrd="0" presId="urn:microsoft.com/office/officeart/2005/8/layout/process2"/>
    <dgm:cxn modelId="{43F4ED27-77D4-3D42-8CF2-06DB89609AB7}" type="presOf" srcId="{5C853908-46E6-274F-A71E-4820FB0E7140}" destId="{3481565D-A6E2-DE49-A399-5D8A6D312752}" srcOrd="0" destOrd="0" presId="urn:microsoft.com/office/officeart/2005/8/layout/process2"/>
    <dgm:cxn modelId="{BB3A4328-AFB1-434B-8EA7-B7849BA2FB71}" srcId="{322C4B66-062F-EB48-8862-185D5ACE0380}" destId="{585C7571-7244-1C47-AF40-A875BEF267D3}" srcOrd="3" destOrd="0" parTransId="{93B2B958-08EC-B04F-A721-8E2ACD65008F}" sibTransId="{A0B4324D-9A25-E443-9CB2-1A5AA4E88C3D}"/>
    <dgm:cxn modelId="{7AC53729-E4FB-2A4F-9409-CC069712C05C}" type="presOf" srcId="{B79E1688-7AD0-8249-A251-DD7E08E34E78}" destId="{00D9C43B-1FB3-7A4A-8A84-CC3A5F420901}" srcOrd="1" destOrd="0" presId="urn:microsoft.com/office/officeart/2005/8/layout/process2"/>
    <dgm:cxn modelId="{4F6D523B-3790-704A-83B8-349C7D2043A5}" type="presOf" srcId="{322C4B66-062F-EB48-8862-185D5ACE0380}" destId="{648D8D11-1EBA-C241-976A-587DB91861E1}" srcOrd="0" destOrd="0" presId="urn:microsoft.com/office/officeart/2005/8/layout/process2"/>
    <dgm:cxn modelId="{071C7249-E5C8-3A48-8BAA-F95B7EB2136D}" type="presOf" srcId="{B79E1688-7AD0-8249-A251-DD7E08E34E78}" destId="{307183B3-5EAD-184B-957F-235551B2696C}" srcOrd="0" destOrd="0" presId="urn:microsoft.com/office/officeart/2005/8/layout/process2"/>
    <dgm:cxn modelId="{EF11A552-13CE-5741-BF17-F1F211EE1A15}" srcId="{322C4B66-062F-EB48-8862-185D5ACE0380}" destId="{5C853908-46E6-274F-A71E-4820FB0E7140}" srcOrd="2" destOrd="0" parTransId="{67864910-FF1F-034F-BB7D-3F1F03152478}" sibTransId="{F2F19471-8882-6F4C-9D1A-99CE1A70C9A2}"/>
    <dgm:cxn modelId="{26401C58-5C7C-6C4D-B5F7-F5E46F8C0438}" type="presOf" srcId="{9300861D-2EBE-D347-BFC2-B50E25879B61}" destId="{D6FF6776-58E3-444A-B4CE-25E1A38610C3}" srcOrd="1" destOrd="0" presId="urn:microsoft.com/office/officeart/2005/8/layout/process2"/>
    <dgm:cxn modelId="{5826545E-01DD-C34E-B175-1DC085D00E43}" srcId="{322C4B66-062F-EB48-8862-185D5ACE0380}" destId="{FE7A0381-54B7-0D4D-AB88-6CFD38074443}" srcOrd="1" destOrd="0" parTransId="{E2AA5B24-574E-9E4F-A277-7DE55B75D096}" sibTransId="{B79E1688-7AD0-8249-A251-DD7E08E34E78}"/>
    <dgm:cxn modelId="{9B5AD75F-B3BF-9146-8F22-C8BB3D17C7BC}" srcId="{322C4B66-062F-EB48-8862-185D5ACE0380}" destId="{4026A395-9564-674F-B0A7-D2859EAA3699}" srcOrd="0" destOrd="0" parTransId="{7AB27ABC-B1B5-624B-9C13-B40F1256428C}" sibTransId="{9300861D-2EBE-D347-BFC2-B50E25879B61}"/>
    <dgm:cxn modelId="{094F646B-C5D3-B042-BBF7-AD30DD631E15}" type="presOf" srcId="{FE7A0381-54B7-0D4D-AB88-6CFD38074443}" destId="{3524122B-FB23-234D-A24D-3A5825B67EAA}" srcOrd="0" destOrd="0" presId="urn:microsoft.com/office/officeart/2005/8/layout/process2"/>
    <dgm:cxn modelId="{25278A70-9E7E-2641-A684-6B180C8BE580}" type="presOf" srcId="{4026A395-9564-674F-B0A7-D2859EAA3699}" destId="{4EFA54F7-FD86-5D45-BB7F-DAA921D9C993}" srcOrd="0" destOrd="0" presId="urn:microsoft.com/office/officeart/2005/8/layout/process2"/>
    <dgm:cxn modelId="{E50E9FB1-CA06-1E4A-B6C9-C84EE7158CCF}" type="presOf" srcId="{F2F19471-8882-6F4C-9D1A-99CE1A70C9A2}" destId="{B8CB03CC-95E8-E549-B327-207BE9642769}" srcOrd="0" destOrd="0" presId="urn:microsoft.com/office/officeart/2005/8/layout/process2"/>
    <dgm:cxn modelId="{A652AEC9-6C31-8147-8571-514F33948846}" type="presOf" srcId="{585C7571-7244-1C47-AF40-A875BEF267D3}" destId="{46EDEC2C-2323-F04C-BD2B-09BF7405C163}" srcOrd="0" destOrd="0" presId="urn:microsoft.com/office/officeart/2005/8/layout/process2"/>
    <dgm:cxn modelId="{E51FFDE6-C154-B14D-B477-03BA4C260618}" type="presOf" srcId="{9300861D-2EBE-D347-BFC2-B50E25879B61}" destId="{A7EF2345-7092-1F48-A640-99131E65C7EE}" srcOrd="0" destOrd="0" presId="urn:microsoft.com/office/officeart/2005/8/layout/process2"/>
    <dgm:cxn modelId="{F762992D-E7AA-AA49-AC33-76D00AF686F9}" type="presParOf" srcId="{648D8D11-1EBA-C241-976A-587DB91861E1}" destId="{4EFA54F7-FD86-5D45-BB7F-DAA921D9C993}" srcOrd="0" destOrd="0" presId="urn:microsoft.com/office/officeart/2005/8/layout/process2"/>
    <dgm:cxn modelId="{CEBB5F5F-69C8-354B-9B93-DAD89533C679}" type="presParOf" srcId="{648D8D11-1EBA-C241-976A-587DB91861E1}" destId="{A7EF2345-7092-1F48-A640-99131E65C7EE}" srcOrd="1" destOrd="0" presId="urn:microsoft.com/office/officeart/2005/8/layout/process2"/>
    <dgm:cxn modelId="{A6C7016F-1F43-8943-9538-D2D25FDD2942}" type="presParOf" srcId="{A7EF2345-7092-1F48-A640-99131E65C7EE}" destId="{D6FF6776-58E3-444A-B4CE-25E1A38610C3}" srcOrd="0" destOrd="0" presId="urn:microsoft.com/office/officeart/2005/8/layout/process2"/>
    <dgm:cxn modelId="{093B2C57-86A6-7C4A-96F3-84D96A0792F4}" type="presParOf" srcId="{648D8D11-1EBA-C241-976A-587DB91861E1}" destId="{3524122B-FB23-234D-A24D-3A5825B67EAA}" srcOrd="2" destOrd="0" presId="urn:microsoft.com/office/officeart/2005/8/layout/process2"/>
    <dgm:cxn modelId="{80C8F050-D419-414C-A61E-E22AD178E1A1}" type="presParOf" srcId="{648D8D11-1EBA-C241-976A-587DB91861E1}" destId="{307183B3-5EAD-184B-957F-235551B2696C}" srcOrd="3" destOrd="0" presId="urn:microsoft.com/office/officeart/2005/8/layout/process2"/>
    <dgm:cxn modelId="{25E034A2-27EC-9C42-8C87-3973E5493BD1}" type="presParOf" srcId="{307183B3-5EAD-184B-957F-235551B2696C}" destId="{00D9C43B-1FB3-7A4A-8A84-CC3A5F420901}" srcOrd="0" destOrd="0" presId="urn:microsoft.com/office/officeart/2005/8/layout/process2"/>
    <dgm:cxn modelId="{438944FB-9455-374B-94F4-2B86946F0AE5}" type="presParOf" srcId="{648D8D11-1EBA-C241-976A-587DB91861E1}" destId="{3481565D-A6E2-DE49-A399-5D8A6D312752}" srcOrd="4" destOrd="0" presId="urn:microsoft.com/office/officeart/2005/8/layout/process2"/>
    <dgm:cxn modelId="{51A5FB98-38D8-2E4A-964B-5EA9C13FFCCB}" type="presParOf" srcId="{648D8D11-1EBA-C241-976A-587DB91861E1}" destId="{B8CB03CC-95E8-E549-B327-207BE9642769}" srcOrd="5" destOrd="0" presId="urn:microsoft.com/office/officeart/2005/8/layout/process2"/>
    <dgm:cxn modelId="{6D03B8AF-C122-E941-A947-13F694E4F5F2}" type="presParOf" srcId="{B8CB03CC-95E8-E549-B327-207BE9642769}" destId="{78FB0D3B-EB87-624A-B6B5-03F4CAE88B0C}" srcOrd="0" destOrd="0" presId="urn:microsoft.com/office/officeart/2005/8/layout/process2"/>
    <dgm:cxn modelId="{2A9CB720-E9F8-4B44-8110-D3A478C2765A}" type="presParOf" srcId="{648D8D11-1EBA-C241-976A-587DB91861E1}" destId="{46EDEC2C-2323-F04C-BD2B-09BF7405C16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333CF6-70BA-D24B-B302-3A4E3368E602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56E57B-4AAC-3646-8E75-2B06C51F0C21}">
      <dgm:prSet phldrT="[Text]"/>
      <dgm:spPr/>
      <dgm:t>
        <a:bodyPr/>
        <a:lstStyle/>
        <a:p>
          <a:r>
            <a:rPr lang="en-US" b="1" dirty="0"/>
            <a:t>Socioeconomic Status (SES)</a:t>
          </a:r>
        </a:p>
      </dgm:t>
    </dgm:pt>
    <dgm:pt modelId="{68A37694-CDB2-FC49-B986-EAAA3FC52991}" type="parTrans" cxnId="{A19A1D25-7195-8445-95C4-2349D0EADB80}">
      <dgm:prSet/>
      <dgm:spPr/>
      <dgm:t>
        <a:bodyPr/>
        <a:lstStyle/>
        <a:p>
          <a:endParaRPr lang="en-US"/>
        </a:p>
      </dgm:t>
    </dgm:pt>
    <dgm:pt modelId="{004E17E4-D0F3-8A41-B84E-1883BD45DBD7}" type="sibTrans" cxnId="{A19A1D25-7195-8445-95C4-2349D0EADB80}">
      <dgm:prSet/>
      <dgm:spPr/>
      <dgm:t>
        <a:bodyPr/>
        <a:lstStyle/>
        <a:p>
          <a:endParaRPr lang="en-US"/>
        </a:p>
      </dgm:t>
    </dgm:pt>
    <dgm:pt modelId="{FE5630CD-6339-1A46-8CE6-0001CF8BB041}">
      <dgm:prSet phldrT="[Text]"/>
      <dgm:spPr/>
      <dgm:t>
        <a:bodyPr/>
        <a:lstStyle/>
        <a:p>
          <a:r>
            <a:rPr lang="en-US" b="1" dirty="0"/>
            <a:t>An individual / family's economic and social position in relation to others</a:t>
          </a:r>
        </a:p>
      </dgm:t>
    </dgm:pt>
    <dgm:pt modelId="{430962CE-9970-0941-ACBB-79749706BCF3}" type="parTrans" cxnId="{F4C7F976-25B0-B840-9816-CC5C070D635A}">
      <dgm:prSet/>
      <dgm:spPr/>
      <dgm:t>
        <a:bodyPr/>
        <a:lstStyle/>
        <a:p>
          <a:endParaRPr lang="en-US"/>
        </a:p>
      </dgm:t>
    </dgm:pt>
    <dgm:pt modelId="{0D9ABF81-28FE-544C-8837-2BC47522CE32}" type="sibTrans" cxnId="{F4C7F976-25B0-B840-9816-CC5C070D635A}">
      <dgm:prSet/>
      <dgm:spPr/>
      <dgm:t>
        <a:bodyPr/>
        <a:lstStyle/>
        <a:p>
          <a:endParaRPr lang="en-US"/>
        </a:p>
      </dgm:t>
    </dgm:pt>
    <dgm:pt modelId="{7B65703D-12CA-504A-AFC6-1AAB5FC48CCA}">
      <dgm:prSet phldrT="[Text]"/>
      <dgm:spPr/>
      <dgm:t>
        <a:bodyPr/>
        <a:lstStyle/>
        <a:p>
          <a:r>
            <a:rPr lang="en-US" b="1" dirty="0"/>
            <a:t>Education</a:t>
          </a:r>
        </a:p>
      </dgm:t>
    </dgm:pt>
    <dgm:pt modelId="{894ACDDE-BD03-9D4D-9196-551AA19AC8DE}" type="parTrans" cxnId="{E0A64A04-55EB-4B41-9EF8-A6416EB82808}">
      <dgm:prSet/>
      <dgm:spPr/>
      <dgm:t>
        <a:bodyPr/>
        <a:lstStyle/>
        <a:p>
          <a:endParaRPr lang="en-US"/>
        </a:p>
      </dgm:t>
    </dgm:pt>
    <dgm:pt modelId="{F5712F85-8CFB-C242-9C4B-A43AAE4B9E76}" type="sibTrans" cxnId="{E0A64A04-55EB-4B41-9EF8-A6416EB82808}">
      <dgm:prSet/>
      <dgm:spPr/>
      <dgm:t>
        <a:bodyPr/>
        <a:lstStyle/>
        <a:p>
          <a:endParaRPr lang="en-US"/>
        </a:p>
      </dgm:t>
    </dgm:pt>
    <dgm:pt modelId="{E6415671-F552-F144-AEE9-4AB291AE7D7B}">
      <dgm:prSet phldrT="[Text]"/>
      <dgm:spPr/>
      <dgm:t>
        <a:bodyPr/>
        <a:lstStyle/>
        <a:p>
          <a:r>
            <a:rPr lang="en-US" dirty="0"/>
            <a:t>Level of Education</a:t>
          </a:r>
        </a:p>
      </dgm:t>
    </dgm:pt>
    <dgm:pt modelId="{E7DA28CB-83F3-AD41-A8C8-CD4CB382BF5A}" type="parTrans" cxnId="{D980A43D-EFBB-7E49-B69F-F9DDD14F214A}">
      <dgm:prSet/>
      <dgm:spPr/>
      <dgm:t>
        <a:bodyPr/>
        <a:lstStyle/>
        <a:p>
          <a:endParaRPr lang="en-US"/>
        </a:p>
      </dgm:t>
    </dgm:pt>
    <dgm:pt modelId="{743D44EB-903C-184C-9D55-6668C8DEF77F}" type="sibTrans" cxnId="{D980A43D-EFBB-7E49-B69F-F9DDD14F214A}">
      <dgm:prSet/>
      <dgm:spPr/>
      <dgm:t>
        <a:bodyPr/>
        <a:lstStyle/>
        <a:p>
          <a:endParaRPr lang="en-US"/>
        </a:p>
      </dgm:t>
    </dgm:pt>
    <dgm:pt modelId="{B8E49748-9E0F-6745-B70F-2DE0A935D7E3}">
      <dgm:prSet phldrT="[Text]"/>
      <dgm:spPr/>
      <dgm:t>
        <a:bodyPr/>
        <a:lstStyle/>
        <a:p>
          <a:r>
            <a:rPr lang="en-US" dirty="0"/>
            <a:t>Years of education</a:t>
          </a:r>
        </a:p>
      </dgm:t>
    </dgm:pt>
    <dgm:pt modelId="{DED74253-6731-8D45-881E-1CB79A309290}" type="parTrans" cxnId="{8D6C017F-5480-3345-9349-AF5A0B8FB8AC}">
      <dgm:prSet/>
      <dgm:spPr/>
      <dgm:t>
        <a:bodyPr/>
        <a:lstStyle/>
        <a:p>
          <a:endParaRPr lang="en-US"/>
        </a:p>
      </dgm:t>
    </dgm:pt>
    <dgm:pt modelId="{1277FFB0-AF64-0446-B8B8-496CCC84D405}" type="sibTrans" cxnId="{8D6C017F-5480-3345-9349-AF5A0B8FB8AC}">
      <dgm:prSet/>
      <dgm:spPr/>
      <dgm:t>
        <a:bodyPr/>
        <a:lstStyle/>
        <a:p>
          <a:endParaRPr lang="en-US"/>
        </a:p>
      </dgm:t>
    </dgm:pt>
    <dgm:pt modelId="{B5F929E8-B3F7-DB4A-80D8-405F6993DDD2}">
      <dgm:prSet phldrT="[Text]"/>
      <dgm:spPr/>
      <dgm:t>
        <a:bodyPr/>
        <a:lstStyle/>
        <a:p>
          <a:r>
            <a:rPr lang="en-US" dirty="0"/>
            <a:t>Ever attended School</a:t>
          </a:r>
        </a:p>
      </dgm:t>
    </dgm:pt>
    <dgm:pt modelId="{DC0062E5-D4C6-7444-B09F-FD59407D5424}" type="parTrans" cxnId="{FA350B05-CC3F-574F-BF4E-A49D861991FB}">
      <dgm:prSet/>
      <dgm:spPr/>
      <dgm:t>
        <a:bodyPr/>
        <a:lstStyle/>
        <a:p>
          <a:endParaRPr lang="en-US"/>
        </a:p>
      </dgm:t>
    </dgm:pt>
    <dgm:pt modelId="{8A481A7B-40F1-0D44-843E-4A4A0CD3B965}" type="sibTrans" cxnId="{FA350B05-CC3F-574F-BF4E-A49D861991FB}">
      <dgm:prSet/>
      <dgm:spPr/>
      <dgm:t>
        <a:bodyPr/>
        <a:lstStyle/>
        <a:p>
          <a:endParaRPr lang="en-US"/>
        </a:p>
      </dgm:t>
    </dgm:pt>
    <dgm:pt modelId="{94E41768-119A-0D49-842A-69FFA6083493}">
      <dgm:prSet phldrT="[Text]"/>
      <dgm:spPr/>
      <dgm:t>
        <a:bodyPr/>
        <a:lstStyle/>
        <a:p>
          <a:r>
            <a:rPr lang="en-US" dirty="0"/>
            <a:t>Occupation</a:t>
          </a:r>
        </a:p>
      </dgm:t>
    </dgm:pt>
    <dgm:pt modelId="{CB312E50-1965-044E-A159-F37A10BBF0C0}" type="parTrans" cxnId="{34BD73DE-D6D8-A044-805D-FFE7790DAA79}">
      <dgm:prSet/>
      <dgm:spPr/>
      <dgm:t>
        <a:bodyPr/>
        <a:lstStyle/>
        <a:p>
          <a:endParaRPr lang="en-US"/>
        </a:p>
      </dgm:t>
    </dgm:pt>
    <dgm:pt modelId="{D9F2BDD3-C05F-CA46-8D7C-F6572B89AFC2}" type="sibTrans" cxnId="{34BD73DE-D6D8-A044-805D-FFE7790DAA79}">
      <dgm:prSet/>
      <dgm:spPr/>
      <dgm:t>
        <a:bodyPr/>
        <a:lstStyle/>
        <a:p>
          <a:endParaRPr lang="en-US"/>
        </a:p>
      </dgm:t>
    </dgm:pt>
    <dgm:pt modelId="{46687319-00CE-DC47-903D-1752653C52B5}">
      <dgm:prSet phldrT="[Text]"/>
      <dgm:spPr/>
      <dgm:t>
        <a:bodyPr/>
        <a:lstStyle/>
        <a:p>
          <a:r>
            <a:rPr lang="en-US" dirty="0"/>
            <a:t>Income</a:t>
          </a:r>
        </a:p>
      </dgm:t>
    </dgm:pt>
    <dgm:pt modelId="{2BDD582F-3F7F-2F49-92EA-6617740A7C08}" type="parTrans" cxnId="{FE255505-8665-EA48-A7C1-F19F14E0032D}">
      <dgm:prSet/>
      <dgm:spPr/>
      <dgm:t>
        <a:bodyPr/>
        <a:lstStyle/>
        <a:p>
          <a:endParaRPr lang="en-US"/>
        </a:p>
      </dgm:t>
    </dgm:pt>
    <dgm:pt modelId="{D78F5C1A-655B-5944-9FF5-F2AC38F34E06}" type="sibTrans" cxnId="{FE255505-8665-EA48-A7C1-F19F14E0032D}">
      <dgm:prSet/>
      <dgm:spPr/>
      <dgm:t>
        <a:bodyPr/>
        <a:lstStyle/>
        <a:p>
          <a:endParaRPr lang="en-US"/>
        </a:p>
      </dgm:t>
    </dgm:pt>
    <dgm:pt modelId="{05877CB6-C98A-B449-A175-573E038A0F57}">
      <dgm:prSet phldrT="[Text]"/>
      <dgm:spPr/>
      <dgm:t>
        <a:bodyPr/>
        <a:lstStyle/>
        <a:p>
          <a:r>
            <a:rPr lang="en-US" dirty="0"/>
            <a:t>How many years of school have you completed?</a:t>
          </a:r>
        </a:p>
      </dgm:t>
    </dgm:pt>
    <dgm:pt modelId="{922296F5-85FD-FC48-BB91-0A1298359F8A}" type="parTrans" cxnId="{C3A73CA9-BEBC-574A-AC29-1E4146AEC793}">
      <dgm:prSet/>
      <dgm:spPr/>
      <dgm:t>
        <a:bodyPr/>
        <a:lstStyle/>
        <a:p>
          <a:endParaRPr lang="en-US"/>
        </a:p>
      </dgm:t>
    </dgm:pt>
    <dgm:pt modelId="{9DDA3127-840A-DD40-9DB1-03C8499C4DEE}" type="sibTrans" cxnId="{C3A73CA9-BEBC-574A-AC29-1E4146AEC793}">
      <dgm:prSet/>
      <dgm:spPr/>
      <dgm:t>
        <a:bodyPr/>
        <a:lstStyle/>
        <a:p>
          <a:endParaRPr lang="en-US"/>
        </a:p>
      </dgm:t>
    </dgm:pt>
    <dgm:pt modelId="{579C127F-2BED-2845-B9D7-A8BF5DE8B61E}" type="pres">
      <dgm:prSet presAssocID="{11333CF6-70BA-D24B-B302-3A4E3368E6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2D39AB-7069-044E-9ED1-9BF54F202F49}" type="pres">
      <dgm:prSet presAssocID="{0F56E57B-4AAC-3646-8E75-2B06C51F0C21}" presName="hierRoot1" presStyleCnt="0">
        <dgm:presLayoutVars>
          <dgm:hierBranch val="init"/>
        </dgm:presLayoutVars>
      </dgm:prSet>
      <dgm:spPr/>
    </dgm:pt>
    <dgm:pt modelId="{246D3540-77F3-B440-A411-CA11BB8A1FC5}" type="pres">
      <dgm:prSet presAssocID="{0F56E57B-4AAC-3646-8E75-2B06C51F0C21}" presName="rootComposite1" presStyleCnt="0"/>
      <dgm:spPr/>
    </dgm:pt>
    <dgm:pt modelId="{FCD6AAB8-4A25-414D-8EB7-206BBEBFA53C}" type="pres">
      <dgm:prSet presAssocID="{0F56E57B-4AAC-3646-8E75-2B06C51F0C21}" presName="rootText1" presStyleLbl="node0" presStyleIdx="0" presStyleCnt="1" custScaleX="231883">
        <dgm:presLayoutVars>
          <dgm:chPref val="3"/>
        </dgm:presLayoutVars>
      </dgm:prSet>
      <dgm:spPr/>
    </dgm:pt>
    <dgm:pt modelId="{15A3846C-96FD-C047-B51E-A4280A224B2D}" type="pres">
      <dgm:prSet presAssocID="{0F56E57B-4AAC-3646-8E75-2B06C51F0C21}" presName="rootConnector1" presStyleLbl="node1" presStyleIdx="0" presStyleCnt="0"/>
      <dgm:spPr/>
    </dgm:pt>
    <dgm:pt modelId="{9222DC21-0378-894F-962C-10772223D030}" type="pres">
      <dgm:prSet presAssocID="{0F56E57B-4AAC-3646-8E75-2B06C51F0C21}" presName="hierChild2" presStyleCnt="0"/>
      <dgm:spPr/>
    </dgm:pt>
    <dgm:pt modelId="{39A3FB12-19EB-5E4F-9591-0D1DC964E38B}" type="pres">
      <dgm:prSet presAssocID="{430962CE-9970-0941-ACBB-79749706BCF3}" presName="Name37" presStyleLbl="parChTrans1D2" presStyleIdx="0" presStyleCnt="1"/>
      <dgm:spPr/>
    </dgm:pt>
    <dgm:pt modelId="{53C5D682-EAF6-1C45-8CEB-9E1A1DA07B69}" type="pres">
      <dgm:prSet presAssocID="{FE5630CD-6339-1A46-8CE6-0001CF8BB041}" presName="hierRoot2" presStyleCnt="0">
        <dgm:presLayoutVars>
          <dgm:hierBranch val="init"/>
        </dgm:presLayoutVars>
      </dgm:prSet>
      <dgm:spPr/>
    </dgm:pt>
    <dgm:pt modelId="{8C9C8C89-75FF-0A4B-9F2E-C9476FD2E25D}" type="pres">
      <dgm:prSet presAssocID="{FE5630CD-6339-1A46-8CE6-0001CF8BB041}" presName="rootComposite" presStyleCnt="0"/>
      <dgm:spPr/>
    </dgm:pt>
    <dgm:pt modelId="{2A15CC7B-E641-C94E-B14F-471D02D0CDBC}" type="pres">
      <dgm:prSet presAssocID="{FE5630CD-6339-1A46-8CE6-0001CF8BB041}" presName="rootText" presStyleLbl="node2" presStyleIdx="0" presStyleCnt="1" custScaleX="494791">
        <dgm:presLayoutVars>
          <dgm:chPref val="3"/>
        </dgm:presLayoutVars>
      </dgm:prSet>
      <dgm:spPr/>
    </dgm:pt>
    <dgm:pt modelId="{AE55D1D8-01F0-3049-93D0-9F2981796779}" type="pres">
      <dgm:prSet presAssocID="{FE5630CD-6339-1A46-8CE6-0001CF8BB041}" presName="rootConnector" presStyleLbl="node2" presStyleIdx="0" presStyleCnt="1"/>
      <dgm:spPr/>
    </dgm:pt>
    <dgm:pt modelId="{FF92706F-289B-7340-9A47-108BA2B582A7}" type="pres">
      <dgm:prSet presAssocID="{FE5630CD-6339-1A46-8CE6-0001CF8BB041}" presName="hierChild4" presStyleCnt="0"/>
      <dgm:spPr/>
    </dgm:pt>
    <dgm:pt modelId="{C7794091-DE80-244D-9717-EE74B9482672}" type="pres">
      <dgm:prSet presAssocID="{CB312E50-1965-044E-A159-F37A10BBF0C0}" presName="Name37" presStyleLbl="parChTrans1D3" presStyleIdx="0" presStyleCnt="3"/>
      <dgm:spPr/>
    </dgm:pt>
    <dgm:pt modelId="{ED5A58D7-B22F-3842-88E1-AE337650A089}" type="pres">
      <dgm:prSet presAssocID="{94E41768-119A-0D49-842A-69FFA6083493}" presName="hierRoot2" presStyleCnt="0">
        <dgm:presLayoutVars>
          <dgm:hierBranch val="init"/>
        </dgm:presLayoutVars>
      </dgm:prSet>
      <dgm:spPr/>
    </dgm:pt>
    <dgm:pt modelId="{6D784A46-BB23-024E-BE7E-8C750AC93F40}" type="pres">
      <dgm:prSet presAssocID="{94E41768-119A-0D49-842A-69FFA6083493}" presName="rootComposite" presStyleCnt="0"/>
      <dgm:spPr/>
    </dgm:pt>
    <dgm:pt modelId="{DF7D5121-723E-4A4B-A434-DE5A12787815}" type="pres">
      <dgm:prSet presAssocID="{94E41768-119A-0D49-842A-69FFA6083493}" presName="rootText" presStyleLbl="node3" presStyleIdx="0" presStyleCnt="3">
        <dgm:presLayoutVars>
          <dgm:chPref val="3"/>
        </dgm:presLayoutVars>
      </dgm:prSet>
      <dgm:spPr/>
    </dgm:pt>
    <dgm:pt modelId="{B757E968-4D6E-5B47-8E70-CCFA50614A84}" type="pres">
      <dgm:prSet presAssocID="{94E41768-119A-0D49-842A-69FFA6083493}" presName="rootConnector" presStyleLbl="node3" presStyleIdx="0" presStyleCnt="3"/>
      <dgm:spPr/>
    </dgm:pt>
    <dgm:pt modelId="{28AD5AD6-64EB-2B46-A741-6506C4654993}" type="pres">
      <dgm:prSet presAssocID="{94E41768-119A-0D49-842A-69FFA6083493}" presName="hierChild4" presStyleCnt="0"/>
      <dgm:spPr/>
    </dgm:pt>
    <dgm:pt modelId="{05FCE99E-2DBE-5241-B5BB-39CCFA37584F}" type="pres">
      <dgm:prSet presAssocID="{94E41768-119A-0D49-842A-69FFA6083493}" presName="hierChild5" presStyleCnt="0"/>
      <dgm:spPr/>
    </dgm:pt>
    <dgm:pt modelId="{270311CB-04B6-C44B-B1C7-69A7DAA759F4}" type="pres">
      <dgm:prSet presAssocID="{894ACDDE-BD03-9D4D-9196-551AA19AC8DE}" presName="Name37" presStyleLbl="parChTrans1D3" presStyleIdx="1" presStyleCnt="3"/>
      <dgm:spPr/>
    </dgm:pt>
    <dgm:pt modelId="{936906D4-96D5-B34F-B0AC-59EFB980651D}" type="pres">
      <dgm:prSet presAssocID="{7B65703D-12CA-504A-AFC6-1AAB5FC48CCA}" presName="hierRoot2" presStyleCnt="0">
        <dgm:presLayoutVars>
          <dgm:hierBranch val="init"/>
        </dgm:presLayoutVars>
      </dgm:prSet>
      <dgm:spPr/>
    </dgm:pt>
    <dgm:pt modelId="{117076DC-0D97-AA4B-B40C-8931FA2784C8}" type="pres">
      <dgm:prSet presAssocID="{7B65703D-12CA-504A-AFC6-1AAB5FC48CCA}" presName="rootComposite" presStyleCnt="0"/>
      <dgm:spPr/>
    </dgm:pt>
    <dgm:pt modelId="{22D7DD3F-3384-B744-BD8B-439C56B25B89}" type="pres">
      <dgm:prSet presAssocID="{7B65703D-12CA-504A-AFC6-1AAB5FC48CCA}" presName="rootText" presStyleLbl="node3" presStyleIdx="1" presStyleCnt="3">
        <dgm:presLayoutVars>
          <dgm:chPref val="3"/>
        </dgm:presLayoutVars>
      </dgm:prSet>
      <dgm:spPr/>
    </dgm:pt>
    <dgm:pt modelId="{845A9B09-20F6-C24B-A250-1F81585885BC}" type="pres">
      <dgm:prSet presAssocID="{7B65703D-12CA-504A-AFC6-1AAB5FC48CCA}" presName="rootConnector" presStyleLbl="node3" presStyleIdx="1" presStyleCnt="3"/>
      <dgm:spPr/>
    </dgm:pt>
    <dgm:pt modelId="{0E1C4800-64A2-344A-BEC4-FE913B29D78C}" type="pres">
      <dgm:prSet presAssocID="{7B65703D-12CA-504A-AFC6-1AAB5FC48CCA}" presName="hierChild4" presStyleCnt="0"/>
      <dgm:spPr/>
    </dgm:pt>
    <dgm:pt modelId="{76455B20-C466-5F42-972B-EF73B1381EF4}" type="pres">
      <dgm:prSet presAssocID="{DC0062E5-D4C6-7444-B09F-FD59407D5424}" presName="Name37" presStyleLbl="parChTrans1D4" presStyleIdx="0" presStyleCnt="4"/>
      <dgm:spPr/>
    </dgm:pt>
    <dgm:pt modelId="{9BF63AA7-2D6D-E749-859E-93F785B43201}" type="pres">
      <dgm:prSet presAssocID="{B5F929E8-B3F7-DB4A-80D8-405F6993DDD2}" presName="hierRoot2" presStyleCnt="0">
        <dgm:presLayoutVars>
          <dgm:hierBranch val="init"/>
        </dgm:presLayoutVars>
      </dgm:prSet>
      <dgm:spPr/>
    </dgm:pt>
    <dgm:pt modelId="{83380776-7E30-684E-AC11-15849414C5D6}" type="pres">
      <dgm:prSet presAssocID="{B5F929E8-B3F7-DB4A-80D8-405F6993DDD2}" presName="rootComposite" presStyleCnt="0"/>
      <dgm:spPr/>
    </dgm:pt>
    <dgm:pt modelId="{EF7ABED3-D124-CE45-9900-6A2E61CDD012}" type="pres">
      <dgm:prSet presAssocID="{B5F929E8-B3F7-DB4A-80D8-405F6993DDD2}" presName="rootText" presStyleLbl="node4" presStyleIdx="0" presStyleCnt="4" custScaleX="113060">
        <dgm:presLayoutVars>
          <dgm:chPref val="3"/>
        </dgm:presLayoutVars>
      </dgm:prSet>
      <dgm:spPr/>
    </dgm:pt>
    <dgm:pt modelId="{3E36143A-BA10-1842-9D74-FEBC934CC3C0}" type="pres">
      <dgm:prSet presAssocID="{B5F929E8-B3F7-DB4A-80D8-405F6993DDD2}" presName="rootConnector" presStyleLbl="node4" presStyleIdx="0" presStyleCnt="4"/>
      <dgm:spPr/>
    </dgm:pt>
    <dgm:pt modelId="{0F83E8B6-81E6-B446-AEE8-9C28D3ADD109}" type="pres">
      <dgm:prSet presAssocID="{B5F929E8-B3F7-DB4A-80D8-405F6993DDD2}" presName="hierChild4" presStyleCnt="0"/>
      <dgm:spPr/>
    </dgm:pt>
    <dgm:pt modelId="{305DA749-26B0-B34E-A11D-C789A5B7E087}" type="pres">
      <dgm:prSet presAssocID="{B5F929E8-B3F7-DB4A-80D8-405F6993DDD2}" presName="hierChild5" presStyleCnt="0"/>
      <dgm:spPr/>
    </dgm:pt>
    <dgm:pt modelId="{F3263D33-CE3B-3B49-91FD-6ACC1462BFB4}" type="pres">
      <dgm:prSet presAssocID="{E7DA28CB-83F3-AD41-A8C8-CD4CB382BF5A}" presName="Name37" presStyleLbl="parChTrans1D4" presStyleIdx="1" presStyleCnt="4"/>
      <dgm:spPr/>
    </dgm:pt>
    <dgm:pt modelId="{67ADF4D8-3E56-1149-A49B-DCF396F37D56}" type="pres">
      <dgm:prSet presAssocID="{E6415671-F552-F144-AEE9-4AB291AE7D7B}" presName="hierRoot2" presStyleCnt="0">
        <dgm:presLayoutVars>
          <dgm:hierBranch val="init"/>
        </dgm:presLayoutVars>
      </dgm:prSet>
      <dgm:spPr/>
    </dgm:pt>
    <dgm:pt modelId="{67E62BA9-A806-8840-A5E7-3CEFA91AAF1C}" type="pres">
      <dgm:prSet presAssocID="{E6415671-F552-F144-AEE9-4AB291AE7D7B}" presName="rootComposite" presStyleCnt="0"/>
      <dgm:spPr/>
    </dgm:pt>
    <dgm:pt modelId="{E0B1ECDC-3C7E-EF41-BD66-EBB904FE9620}" type="pres">
      <dgm:prSet presAssocID="{E6415671-F552-F144-AEE9-4AB291AE7D7B}" presName="rootText" presStyleLbl="node4" presStyleIdx="1" presStyleCnt="4">
        <dgm:presLayoutVars>
          <dgm:chPref val="3"/>
        </dgm:presLayoutVars>
      </dgm:prSet>
      <dgm:spPr/>
    </dgm:pt>
    <dgm:pt modelId="{EF6DD3C7-B7C1-2C42-8782-785109E35AEA}" type="pres">
      <dgm:prSet presAssocID="{E6415671-F552-F144-AEE9-4AB291AE7D7B}" presName="rootConnector" presStyleLbl="node4" presStyleIdx="1" presStyleCnt="4"/>
      <dgm:spPr/>
    </dgm:pt>
    <dgm:pt modelId="{D85C9282-78F3-2445-9389-5340D75C1E27}" type="pres">
      <dgm:prSet presAssocID="{E6415671-F552-F144-AEE9-4AB291AE7D7B}" presName="hierChild4" presStyleCnt="0"/>
      <dgm:spPr/>
    </dgm:pt>
    <dgm:pt modelId="{D6139A8E-0691-7B4B-A5B0-15F77A4FFE00}" type="pres">
      <dgm:prSet presAssocID="{E6415671-F552-F144-AEE9-4AB291AE7D7B}" presName="hierChild5" presStyleCnt="0"/>
      <dgm:spPr/>
    </dgm:pt>
    <dgm:pt modelId="{9F93D303-8BDF-E349-9467-8F71940F685D}" type="pres">
      <dgm:prSet presAssocID="{DED74253-6731-8D45-881E-1CB79A309290}" presName="Name37" presStyleLbl="parChTrans1D4" presStyleIdx="2" presStyleCnt="4"/>
      <dgm:spPr/>
    </dgm:pt>
    <dgm:pt modelId="{CE848020-8235-ED45-B6CA-2BD30B8DB9E3}" type="pres">
      <dgm:prSet presAssocID="{B8E49748-9E0F-6745-B70F-2DE0A935D7E3}" presName="hierRoot2" presStyleCnt="0">
        <dgm:presLayoutVars>
          <dgm:hierBranch val="init"/>
        </dgm:presLayoutVars>
      </dgm:prSet>
      <dgm:spPr/>
    </dgm:pt>
    <dgm:pt modelId="{3E38B41A-B3CF-A943-9CF0-7B03790EFE92}" type="pres">
      <dgm:prSet presAssocID="{B8E49748-9E0F-6745-B70F-2DE0A935D7E3}" presName="rootComposite" presStyleCnt="0"/>
      <dgm:spPr/>
    </dgm:pt>
    <dgm:pt modelId="{85929E92-3A53-624A-9829-34D3451A0DCD}" type="pres">
      <dgm:prSet presAssocID="{B8E49748-9E0F-6745-B70F-2DE0A935D7E3}" presName="rootText" presStyleLbl="node4" presStyleIdx="2" presStyleCnt="4">
        <dgm:presLayoutVars>
          <dgm:chPref val="3"/>
        </dgm:presLayoutVars>
      </dgm:prSet>
      <dgm:spPr/>
    </dgm:pt>
    <dgm:pt modelId="{65318C7B-D8A1-E94F-BBB1-687F947FA29D}" type="pres">
      <dgm:prSet presAssocID="{B8E49748-9E0F-6745-B70F-2DE0A935D7E3}" presName="rootConnector" presStyleLbl="node4" presStyleIdx="2" presStyleCnt="4"/>
      <dgm:spPr/>
    </dgm:pt>
    <dgm:pt modelId="{747C3B33-BE88-604F-88F9-745C3A772DB3}" type="pres">
      <dgm:prSet presAssocID="{B8E49748-9E0F-6745-B70F-2DE0A935D7E3}" presName="hierChild4" presStyleCnt="0"/>
      <dgm:spPr/>
    </dgm:pt>
    <dgm:pt modelId="{3F0BF567-9D54-B74F-9BC7-56E02B1C67C0}" type="pres">
      <dgm:prSet presAssocID="{922296F5-85FD-FC48-BB91-0A1298359F8A}" presName="Name37" presStyleLbl="parChTrans1D4" presStyleIdx="3" presStyleCnt="4"/>
      <dgm:spPr/>
    </dgm:pt>
    <dgm:pt modelId="{EE959E06-1A73-4B4E-B7D2-20018952ADC7}" type="pres">
      <dgm:prSet presAssocID="{05877CB6-C98A-B449-A175-573E038A0F57}" presName="hierRoot2" presStyleCnt="0">
        <dgm:presLayoutVars>
          <dgm:hierBranch val="init"/>
        </dgm:presLayoutVars>
      </dgm:prSet>
      <dgm:spPr/>
    </dgm:pt>
    <dgm:pt modelId="{C8B86C77-D15D-A042-878B-56ABF9C80F97}" type="pres">
      <dgm:prSet presAssocID="{05877CB6-C98A-B449-A175-573E038A0F57}" presName="rootComposite" presStyleCnt="0"/>
      <dgm:spPr/>
    </dgm:pt>
    <dgm:pt modelId="{A7E5D9FB-D318-CF49-9EEF-EDBAA995FED7}" type="pres">
      <dgm:prSet presAssocID="{05877CB6-C98A-B449-A175-573E038A0F57}" presName="rootText" presStyleLbl="node4" presStyleIdx="3" presStyleCnt="4" custScaleX="201073" custScaleY="60540" custLinFactX="-99499" custLinFactNeighborX="-100000" custLinFactNeighborY="-5505">
        <dgm:presLayoutVars>
          <dgm:chPref val="3"/>
        </dgm:presLayoutVars>
      </dgm:prSet>
      <dgm:spPr/>
    </dgm:pt>
    <dgm:pt modelId="{20C5DBC1-490C-6140-B89D-B6441C4A1FAB}" type="pres">
      <dgm:prSet presAssocID="{05877CB6-C98A-B449-A175-573E038A0F57}" presName="rootConnector" presStyleLbl="node4" presStyleIdx="3" presStyleCnt="4"/>
      <dgm:spPr/>
    </dgm:pt>
    <dgm:pt modelId="{1B2F839B-D52E-CF4E-AAE0-A4C3B4DD3A7B}" type="pres">
      <dgm:prSet presAssocID="{05877CB6-C98A-B449-A175-573E038A0F57}" presName="hierChild4" presStyleCnt="0"/>
      <dgm:spPr/>
    </dgm:pt>
    <dgm:pt modelId="{970761C9-AC72-F845-B45E-F0412456B6E4}" type="pres">
      <dgm:prSet presAssocID="{05877CB6-C98A-B449-A175-573E038A0F57}" presName="hierChild5" presStyleCnt="0"/>
      <dgm:spPr/>
    </dgm:pt>
    <dgm:pt modelId="{5CAB34D9-8FB3-A148-866E-63B45737EED3}" type="pres">
      <dgm:prSet presAssocID="{B8E49748-9E0F-6745-B70F-2DE0A935D7E3}" presName="hierChild5" presStyleCnt="0"/>
      <dgm:spPr/>
    </dgm:pt>
    <dgm:pt modelId="{C23605D8-1C5A-6347-AA89-860F05A8274B}" type="pres">
      <dgm:prSet presAssocID="{7B65703D-12CA-504A-AFC6-1AAB5FC48CCA}" presName="hierChild5" presStyleCnt="0"/>
      <dgm:spPr/>
    </dgm:pt>
    <dgm:pt modelId="{66C75B9F-8246-454D-AB90-9E8C74DA5B9B}" type="pres">
      <dgm:prSet presAssocID="{2BDD582F-3F7F-2F49-92EA-6617740A7C08}" presName="Name37" presStyleLbl="parChTrans1D3" presStyleIdx="2" presStyleCnt="3"/>
      <dgm:spPr/>
    </dgm:pt>
    <dgm:pt modelId="{D5099E07-4FB5-D947-896C-40C922A44EEA}" type="pres">
      <dgm:prSet presAssocID="{46687319-00CE-DC47-903D-1752653C52B5}" presName="hierRoot2" presStyleCnt="0">
        <dgm:presLayoutVars>
          <dgm:hierBranch val="init"/>
        </dgm:presLayoutVars>
      </dgm:prSet>
      <dgm:spPr/>
    </dgm:pt>
    <dgm:pt modelId="{3D674540-2DC2-F54D-A1E7-D0560B900831}" type="pres">
      <dgm:prSet presAssocID="{46687319-00CE-DC47-903D-1752653C52B5}" presName="rootComposite" presStyleCnt="0"/>
      <dgm:spPr/>
    </dgm:pt>
    <dgm:pt modelId="{59F74643-137D-1541-9E3E-98816BD2BFD3}" type="pres">
      <dgm:prSet presAssocID="{46687319-00CE-DC47-903D-1752653C52B5}" presName="rootText" presStyleLbl="node3" presStyleIdx="2" presStyleCnt="3">
        <dgm:presLayoutVars>
          <dgm:chPref val="3"/>
        </dgm:presLayoutVars>
      </dgm:prSet>
      <dgm:spPr/>
    </dgm:pt>
    <dgm:pt modelId="{52B1FC88-5AFB-1346-8646-0D49D280AABE}" type="pres">
      <dgm:prSet presAssocID="{46687319-00CE-DC47-903D-1752653C52B5}" presName="rootConnector" presStyleLbl="node3" presStyleIdx="2" presStyleCnt="3"/>
      <dgm:spPr/>
    </dgm:pt>
    <dgm:pt modelId="{D747D9FD-625D-7C42-903A-4285DAC294A1}" type="pres">
      <dgm:prSet presAssocID="{46687319-00CE-DC47-903D-1752653C52B5}" presName="hierChild4" presStyleCnt="0"/>
      <dgm:spPr/>
    </dgm:pt>
    <dgm:pt modelId="{0688417C-BDD7-2A46-ADBE-EB9F5A8D58CB}" type="pres">
      <dgm:prSet presAssocID="{46687319-00CE-DC47-903D-1752653C52B5}" presName="hierChild5" presStyleCnt="0"/>
      <dgm:spPr/>
    </dgm:pt>
    <dgm:pt modelId="{61BECBBB-7A64-D946-9695-7E3974A03710}" type="pres">
      <dgm:prSet presAssocID="{FE5630CD-6339-1A46-8CE6-0001CF8BB041}" presName="hierChild5" presStyleCnt="0"/>
      <dgm:spPr/>
    </dgm:pt>
    <dgm:pt modelId="{F7F81BA2-C651-8B4C-B53B-DC25D88E551D}" type="pres">
      <dgm:prSet presAssocID="{0F56E57B-4AAC-3646-8E75-2B06C51F0C21}" presName="hierChild3" presStyleCnt="0"/>
      <dgm:spPr/>
    </dgm:pt>
  </dgm:ptLst>
  <dgm:cxnLst>
    <dgm:cxn modelId="{DBB73203-BF17-C944-AEFF-D2DBCDFA4038}" type="presOf" srcId="{922296F5-85FD-FC48-BB91-0A1298359F8A}" destId="{3F0BF567-9D54-B74F-9BC7-56E02B1C67C0}" srcOrd="0" destOrd="0" presId="urn:microsoft.com/office/officeart/2005/8/layout/orgChart1"/>
    <dgm:cxn modelId="{E0A64A04-55EB-4B41-9EF8-A6416EB82808}" srcId="{FE5630CD-6339-1A46-8CE6-0001CF8BB041}" destId="{7B65703D-12CA-504A-AFC6-1AAB5FC48CCA}" srcOrd="1" destOrd="0" parTransId="{894ACDDE-BD03-9D4D-9196-551AA19AC8DE}" sibTransId="{F5712F85-8CFB-C242-9C4B-A43AAE4B9E76}"/>
    <dgm:cxn modelId="{FA350B05-CC3F-574F-BF4E-A49D861991FB}" srcId="{7B65703D-12CA-504A-AFC6-1AAB5FC48CCA}" destId="{B5F929E8-B3F7-DB4A-80D8-405F6993DDD2}" srcOrd="0" destOrd="0" parTransId="{DC0062E5-D4C6-7444-B09F-FD59407D5424}" sibTransId="{8A481A7B-40F1-0D44-843E-4A4A0CD3B965}"/>
    <dgm:cxn modelId="{FE255505-8665-EA48-A7C1-F19F14E0032D}" srcId="{FE5630CD-6339-1A46-8CE6-0001CF8BB041}" destId="{46687319-00CE-DC47-903D-1752653C52B5}" srcOrd="2" destOrd="0" parTransId="{2BDD582F-3F7F-2F49-92EA-6617740A7C08}" sibTransId="{D78F5C1A-655B-5944-9FF5-F2AC38F34E06}"/>
    <dgm:cxn modelId="{FA2FB406-6730-C747-80DB-5A8E7A8CA052}" type="presOf" srcId="{FE5630CD-6339-1A46-8CE6-0001CF8BB041}" destId="{2A15CC7B-E641-C94E-B14F-471D02D0CDBC}" srcOrd="0" destOrd="0" presId="urn:microsoft.com/office/officeart/2005/8/layout/orgChart1"/>
    <dgm:cxn modelId="{892E620E-A9EB-3440-84A9-F9B6E4B4F264}" type="presOf" srcId="{46687319-00CE-DC47-903D-1752653C52B5}" destId="{59F74643-137D-1541-9E3E-98816BD2BFD3}" srcOrd="0" destOrd="0" presId="urn:microsoft.com/office/officeart/2005/8/layout/orgChart1"/>
    <dgm:cxn modelId="{B095C610-7362-8E44-95DB-8777D63D7644}" type="presOf" srcId="{7B65703D-12CA-504A-AFC6-1AAB5FC48CCA}" destId="{845A9B09-20F6-C24B-A250-1F81585885BC}" srcOrd="1" destOrd="0" presId="urn:microsoft.com/office/officeart/2005/8/layout/orgChart1"/>
    <dgm:cxn modelId="{EDA7C023-B43F-174B-B2AA-082FFCA63247}" type="presOf" srcId="{94E41768-119A-0D49-842A-69FFA6083493}" destId="{DF7D5121-723E-4A4B-A434-DE5A12787815}" srcOrd="0" destOrd="0" presId="urn:microsoft.com/office/officeart/2005/8/layout/orgChart1"/>
    <dgm:cxn modelId="{A19A1D25-7195-8445-95C4-2349D0EADB80}" srcId="{11333CF6-70BA-D24B-B302-3A4E3368E602}" destId="{0F56E57B-4AAC-3646-8E75-2B06C51F0C21}" srcOrd="0" destOrd="0" parTransId="{68A37694-CDB2-FC49-B986-EAAA3FC52991}" sibTransId="{004E17E4-D0F3-8A41-B84E-1883BD45DBD7}"/>
    <dgm:cxn modelId="{43193E2C-5B03-2044-882E-990EC92C1664}" type="presOf" srcId="{DED74253-6731-8D45-881E-1CB79A309290}" destId="{9F93D303-8BDF-E349-9467-8F71940F685D}" srcOrd="0" destOrd="0" presId="urn:microsoft.com/office/officeart/2005/8/layout/orgChart1"/>
    <dgm:cxn modelId="{1358D830-EFD9-D446-8F78-56C6D7603CAD}" type="presOf" srcId="{0F56E57B-4AAC-3646-8E75-2B06C51F0C21}" destId="{15A3846C-96FD-C047-B51E-A4280A224B2D}" srcOrd="1" destOrd="0" presId="urn:microsoft.com/office/officeart/2005/8/layout/orgChart1"/>
    <dgm:cxn modelId="{5B4CFF31-44B7-6540-955E-AEEAF7FF5FA7}" type="presOf" srcId="{E6415671-F552-F144-AEE9-4AB291AE7D7B}" destId="{E0B1ECDC-3C7E-EF41-BD66-EBB904FE9620}" srcOrd="0" destOrd="0" presId="urn:microsoft.com/office/officeart/2005/8/layout/orgChart1"/>
    <dgm:cxn modelId="{01E68F39-41A1-8C40-BFC0-C9DEBDEA5276}" type="presOf" srcId="{94E41768-119A-0D49-842A-69FFA6083493}" destId="{B757E968-4D6E-5B47-8E70-CCFA50614A84}" srcOrd="1" destOrd="0" presId="urn:microsoft.com/office/officeart/2005/8/layout/orgChart1"/>
    <dgm:cxn modelId="{42CE623B-6D90-5A48-BF8E-55D611E2A561}" type="presOf" srcId="{05877CB6-C98A-B449-A175-573E038A0F57}" destId="{20C5DBC1-490C-6140-B89D-B6441C4A1FAB}" srcOrd="1" destOrd="0" presId="urn:microsoft.com/office/officeart/2005/8/layout/orgChart1"/>
    <dgm:cxn modelId="{D980A43D-EFBB-7E49-B69F-F9DDD14F214A}" srcId="{7B65703D-12CA-504A-AFC6-1AAB5FC48CCA}" destId="{E6415671-F552-F144-AEE9-4AB291AE7D7B}" srcOrd="1" destOrd="0" parTransId="{E7DA28CB-83F3-AD41-A8C8-CD4CB382BF5A}" sibTransId="{743D44EB-903C-184C-9D55-6668C8DEF77F}"/>
    <dgm:cxn modelId="{C9737C3F-3DD4-8A45-8B0B-ED4FBF45AEE8}" type="presOf" srcId="{430962CE-9970-0941-ACBB-79749706BCF3}" destId="{39A3FB12-19EB-5E4F-9591-0D1DC964E38B}" srcOrd="0" destOrd="0" presId="urn:microsoft.com/office/officeart/2005/8/layout/orgChart1"/>
    <dgm:cxn modelId="{3322A745-CC93-2E42-9ADF-40527263AC6A}" type="presOf" srcId="{FE5630CD-6339-1A46-8CE6-0001CF8BB041}" destId="{AE55D1D8-01F0-3049-93D0-9F2981796779}" srcOrd="1" destOrd="0" presId="urn:microsoft.com/office/officeart/2005/8/layout/orgChart1"/>
    <dgm:cxn modelId="{B5CA564E-DC17-7544-9AF3-B4DCC4AF264A}" type="presOf" srcId="{E7DA28CB-83F3-AD41-A8C8-CD4CB382BF5A}" destId="{F3263D33-CE3B-3B49-91FD-6ACC1462BFB4}" srcOrd="0" destOrd="0" presId="urn:microsoft.com/office/officeart/2005/8/layout/orgChart1"/>
    <dgm:cxn modelId="{0BA69568-321F-5E4A-95C2-D2F0B39B59FD}" type="presOf" srcId="{46687319-00CE-DC47-903D-1752653C52B5}" destId="{52B1FC88-5AFB-1346-8646-0D49D280AABE}" srcOrd="1" destOrd="0" presId="urn:microsoft.com/office/officeart/2005/8/layout/orgChart1"/>
    <dgm:cxn modelId="{F4C7F976-25B0-B840-9816-CC5C070D635A}" srcId="{0F56E57B-4AAC-3646-8E75-2B06C51F0C21}" destId="{FE5630CD-6339-1A46-8CE6-0001CF8BB041}" srcOrd="0" destOrd="0" parTransId="{430962CE-9970-0941-ACBB-79749706BCF3}" sibTransId="{0D9ABF81-28FE-544C-8837-2BC47522CE32}"/>
    <dgm:cxn modelId="{D409B27B-AEFB-FB4A-8497-6A2CC81B34C5}" type="presOf" srcId="{B8E49748-9E0F-6745-B70F-2DE0A935D7E3}" destId="{65318C7B-D8A1-E94F-BBB1-687F947FA29D}" srcOrd="1" destOrd="0" presId="urn:microsoft.com/office/officeart/2005/8/layout/orgChart1"/>
    <dgm:cxn modelId="{8D6C017F-5480-3345-9349-AF5A0B8FB8AC}" srcId="{7B65703D-12CA-504A-AFC6-1AAB5FC48CCA}" destId="{B8E49748-9E0F-6745-B70F-2DE0A935D7E3}" srcOrd="2" destOrd="0" parTransId="{DED74253-6731-8D45-881E-1CB79A309290}" sibTransId="{1277FFB0-AF64-0446-B8B8-496CCC84D405}"/>
    <dgm:cxn modelId="{5D1ED68C-98DC-0F4F-AD77-63A81A651598}" type="presOf" srcId="{894ACDDE-BD03-9D4D-9196-551AA19AC8DE}" destId="{270311CB-04B6-C44B-B1C7-69A7DAA759F4}" srcOrd="0" destOrd="0" presId="urn:microsoft.com/office/officeart/2005/8/layout/orgChart1"/>
    <dgm:cxn modelId="{12E10293-8B27-7642-93BB-3BF91A527B87}" type="presOf" srcId="{CB312E50-1965-044E-A159-F37A10BBF0C0}" destId="{C7794091-DE80-244D-9717-EE74B9482672}" srcOrd="0" destOrd="0" presId="urn:microsoft.com/office/officeart/2005/8/layout/orgChart1"/>
    <dgm:cxn modelId="{ED516095-608B-E848-B173-2674AE7C5533}" type="presOf" srcId="{0F56E57B-4AAC-3646-8E75-2B06C51F0C21}" destId="{FCD6AAB8-4A25-414D-8EB7-206BBEBFA53C}" srcOrd="0" destOrd="0" presId="urn:microsoft.com/office/officeart/2005/8/layout/orgChart1"/>
    <dgm:cxn modelId="{7DC0D195-70A6-284B-8443-A068E03ECA77}" type="presOf" srcId="{B8E49748-9E0F-6745-B70F-2DE0A935D7E3}" destId="{85929E92-3A53-624A-9829-34D3451A0DCD}" srcOrd="0" destOrd="0" presId="urn:microsoft.com/office/officeart/2005/8/layout/orgChart1"/>
    <dgm:cxn modelId="{54129AA1-81E0-E744-B1EE-C540052F1730}" type="presOf" srcId="{B5F929E8-B3F7-DB4A-80D8-405F6993DDD2}" destId="{3E36143A-BA10-1842-9D74-FEBC934CC3C0}" srcOrd="1" destOrd="0" presId="urn:microsoft.com/office/officeart/2005/8/layout/orgChart1"/>
    <dgm:cxn modelId="{11B389A3-0FF3-364B-996C-1AFCE7050A08}" type="presOf" srcId="{7B65703D-12CA-504A-AFC6-1AAB5FC48CCA}" destId="{22D7DD3F-3384-B744-BD8B-439C56B25B89}" srcOrd="0" destOrd="0" presId="urn:microsoft.com/office/officeart/2005/8/layout/orgChart1"/>
    <dgm:cxn modelId="{C3A73CA9-BEBC-574A-AC29-1E4146AEC793}" srcId="{B8E49748-9E0F-6745-B70F-2DE0A935D7E3}" destId="{05877CB6-C98A-B449-A175-573E038A0F57}" srcOrd="0" destOrd="0" parTransId="{922296F5-85FD-FC48-BB91-0A1298359F8A}" sibTransId="{9DDA3127-840A-DD40-9DB1-03C8499C4DEE}"/>
    <dgm:cxn modelId="{7AFDA2AA-671B-E84A-98AB-8F6A497D0C6A}" type="presOf" srcId="{E6415671-F552-F144-AEE9-4AB291AE7D7B}" destId="{EF6DD3C7-B7C1-2C42-8782-785109E35AEA}" srcOrd="1" destOrd="0" presId="urn:microsoft.com/office/officeart/2005/8/layout/orgChart1"/>
    <dgm:cxn modelId="{D2D19EB4-4C6A-094E-8148-348C54650248}" type="presOf" srcId="{DC0062E5-D4C6-7444-B09F-FD59407D5424}" destId="{76455B20-C466-5F42-972B-EF73B1381EF4}" srcOrd="0" destOrd="0" presId="urn:microsoft.com/office/officeart/2005/8/layout/orgChart1"/>
    <dgm:cxn modelId="{FAADB2D9-A1B3-2543-9DA6-F392C17E0608}" type="presOf" srcId="{05877CB6-C98A-B449-A175-573E038A0F57}" destId="{A7E5D9FB-D318-CF49-9EEF-EDBAA995FED7}" srcOrd="0" destOrd="0" presId="urn:microsoft.com/office/officeart/2005/8/layout/orgChart1"/>
    <dgm:cxn modelId="{34BD73DE-D6D8-A044-805D-FFE7790DAA79}" srcId="{FE5630CD-6339-1A46-8CE6-0001CF8BB041}" destId="{94E41768-119A-0D49-842A-69FFA6083493}" srcOrd="0" destOrd="0" parTransId="{CB312E50-1965-044E-A159-F37A10BBF0C0}" sibTransId="{D9F2BDD3-C05F-CA46-8D7C-F6572B89AFC2}"/>
    <dgm:cxn modelId="{2254A1E1-9240-9B40-94A8-E734977E6946}" type="presOf" srcId="{2BDD582F-3F7F-2F49-92EA-6617740A7C08}" destId="{66C75B9F-8246-454D-AB90-9E8C74DA5B9B}" srcOrd="0" destOrd="0" presId="urn:microsoft.com/office/officeart/2005/8/layout/orgChart1"/>
    <dgm:cxn modelId="{305485E5-63F4-5948-9C7D-5A8308405402}" type="presOf" srcId="{11333CF6-70BA-D24B-B302-3A4E3368E602}" destId="{579C127F-2BED-2845-B9D7-A8BF5DE8B61E}" srcOrd="0" destOrd="0" presId="urn:microsoft.com/office/officeart/2005/8/layout/orgChart1"/>
    <dgm:cxn modelId="{401EACEE-30F9-0849-B330-C1FA7F0E9B31}" type="presOf" srcId="{B5F929E8-B3F7-DB4A-80D8-405F6993DDD2}" destId="{EF7ABED3-D124-CE45-9900-6A2E61CDD012}" srcOrd="0" destOrd="0" presId="urn:microsoft.com/office/officeart/2005/8/layout/orgChart1"/>
    <dgm:cxn modelId="{2A6ED36B-2A35-E341-8B7B-3591E925E01F}" type="presParOf" srcId="{579C127F-2BED-2845-B9D7-A8BF5DE8B61E}" destId="{8A2D39AB-7069-044E-9ED1-9BF54F202F49}" srcOrd="0" destOrd="0" presId="urn:microsoft.com/office/officeart/2005/8/layout/orgChart1"/>
    <dgm:cxn modelId="{06B4AA3A-F202-544F-9BAE-DFD2D93DD409}" type="presParOf" srcId="{8A2D39AB-7069-044E-9ED1-9BF54F202F49}" destId="{246D3540-77F3-B440-A411-CA11BB8A1FC5}" srcOrd="0" destOrd="0" presId="urn:microsoft.com/office/officeart/2005/8/layout/orgChart1"/>
    <dgm:cxn modelId="{D3B9415C-EE08-F548-B553-2329EEC98A92}" type="presParOf" srcId="{246D3540-77F3-B440-A411-CA11BB8A1FC5}" destId="{FCD6AAB8-4A25-414D-8EB7-206BBEBFA53C}" srcOrd="0" destOrd="0" presId="urn:microsoft.com/office/officeart/2005/8/layout/orgChart1"/>
    <dgm:cxn modelId="{7A9E3B47-DFA1-BE47-9257-1BF1B0E0F79F}" type="presParOf" srcId="{246D3540-77F3-B440-A411-CA11BB8A1FC5}" destId="{15A3846C-96FD-C047-B51E-A4280A224B2D}" srcOrd="1" destOrd="0" presId="urn:microsoft.com/office/officeart/2005/8/layout/orgChart1"/>
    <dgm:cxn modelId="{712ED159-E81B-D64C-B8CD-88F017D175EF}" type="presParOf" srcId="{8A2D39AB-7069-044E-9ED1-9BF54F202F49}" destId="{9222DC21-0378-894F-962C-10772223D030}" srcOrd="1" destOrd="0" presId="urn:microsoft.com/office/officeart/2005/8/layout/orgChart1"/>
    <dgm:cxn modelId="{A6612BAA-1B11-D048-93E6-0979167BE3B0}" type="presParOf" srcId="{9222DC21-0378-894F-962C-10772223D030}" destId="{39A3FB12-19EB-5E4F-9591-0D1DC964E38B}" srcOrd="0" destOrd="0" presId="urn:microsoft.com/office/officeart/2005/8/layout/orgChart1"/>
    <dgm:cxn modelId="{E68146AA-8154-4C43-91A4-7B345CDA47C7}" type="presParOf" srcId="{9222DC21-0378-894F-962C-10772223D030}" destId="{53C5D682-EAF6-1C45-8CEB-9E1A1DA07B69}" srcOrd="1" destOrd="0" presId="urn:microsoft.com/office/officeart/2005/8/layout/orgChart1"/>
    <dgm:cxn modelId="{83B96124-580D-3C42-A7A2-84B8F7CA47F8}" type="presParOf" srcId="{53C5D682-EAF6-1C45-8CEB-9E1A1DA07B69}" destId="{8C9C8C89-75FF-0A4B-9F2E-C9476FD2E25D}" srcOrd="0" destOrd="0" presId="urn:microsoft.com/office/officeart/2005/8/layout/orgChart1"/>
    <dgm:cxn modelId="{4F5F6276-5F0B-CF4F-B066-229CCF40DE13}" type="presParOf" srcId="{8C9C8C89-75FF-0A4B-9F2E-C9476FD2E25D}" destId="{2A15CC7B-E641-C94E-B14F-471D02D0CDBC}" srcOrd="0" destOrd="0" presId="urn:microsoft.com/office/officeart/2005/8/layout/orgChart1"/>
    <dgm:cxn modelId="{3E9071BA-9E86-954D-ABE8-6B14FF9D99AC}" type="presParOf" srcId="{8C9C8C89-75FF-0A4B-9F2E-C9476FD2E25D}" destId="{AE55D1D8-01F0-3049-93D0-9F2981796779}" srcOrd="1" destOrd="0" presId="urn:microsoft.com/office/officeart/2005/8/layout/orgChart1"/>
    <dgm:cxn modelId="{1EAC8882-EB1B-C743-B2C5-5335A37CE755}" type="presParOf" srcId="{53C5D682-EAF6-1C45-8CEB-9E1A1DA07B69}" destId="{FF92706F-289B-7340-9A47-108BA2B582A7}" srcOrd="1" destOrd="0" presId="urn:microsoft.com/office/officeart/2005/8/layout/orgChart1"/>
    <dgm:cxn modelId="{B0229AED-3B44-C34D-A3E2-6DA354279314}" type="presParOf" srcId="{FF92706F-289B-7340-9A47-108BA2B582A7}" destId="{C7794091-DE80-244D-9717-EE74B9482672}" srcOrd="0" destOrd="0" presId="urn:microsoft.com/office/officeart/2005/8/layout/orgChart1"/>
    <dgm:cxn modelId="{449710B9-C630-ED49-81CD-AFA00BE2EC55}" type="presParOf" srcId="{FF92706F-289B-7340-9A47-108BA2B582A7}" destId="{ED5A58D7-B22F-3842-88E1-AE337650A089}" srcOrd="1" destOrd="0" presId="urn:microsoft.com/office/officeart/2005/8/layout/orgChart1"/>
    <dgm:cxn modelId="{2F78B6F1-0700-894D-80C3-5A31DD1481A4}" type="presParOf" srcId="{ED5A58D7-B22F-3842-88E1-AE337650A089}" destId="{6D784A46-BB23-024E-BE7E-8C750AC93F40}" srcOrd="0" destOrd="0" presId="urn:microsoft.com/office/officeart/2005/8/layout/orgChart1"/>
    <dgm:cxn modelId="{7080867B-18F7-CC4C-A062-C53497F69245}" type="presParOf" srcId="{6D784A46-BB23-024E-BE7E-8C750AC93F40}" destId="{DF7D5121-723E-4A4B-A434-DE5A12787815}" srcOrd="0" destOrd="0" presId="urn:microsoft.com/office/officeart/2005/8/layout/orgChart1"/>
    <dgm:cxn modelId="{435410EE-E92D-E548-A588-E2648A8FAC18}" type="presParOf" srcId="{6D784A46-BB23-024E-BE7E-8C750AC93F40}" destId="{B757E968-4D6E-5B47-8E70-CCFA50614A84}" srcOrd="1" destOrd="0" presId="urn:microsoft.com/office/officeart/2005/8/layout/orgChart1"/>
    <dgm:cxn modelId="{3D2D4335-4731-6F43-B1AC-ADE3C85F92A7}" type="presParOf" srcId="{ED5A58D7-B22F-3842-88E1-AE337650A089}" destId="{28AD5AD6-64EB-2B46-A741-6506C4654993}" srcOrd="1" destOrd="0" presId="urn:microsoft.com/office/officeart/2005/8/layout/orgChart1"/>
    <dgm:cxn modelId="{E17D6E06-1078-CF42-B290-372542525A84}" type="presParOf" srcId="{ED5A58D7-B22F-3842-88E1-AE337650A089}" destId="{05FCE99E-2DBE-5241-B5BB-39CCFA37584F}" srcOrd="2" destOrd="0" presId="urn:microsoft.com/office/officeart/2005/8/layout/orgChart1"/>
    <dgm:cxn modelId="{900D700A-8669-F44B-9D1A-F3A7270F1350}" type="presParOf" srcId="{FF92706F-289B-7340-9A47-108BA2B582A7}" destId="{270311CB-04B6-C44B-B1C7-69A7DAA759F4}" srcOrd="2" destOrd="0" presId="urn:microsoft.com/office/officeart/2005/8/layout/orgChart1"/>
    <dgm:cxn modelId="{F3A47F5A-C6F4-FD47-A059-7F659DB12635}" type="presParOf" srcId="{FF92706F-289B-7340-9A47-108BA2B582A7}" destId="{936906D4-96D5-B34F-B0AC-59EFB980651D}" srcOrd="3" destOrd="0" presId="urn:microsoft.com/office/officeart/2005/8/layout/orgChart1"/>
    <dgm:cxn modelId="{82FFEE9F-CC37-5742-B2DD-21A61527E071}" type="presParOf" srcId="{936906D4-96D5-B34F-B0AC-59EFB980651D}" destId="{117076DC-0D97-AA4B-B40C-8931FA2784C8}" srcOrd="0" destOrd="0" presId="urn:microsoft.com/office/officeart/2005/8/layout/orgChart1"/>
    <dgm:cxn modelId="{CA606FA2-B736-424D-AF65-10EB45CBE126}" type="presParOf" srcId="{117076DC-0D97-AA4B-B40C-8931FA2784C8}" destId="{22D7DD3F-3384-B744-BD8B-439C56B25B89}" srcOrd="0" destOrd="0" presId="urn:microsoft.com/office/officeart/2005/8/layout/orgChart1"/>
    <dgm:cxn modelId="{930D3499-FF96-4845-B120-8B670122FB9B}" type="presParOf" srcId="{117076DC-0D97-AA4B-B40C-8931FA2784C8}" destId="{845A9B09-20F6-C24B-A250-1F81585885BC}" srcOrd="1" destOrd="0" presId="urn:microsoft.com/office/officeart/2005/8/layout/orgChart1"/>
    <dgm:cxn modelId="{2A0FE01D-36E4-694C-8F94-7C6AD0DB3321}" type="presParOf" srcId="{936906D4-96D5-B34F-B0AC-59EFB980651D}" destId="{0E1C4800-64A2-344A-BEC4-FE913B29D78C}" srcOrd="1" destOrd="0" presId="urn:microsoft.com/office/officeart/2005/8/layout/orgChart1"/>
    <dgm:cxn modelId="{6AA527FB-2550-FF44-9E18-B6A9BD2DA2B6}" type="presParOf" srcId="{0E1C4800-64A2-344A-BEC4-FE913B29D78C}" destId="{76455B20-C466-5F42-972B-EF73B1381EF4}" srcOrd="0" destOrd="0" presId="urn:microsoft.com/office/officeart/2005/8/layout/orgChart1"/>
    <dgm:cxn modelId="{448635D1-9A44-3A48-AEE9-12EA86225B19}" type="presParOf" srcId="{0E1C4800-64A2-344A-BEC4-FE913B29D78C}" destId="{9BF63AA7-2D6D-E749-859E-93F785B43201}" srcOrd="1" destOrd="0" presId="urn:microsoft.com/office/officeart/2005/8/layout/orgChart1"/>
    <dgm:cxn modelId="{3DF283A7-D87D-D54F-AAA9-AA289E1CB63B}" type="presParOf" srcId="{9BF63AA7-2D6D-E749-859E-93F785B43201}" destId="{83380776-7E30-684E-AC11-15849414C5D6}" srcOrd="0" destOrd="0" presId="urn:microsoft.com/office/officeart/2005/8/layout/orgChart1"/>
    <dgm:cxn modelId="{99D7D8A8-051E-E940-92EF-9549F763228A}" type="presParOf" srcId="{83380776-7E30-684E-AC11-15849414C5D6}" destId="{EF7ABED3-D124-CE45-9900-6A2E61CDD012}" srcOrd="0" destOrd="0" presId="urn:microsoft.com/office/officeart/2005/8/layout/orgChart1"/>
    <dgm:cxn modelId="{66B5A8C8-2D16-6443-8896-45E33CB0366F}" type="presParOf" srcId="{83380776-7E30-684E-AC11-15849414C5D6}" destId="{3E36143A-BA10-1842-9D74-FEBC934CC3C0}" srcOrd="1" destOrd="0" presId="urn:microsoft.com/office/officeart/2005/8/layout/orgChart1"/>
    <dgm:cxn modelId="{0553D410-4084-5941-A997-B00C863F6D03}" type="presParOf" srcId="{9BF63AA7-2D6D-E749-859E-93F785B43201}" destId="{0F83E8B6-81E6-B446-AEE8-9C28D3ADD109}" srcOrd="1" destOrd="0" presId="urn:microsoft.com/office/officeart/2005/8/layout/orgChart1"/>
    <dgm:cxn modelId="{143B3A0E-FCFB-8D4A-89CE-4571A0F690E7}" type="presParOf" srcId="{9BF63AA7-2D6D-E749-859E-93F785B43201}" destId="{305DA749-26B0-B34E-A11D-C789A5B7E087}" srcOrd="2" destOrd="0" presId="urn:microsoft.com/office/officeart/2005/8/layout/orgChart1"/>
    <dgm:cxn modelId="{5035A8DE-5C81-0848-81E4-3429D9009DC1}" type="presParOf" srcId="{0E1C4800-64A2-344A-BEC4-FE913B29D78C}" destId="{F3263D33-CE3B-3B49-91FD-6ACC1462BFB4}" srcOrd="2" destOrd="0" presId="urn:microsoft.com/office/officeart/2005/8/layout/orgChart1"/>
    <dgm:cxn modelId="{51C88B88-C4F5-9647-ACFD-A7F7D6D782A3}" type="presParOf" srcId="{0E1C4800-64A2-344A-BEC4-FE913B29D78C}" destId="{67ADF4D8-3E56-1149-A49B-DCF396F37D56}" srcOrd="3" destOrd="0" presId="urn:microsoft.com/office/officeart/2005/8/layout/orgChart1"/>
    <dgm:cxn modelId="{366A73E4-210D-2341-967A-FA898F1C6AA2}" type="presParOf" srcId="{67ADF4D8-3E56-1149-A49B-DCF396F37D56}" destId="{67E62BA9-A806-8840-A5E7-3CEFA91AAF1C}" srcOrd="0" destOrd="0" presId="urn:microsoft.com/office/officeart/2005/8/layout/orgChart1"/>
    <dgm:cxn modelId="{77D80450-0199-804C-816D-E52B16B2BF56}" type="presParOf" srcId="{67E62BA9-A806-8840-A5E7-3CEFA91AAF1C}" destId="{E0B1ECDC-3C7E-EF41-BD66-EBB904FE9620}" srcOrd="0" destOrd="0" presId="urn:microsoft.com/office/officeart/2005/8/layout/orgChart1"/>
    <dgm:cxn modelId="{F91DFD01-B554-5446-9B5C-65D67FCCE1A8}" type="presParOf" srcId="{67E62BA9-A806-8840-A5E7-3CEFA91AAF1C}" destId="{EF6DD3C7-B7C1-2C42-8782-785109E35AEA}" srcOrd="1" destOrd="0" presId="urn:microsoft.com/office/officeart/2005/8/layout/orgChart1"/>
    <dgm:cxn modelId="{D832E9C6-64A0-0E46-94B8-94CB6B38B9B4}" type="presParOf" srcId="{67ADF4D8-3E56-1149-A49B-DCF396F37D56}" destId="{D85C9282-78F3-2445-9389-5340D75C1E27}" srcOrd="1" destOrd="0" presId="urn:microsoft.com/office/officeart/2005/8/layout/orgChart1"/>
    <dgm:cxn modelId="{63189D20-ED81-0944-A395-08587EEE6CC3}" type="presParOf" srcId="{67ADF4D8-3E56-1149-A49B-DCF396F37D56}" destId="{D6139A8E-0691-7B4B-A5B0-15F77A4FFE00}" srcOrd="2" destOrd="0" presId="urn:microsoft.com/office/officeart/2005/8/layout/orgChart1"/>
    <dgm:cxn modelId="{26717453-C1AB-8C40-9B15-682B78E0AD29}" type="presParOf" srcId="{0E1C4800-64A2-344A-BEC4-FE913B29D78C}" destId="{9F93D303-8BDF-E349-9467-8F71940F685D}" srcOrd="4" destOrd="0" presId="urn:microsoft.com/office/officeart/2005/8/layout/orgChart1"/>
    <dgm:cxn modelId="{50D52B7A-158A-AC45-BC6D-9109E94D18FB}" type="presParOf" srcId="{0E1C4800-64A2-344A-BEC4-FE913B29D78C}" destId="{CE848020-8235-ED45-B6CA-2BD30B8DB9E3}" srcOrd="5" destOrd="0" presId="urn:microsoft.com/office/officeart/2005/8/layout/orgChart1"/>
    <dgm:cxn modelId="{B3BCC312-D057-5047-9EC3-1563DCD284B9}" type="presParOf" srcId="{CE848020-8235-ED45-B6CA-2BD30B8DB9E3}" destId="{3E38B41A-B3CF-A943-9CF0-7B03790EFE92}" srcOrd="0" destOrd="0" presId="urn:microsoft.com/office/officeart/2005/8/layout/orgChart1"/>
    <dgm:cxn modelId="{A9FDB8F7-001F-CB4A-B886-4F3583C32E40}" type="presParOf" srcId="{3E38B41A-B3CF-A943-9CF0-7B03790EFE92}" destId="{85929E92-3A53-624A-9829-34D3451A0DCD}" srcOrd="0" destOrd="0" presId="urn:microsoft.com/office/officeart/2005/8/layout/orgChart1"/>
    <dgm:cxn modelId="{720643EB-39BD-2940-9DA7-4816B5CD5B30}" type="presParOf" srcId="{3E38B41A-B3CF-A943-9CF0-7B03790EFE92}" destId="{65318C7B-D8A1-E94F-BBB1-687F947FA29D}" srcOrd="1" destOrd="0" presId="urn:microsoft.com/office/officeart/2005/8/layout/orgChart1"/>
    <dgm:cxn modelId="{D5A1FFF7-8570-874B-9699-6BDE6112DC68}" type="presParOf" srcId="{CE848020-8235-ED45-B6CA-2BD30B8DB9E3}" destId="{747C3B33-BE88-604F-88F9-745C3A772DB3}" srcOrd="1" destOrd="0" presId="urn:microsoft.com/office/officeart/2005/8/layout/orgChart1"/>
    <dgm:cxn modelId="{228B28D3-6EBA-1049-AF10-23A568098AC4}" type="presParOf" srcId="{747C3B33-BE88-604F-88F9-745C3A772DB3}" destId="{3F0BF567-9D54-B74F-9BC7-56E02B1C67C0}" srcOrd="0" destOrd="0" presId="urn:microsoft.com/office/officeart/2005/8/layout/orgChart1"/>
    <dgm:cxn modelId="{1AF84141-692E-8E40-A47F-2B6CB71767FE}" type="presParOf" srcId="{747C3B33-BE88-604F-88F9-745C3A772DB3}" destId="{EE959E06-1A73-4B4E-B7D2-20018952ADC7}" srcOrd="1" destOrd="0" presId="urn:microsoft.com/office/officeart/2005/8/layout/orgChart1"/>
    <dgm:cxn modelId="{9C902162-EF21-7549-8000-B3700D69FF8B}" type="presParOf" srcId="{EE959E06-1A73-4B4E-B7D2-20018952ADC7}" destId="{C8B86C77-D15D-A042-878B-56ABF9C80F97}" srcOrd="0" destOrd="0" presId="urn:microsoft.com/office/officeart/2005/8/layout/orgChart1"/>
    <dgm:cxn modelId="{9C473AD3-483C-F648-BF13-455C1A55DD05}" type="presParOf" srcId="{C8B86C77-D15D-A042-878B-56ABF9C80F97}" destId="{A7E5D9FB-D318-CF49-9EEF-EDBAA995FED7}" srcOrd="0" destOrd="0" presId="urn:microsoft.com/office/officeart/2005/8/layout/orgChart1"/>
    <dgm:cxn modelId="{5164F7F8-7E78-AB4E-95B2-210CD3CED778}" type="presParOf" srcId="{C8B86C77-D15D-A042-878B-56ABF9C80F97}" destId="{20C5DBC1-490C-6140-B89D-B6441C4A1FAB}" srcOrd="1" destOrd="0" presId="urn:microsoft.com/office/officeart/2005/8/layout/orgChart1"/>
    <dgm:cxn modelId="{FA555632-394F-FC42-AF19-9D45282DF4A1}" type="presParOf" srcId="{EE959E06-1A73-4B4E-B7D2-20018952ADC7}" destId="{1B2F839B-D52E-CF4E-AAE0-A4C3B4DD3A7B}" srcOrd="1" destOrd="0" presId="urn:microsoft.com/office/officeart/2005/8/layout/orgChart1"/>
    <dgm:cxn modelId="{6E5B885B-3D3F-8147-8FC9-0099CBD9BA17}" type="presParOf" srcId="{EE959E06-1A73-4B4E-B7D2-20018952ADC7}" destId="{970761C9-AC72-F845-B45E-F0412456B6E4}" srcOrd="2" destOrd="0" presId="urn:microsoft.com/office/officeart/2005/8/layout/orgChart1"/>
    <dgm:cxn modelId="{66BA8C93-0C5F-B340-B870-3E27D0F160CA}" type="presParOf" srcId="{CE848020-8235-ED45-B6CA-2BD30B8DB9E3}" destId="{5CAB34D9-8FB3-A148-866E-63B45737EED3}" srcOrd="2" destOrd="0" presId="urn:microsoft.com/office/officeart/2005/8/layout/orgChart1"/>
    <dgm:cxn modelId="{52003831-BA5F-4944-977D-69DEE288FFB0}" type="presParOf" srcId="{936906D4-96D5-B34F-B0AC-59EFB980651D}" destId="{C23605D8-1C5A-6347-AA89-860F05A8274B}" srcOrd="2" destOrd="0" presId="urn:microsoft.com/office/officeart/2005/8/layout/orgChart1"/>
    <dgm:cxn modelId="{AC78EF4E-F656-6642-925B-E265B00EA29A}" type="presParOf" srcId="{FF92706F-289B-7340-9A47-108BA2B582A7}" destId="{66C75B9F-8246-454D-AB90-9E8C74DA5B9B}" srcOrd="4" destOrd="0" presId="urn:microsoft.com/office/officeart/2005/8/layout/orgChart1"/>
    <dgm:cxn modelId="{EEEE2FD3-E340-2147-AE38-B6A2C21A2609}" type="presParOf" srcId="{FF92706F-289B-7340-9A47-108BA2B582A7}" destId="{D5099E07-4FB5-D947-896C-40C922A44EEA}" srcOrd="5" destOrd="0" presId="urn:microsoft.com/office/officeart/2005/8/layout/orgChart1"/>
    <dgm:cxn modelId="{0241DDDD-F931-7C48-83E5-8D741E7A1826}" type="presParOf" srcId="{D5099E07-4FB5-D947-896C-40C922A44EEA}" destId="{3D674540-2DC2-F54D-A1E7-D0560B900831}" srcOrd="0" destOrd="0" presId="urn:microsoft.com/office/officeart/2005/8/layout/orgChart1"/>
    <dgm:cxn modelId="{81E46ECE-3596-2640-880E-BDFC05CC8A7E}" type="presParOf" srcId="{3D674540-2DC2-F54D-A1E7-D0560B900831}" destId="{59F74643-137D-1541-9E3E-98816BD2BFD3}" srcOrd="0" destOrd="0" presId="urn:microsoft.com/office/officeart/2005/8/layout/orgChart1"/>
    <dgm:cxn modelId="{2FE66DAD-CB7E-9448-86DF-94A75B98C8BB}" type="presParOf" srcId="{3D674540-2DC2-F54D-A1E7-D0560B900831}" destId="{52B1FC88-5AFB-1346-8646-0D49D280AABE}" srcOrd="1" destOrd="0" presId="urn:microsoft.com/office/officeart/2005/8/layout/orgChart1"/>
    <dgm:cxn modelId="{7805570A-8522-5546-A8A4-F69F18E0B47E}" type="presParOf" srcId="{D5099E07-4FB5-D947-896C-40C922A44EEA}" destId="{D747D9FD-625D-7C42-903A-4285DAC294A1}" srcOrd="1" destOrd="0" presId="urn:microsoft.com/office/officeart/2005/8/layout/orgChart1"/>
    <dgm:cxn modelId="{693BF197-3652-AD45-93D8-DBFAADBE5E3D}" type="presParOf" srcId="{D5099E07-4FB5-D947-896C-40C922A44EEA}" destId="{0688417C-BDD7-2A46-ADBE-EB9F5A8D58CB}" srcOrd="2" destOrd="0" presId="urn:microsoft.com/office/officeart/2005/8/layout/orgChart1"/>
    <dgm:cxn modelId="{AAE730FC-793D-B14A-A103-913ECDCCC1F7}" type="presParOf" srcId="{53C5D682-EAF6-1C45-8CEB-9E1A1DA07B69}" destId="{61BECBBB-7A64-D946-9695-7E3974A03710}" srcOrd="2" destOrd="0" presId="urn:microsoft.com/office/officeart/2005/8/layout/orgChart1"/>
    <dgm:cxn modelId="{33A26391-3D27-BD47-8564-F5248AAE07B9}" type="presParOf" srcId="{8A2D39AB-7069-044E-9ED1-9BF54F202F49}" destId="{F7F81BA2-C651-8B4C-B53B-DC25D88E55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333CF6-70BA-D24B-B302-3A4E3368E602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65703D-12CA-504A-AFC6-1AAB5FC48CCA}">
      <dgm:prSet phldrT="[Text]"/>
      <dgm:spPr/>
      <dgm:t>
        <a:bodyPr/>
        <a:lstStyle/>
        <a:p>
          <a:r>
            <a:rPr lang="en-US" b="1" dirty="0"/>
            <a:t>Education</a:t>
          </a:r>
        </a:p>
      </dgm:t>
    </dgm:pt>
    <dgm:pt modelId="{894ACDDE-BD03-9D4D-9196-551AA19AC8DE}" type="parTrans" cxnId="{E0A64A04-55EB-4B41-9EF8-A6416EB82808}">
      <dgm:prSet/>
      <dgm:spPr/>
      <dgm:t>
        <a:bodyPr/>
        <a:lstStyle/>
        <a:p>
          <a:endParaRPr lang="en-US"/>
        </a:p>
      </dgm:t>
    </dgm:pt>
    <dgm:pt modelId="{F5712F85-8CFB-C242-9C4B-A43AAE4B9E76}" type="sibTrans" cxnId="{E0A64A04-55EB-4B41-9EF8-A6416EB82808}">
      <dgm:prSet/>
      <dgm:spPr/>
      <dgm:t>
        <a:bodyPr/>
        <a:lstStyle/>
        <a:p>
          <a:endParaRPr lang="en-US"/>
        </a:p>
      </dgm:t>
    </dgm:pt>
    <dgm:pt modelId="{E6415671-F552-F144-AEE9-4AB291AE7D7B}">
      <dgm:prSet phldrT="[Text]"/>
      <dgm:spPr/>
      <dgm:t>
        <a:bodyPr/>
        <a:lstStyle/>
        <a:p>
          <a:r>
            <a:rPr lang="en-US" dirty="0"/>
            <a:t>Level of Education</a:t>
          </a:r>
        </a:p>
      </dgm:t>
    </dgm:pt>
    <dgm:pt modelId="{E7DA28CB-83F3-AD41-A8C8-CD4CB382BF5A}" type="parTrans" cxnId="{D980A43D-EFBB-7E49-B69F-F9DDD14F214A}">
      <dgm:prSet/>
      <dgm:spPr/>
      <dgm:t>
        <a:bodyPr/>
        <a:lstStyle/>
        <a:p>
          <a:endParaRPr lang="en-US"/>
        </a:p>
      </dgm:t>
    </dgm:pt>
    <dgm:pt modelId="{743D44EB-903C-184C-9D55-6668C8DEF77F}" type="sibTrans" cxnId="{D980A43D-EFBB-7E49-B69F-F9DDD14F214A}">
      <dgm:prSet/>
      <dgm:spPr/>
      <dgm:t>
        <a:bodyPr/>
        <a:lstStyle/>
        <a:p>
          <a:endParaRPr lang="en-US"/>
        </a:p>
      </dgm:t>
    </dgm:pt>
    <dgm:pt modelId="{B8E49748-9E0F-6745-B70F-2DE0A935D7E3}">
      <dgm:prSet phldrT="[Text]"/>
      <dgm:spPr/>
      <dgm:t>
        <a:bodyPr/>
        <a:lstStyle/>
        <a:p>
          <a:r>
            <a:rPr lang="en-US" dirty="0"/>
            <a:t>Duration of education</a:t>
          </a:r>
        </a:p>
      </dgm:t>
    </dgm:pt>
    <dgm:pt modelId="{DED74253-6731-8D45-881E-1CB79A309290}" type="parTrans" cxnId="{8D6C017F-5480-3345-9349-AF5A0B8FB8AC}">
      <dgm:prSet/>
      <dgm:spPr/>
      <dgm:t>
        <a:bodyPr/>
        <a:lstStyle/>
        <a:p>
          <a:endParaRPr lang="en-US"/>
        </a:p>
      </dgm:t>
    </dgm:pt>
    <dgm:pt modelId="{1277FFB0-AF64-0446-B8B8-496CCC84D405}" type="sibTrans" cxnId="{8D6C017F-5480-3345-9349-AF5A0B8FB8AC}">
      <dgm:prSet/>
      <dgm:spPr/>
      <dgm:t>
        <a:bodyPr/>
        <a:lstStyle/>
        <a:p>
          <a:endParaRPr lang="en-US"/>
        </a:p>
      </dgm:t>
    </dgm:pt>
    <dgm:pt modelId="{6C987E7C-0A09-6647-A677-3DB124C8CDBA}">
      <dgm:prSet phldrT="[Text]"/>
      <dgm:spPr/>
      <dgm:t>
        <a:bodyPr/>
        <a:lstStyle/>
        <a:p>
          <a:r>
            <a:rPr lang="en-US" dirty="0"/>
            <a:t>Years of school completed</a:t>
          </a:r>
        </a:p>
      </dgm:t>
    </dgm:pt>
    <dgm:pt modelId="{4D5F3BE3-E2F7-B74B-9DCF-EF5F9B90A065}" type="parTrans" cxnId="{07C22CED-50CF-9841-8D34-EBE5423DA2FF}">
      <dgm:prSet/>
      <dgm:spPr/>
      <dgm:t>
        <a:bodyPr/>
        <a:lstStyle/>
        <a:p>
          <a:endParaRPr lang="en-US"/>
        </a:p>
      </dgm:t>
    </dgm:pt>
    <dgm:pt modelId="{91A8A29F-85CE-D44C-A570-4245E98A6A5E}" type="sibTrans" cxnId="{07C22CED-50CF-9841-8D34-EBE5423DA2FF}">
      <dgm:prSet/>
      <dgm:spPr/>
      <dgm:t>
        <a:bodyPr/>
        <a:lstStyle/>
        <a:p>
          <a:endParaRPr lang="en-US"/>
        </a:p>
      </dgm:t>
    </dgm:pt>
    <dgm:pt modelId="{F07CD598-5FC5-0A4A-B67E-E4F46FFF1FE7}">
      <dgm:prSet phldrT="[Text]"/>
      <dgm:spPr/>
      <dgm:t>
        <a:bodyPr/>
        <a:lstStyle/>
        <a:p>
          <a:r>
            <a:rPr lang="en-US" dirty="0"/>
            <a:t>Type of school</a:t>
          </a:r>
        </a:p>
      </dgm:t>
    </dgm:pt>
    <dgm:pt modelId="{72D9838A-601B-064D-B93E-610A4E9F37B5}" type="parTrans" cxnId="{105FD14D-BDB0-5B4B-A655-73EE1E68DA45}">
      <dgm:prSet/>
      <dgm:spPr/>
      <dgm:t>
        <a:bodyPr/>
        <a:lstStyle/>
        <a:p>
          <a:endParaRPr lang="en-US"/>
        </a:p>
      </dgm:t>
    </dgm:pt>
    <dgm:pt modelId="{1002EADC-E38E-DF4E-AB36-40E09DD70247}" type="sibTrans" cxnId="{105FD14D-BDB0-5B4B-A655-73EE1E68DA45}">
      <dgm:prSet/>
      <dgm:spPr/>
      <dgm:t>
        <a:bodyPr/>
        <a:lstStyle/>
        <a:p>
          <a:endParaRPr lang="en-US"/>
        </a:p>
      </dgm:t>
    </dgm:pt>
    <dgm:pt modelId="{BE4B998E-CDBB-E04B-ACB4-B77D988E1C90}">
      <dgm:prSet phldrT="[Text]"/>
      <dgm:spPr/>
      <dgm:t>
        <a:bodyPr/>
        <a:lstStyle/>
        <a:p>
          <a:r>
            <a:rPr lang="en-US" dirty="0"/>
            <a:t>Private vs public</a:t>
          </a:r>
        </a:p>
      </dgm:t>
    </dgm:pt>
    <dgm:pt modelId="{D9AF2C05-2A2A-4048-A1BD-99EB6FC0D9ED}" type="parTrans" cxnId="{4C2FC36B-0690-864B-8E9F-7A730A8D73EB}">
      <dgm:prSet/>
      <dgm:spPr/>
      <dgm:t>
        <a:bodyPr/>
        <a:lstStyle/>
        <a:p>
          <a:endParaRPr lang="en-US"/>
        </a:p>
      </dgm:t>
    </dgm:pt>
    <dgm:pt modelId="{AD767A1A-2E01-BA40-8FF2-C8D5AE465740}" type="sibTrans" cxnId="{4C2FC36B-0690-864B-8E9F-7A730A8D73EB}">
      <dgm:prSet/>
      <dgm:spPr/>
      <dgm:t>
        <a:bodyPr/>
        <a:lstStyle/>
        <a:p>
          <a:endParaRPr lang="en-US"/>
        </a:p>
      </dgm:t>
    </dgm:pt>
    <dgm:pt modelId="{80D7B6C6-D059-C64C-8B32-6006A869E619}">
      <dgm:prSet phldrT="[Text]"/>
      <dgm:spPr/>
      <dgm:t>
        <a:bodyPr/>
        <a:lstStyle/>
        <a:p>
          <a:r>
            <a:rPr lang="en-US" dirty="0"/>
            <a:t>Primary, </a:t>
          </a:r>
          <a:r>
            <a:rPr lang="en-US" altLang="zh-CN" dirty="0"/>
            <a:t>secondary,</a:t>
          </a:r>
          <a:r>
            <a:rPr lang="en-US" dirty="0"/>
            <a:t> college and above </a:t>
          </a:r>
        </a:p>
      </dgm:t>
    </dgm:pt>
    <dgm:pt modelId="{01F9B123-93A2-ED41-9902-C4AB32BFE4EE}" type="parTrans" cxnId="{68CCB1D9-2279-2E41-945F-8B7E82D370B8}">
      <dgm:prSet/>
      <dgm:spPr/>
      <dgm:t>
        <a:bodyPr/>
        <a:lstStyle/>
        <a:p>
          <a:endParaRPr lang="en-US"/>
        </a:p>
      </dgm:t>
    </dgm:pt>
    <dgm:pt modelId="{3C53CA2D-27A4-BD4E-84A3-E5681FB44609}" type="sibTrans" cxnId="{68CCB1D9-2279-2E41-945F-8B7E82D370B8}">
      <dgm:prSet/>
      <dgm:spPr/>
      <dgm:t>
        <a:bodyPr/>
        <a:lstStyle/>
        <a:p>
          <a:endParaRPr lang="en-US"/>
        </a:p>
      </dgm:t>
    </dgm:pt>
    <dgm:pt modelId="{56992870-3D82-CD46-9AB8-88B5C2864CB8}">
      <dgm:prSet phldrT="[Text]"/>
      <dgm:spPr/>
      <dgm:t>
        <a:bodyPr/>
        <a:lstStyle/>
        <a:p>
          <a:r>
            <a:rPr lang="en-US" dirty="0"/>
            <a:t>Nominal</a:t>
          </a:r>
        </a:p>
      </dgm:t>
    </dgm:pt>
    <dgm:pt modelId="{31CAAD69-3A21-5C41-815A-B538621D3788}" type="parTrans" cxnId="{CD30E70F-5049-1E41-8918-41CB8F01F8DD}">
      <dgm:prSet/>
      <dgm:spPr/>
      <dgm:t>
        <a:bodyPr/>
        <a:lstStyle/>
        <a:p>
          <a:endParaRPr lang="en-US"/>
        </a:p>
      </dgm:t>
    </dgm:pt>
    <dgm:pt modelId="{D2B9575E-3138-4145-AAAB-9E0EC7394044}" type="sibTrans" cxnId="{CD30E70F-5049-1E41-8918-41CB8F01F8DD}">
      <dgm:prSet/>
      <dgm:spPr/>
      <dgm:t>
        <a:bodyPr/>
        <a:lstStyle/>
        <a:p>
          <a:endParaRPr lang="en-US"/>
        </a:p>
      </dgm:t>
    </dgm:pt>
    <dgm:pt modelId="{800B2F28-E716-1144-82CF-81611C1BE9F2}">
      <dgm:prSet phldrT="[Text]"/>
      <dgm:spPr/>
      <dgm:t>
        <a:bodyPr/>
        <a:lstStyle/>
        <a:p>
          <a:r>
            <a:rPr lang="en-US" dirty="0"/>
            <a:t>Ordinal</a:t>
          </a:r>
        </a:p>
      </dgm:t>
    </dgm:pt>
    <dgm:pt modelId="{D93B1672-4126-C642-BFEB-AEE3CF2C5222}" type="parTrans" cxnId="{A74DF058-BD8D-AE46-A69D-647486EAE2D6}">
      <dgm:prSet/>
      <dgm:spPr/>
      <dgm:t>
        <a:bodyPr/>
        <a:lstStyle/>
        <a:p>
          <a:endParaRPr lang="en-US"/>
        </a:p>
      </dgm:t>
    </dgm:pt>
    <dgm:pt modelId="{A2236B2D-EB15-7E47-A69E-A695C6DF8C6E}" type="sibTrans" cxnId="{A74DF058-BD8D-AE46-A69D-647486EAE2D6}">
      <dgm:prSet/>
      <dgm:spPr/>
      <dgm:t>
        <a:bodyPr/>
        <a:lstStyle/>
        <a:p>
          <a:endParaRPr lang="en-US"/>
        </a:p>
      </dgm:t>
    </dgm:pt>
    <dgm:pt modelId="{1CF022CB-C323-CD49-9E20-7E80739413AD}">
      <dgm:prSet phldrT="[Text]"/>
      <dgm:spPr/>
      <dgm:t>
        <a:bodyPr/>
        <a:lstStyle/>
        <a:p>
          <a:r>
            <a:rPr lang="en-US" dirty="0"/>
            <a:t>Interval</a:t>
          </a:r>
          <a:br>
            <a:rPr lang="en-US" dirty="0"/>
          </a:br>
          <a:r>
            <a:rPr lang="en-US" dirty="0"/>
            <a:t>/Ratio</a:t>
          </a:r>
        </a:p>
      </dgm:t>
    </dgm:pt>
    <dgm:pt modelId="{189D2774-3EE4-4F49-998D-FD1A850E24FA}" type="parTrans" cxnId="{251436B8-E309-524A-B508-EE72E8E3F8E5}">
      <dgm:prSet/>
      <dgm:spPr/>
      <dgm:t>
        <a:bodyPr/>
        <a:lstStyle/>
        <a:p>
          <a:endParaRPr lang="en-US"/>
        </a:p>
      </dgm:t>
    </dgm:pt>
    <dgm:pt modelId="{5424A378-83AF-7743-8764-D93679C44AFE}" type="sibTrans" cxnId="{251436B8-E309-524A-B508-EE72E8E3F8E5}">
      <dgm:prSet/>
      <dgm:spPr/>
      <dgm:t>
        <a:bodyPr/>
        <a:lstStyle/>
        <a:p>
          <a:endParaRPr lang="en-US"/>
        </a:p>
      </dgm:t>
    </dgm:pt>
    <dgm:pt modelId="{701F38F2-CF07-4546-9CC7-9325371C1DBB}" type="pres">
      <dgm:prSet presAssocID="{11333CF6-70BA-D24B-B302-3A4E3368E60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7D06F38-6A46-844A-831E-291E9EB2CB61}" type="pres">
      <dgm:prSet presAssocID="{7B65703D-12CA-504A-AFC6-1AAB5FC48CCA}" presName="root1" presStyleCnt="0"/>
      <dgm:spPr/>
    </dgm:pt>
    <dgm:pt modelId="{5BF60D91-229F-4145-B0D1-DF2A2DA11BC8}" type="pres">
      <dgm:prSet presAssocID="{7B65703D-12CA-504A-AFC6-1AAB5FC48CCA}" presName="LevelOneTextNode" presStyleLbl="node0" presStyleIdx="0" presStyleCnt="1" custScaleX="63818">
        <dgm:presLayoutVars>
          <dgm:chPref val="3"/>
        </dgm:presLayoutVars>
      </dgm:prSet>
      <dgm:spPr/>
    </dgm:pt>
    <dgm:pt modelId="{6346F603-0737-1C4A-834E-1D097C8ADBDA}" type="pres">
      <dgm:prSet presAssocID="{7B65703D-12CA-504A-AFC6-1AAB5FC48CCA}" presName="level2hierChild" presStyleCnt="0"/>
      <dgm:spPr/>
    </dgm:pt>
    <dgm:pt modelId="{CA0B9F30-7B97-B94E-A3A6-7A7092861CED}" type="pres">
      <dgm:prSet presAssocID="{31CAAD69-3A21-5C41-815A-B538621D3788}" presName="conn2-1" presStyleLbl="parChTrans1D2" presStyleIdx="0" presStyleCnt="3"/>
      <dgm:spPr/>
    </dgm:pt>
    <dgm:pt modelId="{4177B483-2F4D-6441-8239-023F682EC7DB}" type="pres">
      <dgm:prSet presAssocID="{31CAAD69-3A21-5C41-815A-B538621D3788}" presName="connTx" presStyleLbl="parChTrans1D2" presStyleIdx="0" presStyleCnt="3"/>
      <dgm:spPr/>
    </dgm:pt>
    <dgm:pt modelId="{D0FF2156-FE5D-EA40-8EF4-3978A22B6072}" type="pres">
      <dgm:prSet presAssocID="{56992870-3D82-CD46-9AB8-88B5C2864CB8}" presName="root2" presStyleCnt="0"/>
      <dgm:spPr/>
    </dgm:pt>
    <dgm:pt modelId="{0D9FD6BE-2611-EA44-BC45-B1640F642948}" type="pres">
      <dgm:prSet presAssocID="{56992870-3D82-CD46-9AB8-88B5C2864CB8}" presName="LevelTwoTextNode" presStyleLbl="node2" presStyleIdx="0" presStyleCnt="3" custScaleX="69084">
        <dgm:presLayoutVars>
          <dgm:chPref val="3"/>
        </dgm:presLayoutVars>
      </dgm:prSet>
      <dgm:spPr/>
    </dgm:pt>
    <dgm:pt modelId="{3353003B-4F92-7947-8C3E-454A0F8D278B}" type="pres">
      <dgm:prSet presAssocID="{56992870-3D82-CD46-9AB8-88B5C2864CB8}" presName="level3hierChild" presStyleCnt="0"/>
      <dgm:spPr/>
    </dgm:pt>
    <dgm:pt modelId="{2F89CFD9-7725-164F-8E8D-D691EAF89337}" type="pres">
      <dgm:prSet presAssocID="{72D9838A-601B-064D-B93E-610A4E9F37B5}" presName="conn2-1" presStyleLbl="parChTrans1D3" presStyleIdx="0" presStyleCnt="3"/>
      <dgm:spPr/>
    </dgm:pt>
    <dgm:pt modelId="{652F082B-5B12-5F42-B5F8-30D0D99FDC1B}" type="pres">
      <dgm:prSet presAssocID="{72D9838A-601B-064D-B93E-610A4E9F37B5}" presName="connTx" presStyleLbl="parChTrans1D3" presStyleIdx="0" presStyleCnt="3"/>
      <dgm:spPr/>
    </dgm:pt>
    <dgm:pt modelId="{9EFB2196-ABF1-264B-A648-E8504373E47E}" type="pres">
      <dgm:prSet presAssocID="{F07CD598-5FC5-0A4A-B67E-E4F46FFF1FE7}" presName="root2" presStyleCnt="0"/>
      <dgm:spPr/>
    </dgm:pt>
    <dgm:pt modelId="{CE6634F4-2C01-F64C-A88C-417F3A6ED8A2}" type="pres">
      <dgm:prSet presAssocID="{F07CD598-5FC5-0A4A-B67E-E4F46FFF1FE7}" presName="LevelTwoTextNode" presStyleLbl="node3" presStyleIdx="0" presStyleCnt="3" custScaleX="82600">
        <dgm:presLayoutVars>
          <dgm:chPref val="3"/>
        </dgm:presLayoutVars>
      </dgm:prSet>
      <dgm:spPr/>
    </dgm:pt>
    <dgm:pt modelId="{C64C42E1-9D13-C944-8C24-905D654F0992}" type="pres">
      <dgm:prSet presAssocID="{F07CD598-5FC5-0A4A-B67E-E4F46FFF1FE7}" presName="level3hierChild" presStyleCnt="0"/>
      <dgm:spPr/>
    </dgm:pt>
    <dgm:pt modelId="{04B2791A-4AB4-6B47-8172-77B8FEE611CE}" type="pres">
      <dgm:prSet presAssocID="{D9AF2C05-2A2A-4048-A1BD-99EB6FC0D9ED}" presName="conn2-1" presStyleLbl="parChTrans1D4" presStyleIdx="0" presStyleCnt="3"/>
      <dgm:spPr/>
    </dgm:pt>
    <dgm:pt modelId="{39D27AAF-829F-ED46-8F6A-C884B7C3BDF6}" type="pres">
      <dgm:prSet presAssocID="{D9AF2C05-2A2A-4048-A1BD-99EB6FC0D9ED}" presName="connTx" presStyleLbl="parChTrans1D4" presStyleIdx="0" presStyleCnt="3"/>
      <dgm:spPr/>
    </dgm:pt>
    <dgm:pt modelId="{16D254A9-8425-7C47-B965-43CEE16E9140}" type="pres">
      <dgm:prSet presAssocID="{BE4B998E-CDBB-E04B-ACB4-B77D988E1C90}" presName="root2" presStyleCnt="0"/>
      <dgm:spPr/>
    </dgm:pt>
    <dgm:pt modelId="{E3765688-031B-7B4F-AC4B-77BC0B923BA7}" type="pres">
      <dgm:prSet presAssocID="{BE4B998E-CDBB-E04B-ACB4-B77D988E1C90}" presName="LevelTwoTextNode" presStyleLbl="node4" presStyleIdx="0" presStyleCnt="3" custScaleX="176654">
        <dgm:presLayoutVars>
          <dgm:chPref val="3"/>
        </dgm:presLayoutVars>
      </dgm:prSet>
      <dgm:spPr/>
    </dgm:pt>
    <dgm:pt modelId="{A89F888D-D954-E042-A7AC-3143287E5D55}" type="pres">
      <dgm:prSet presAssocID="{BE4B998E-CDBB-E04B-ACB4-B77D988E1C90}" presName="level3hierChild" presStyleCnt="0"/>
      <dgm:spPr/>
    </dgm:pt>
    <dgm:pt modelId="{37620DC0-9778-5A4A-BD3A-CC9D82892E9A}" type="pres">
      <dgm:prSet presAssocID="{D93B1672-4126-C642-BFEB-AEE3CF2C5222}" presName="conn2-1" presStyleLbl="parChTrans1D2" presStyleIdx="1" presStyleCnt="3"/>
      <dgm:spPr/>
    </dgm:pt>
    <dgm:pt modelId="{42F3AD3B-E1B1-1A41-9B25-9D6E52BBCD16}" type="pres">
      <dgm:prSet presAssocID="{D93B1672-4126-C642-BFEB-AEE3CF2C5222}" presName="connTx" presStyleLbl="parChTrans1D2" presStyleIdx="1" presStyleCnt="3"/>
      <dgm:spPr/>
    </dgm:pt>
    <dgm:pt modelId="{7D678A6B-7FE7-8448-B33C-21C58710A466}" type="pres">
      <dgm:prSet presAssocID="{800B2F28-E716-1144-82CF-81611C1BE9F2}" presName="root2" presStyleCnt="0"/>
      <dgm:spPr/>
    </dgm:pt>
    <dgm:pt modelId="{5B9A1B4A-BA5F-FA4D-BC19-BDD3EDD83D04}" type="pres">
      <dgm:prSet presAssocID="{800B2F28-E716-1144-82CF-81611C1BE9F2}" presName="LevelTwoTextNode" presStyleLbl="node2" presStyleIdx="1" presStyleCnt="3" custScaleX="69084">
        <dgm:presLayoutVars>
          <dgm:chPref val="3"/>
        </dgm:presLayoutVars>
      </dgm:prSet>
      <dgm:spPr/>
    </dgm:pt>
    <dgm:pt modelId="{EFE62E5F-4F68-7044-8269-A196EEBFC94B}" type="pres">
      <dgm:prSet presAssocID="{800B2F28-E716-1144-82CF-81611C1BE9F2}" presName="level3hierChild" presStyleCnt="0"/>
      <dgm:spPr/>
    </dgm:pt>
    <dgm:pt modelId="{A0B74341-89CB-D643-8432-8D30B3312199}" type="pres">
      <dgm:prSet presAssocID="{E7DA28CB-83F3-AD41-A8C8-CD4CB382BF5A}" presName="conn2-1" presStyleLbl="parChTrans1D3" presStyleIdx="1" presStyleCnt="3"/>
      <dgm:spPr/>
    </dgm:pt>
    <dgm:pt modelId="{34C7033B-E3F3-B441-A04E-E9916421BBD7}" type="pres">
      <dgm:prSet presAssocID="{E7DA28CB-83F3-AD41-A8C8-CD4CB382BF5A}" presName="connTx" presStyleLbl="parChTrans1D3" presStyleIdx="1" presStyleCnt="3"/>
      <dgm:spPr/>
    </dgm:pt>
    <dgm:pt modelId="{F46CF595-2112-BC4A-9A2A-AC7D6C7A3FF3}" type="pres">
      <dgm:prSet presAssocID="{E6415671-F552-F144-AEE9-4AB291AE7D7B}" presName="root2" presStyleCnt="0"/>
      <dgm:spPr/>
    </dgm:pt>
    <dgm:pt modelId="{2B8369C8-D71E-8A4E-8739-2FDE038EAFDA}" type="pres">
      <dgm:prSet presAssocID="{E6415671-F552-F144-AEE9-4AB291AE7D7B}" presName="LevelTwoTextNode" presStyleLbl="node3" presStyleIdx="1" presStyleCnt="3" custScaleX="82600">
        <dgm:presLayoutVars>
          <dgm:chPref val="3"/>
        </dgm:presLayoutVars>
      </dgm:prSet>
      <dgm:spPr/>
    </dgm:pt>
    <dgm:pt modelId="{C4B60C4E-52B8-5C4E-8DD2-A27717CC637C}" type="pres">
      <dgm:prSet presAssocID="{E6415671-F552-F144-AEE9-4AB291AE7D7B}" presName="level3hierChild" presStyleCnt="0"/>
      <dgm:spPr/>
    </dgm:pt>
    <dgm:pt modelId="{4E11D319-EC9A-E043-AC58-503304E1CB14}" type="pres">
      <dgm:prSet presAssocID="{01F9B123-93A2-ED41-9902-C4AB32BFE4EE}" presName="conn2-1" presStyleLbl="parChTrans1D4" presStyleIdx="1" presStyleCnt="3"/>
      <dgm:spPr/>
    </dgm:pt>
    <dgm:pt modelId="{C1262906-06FA-3046-9CE7-344B84B2D7CA}" type="pres">
      <dgm:prSet presAssocID="{01F9B123-93A2-ED41-9902-C4AB32BFE4EE}" presName="connTx" presStyleLbl="parChTrans1D4" presStyleIdx="1" presStyleCnt="3"/>
      <dgm:spPr/>
    </dgm:pt>
    <dgm:pt modelId="{75C37E98-5313-2845-85A6-EBBEC9ADBF59}" type="pres">
      <dgm:prSet presAssocID="{80D7B6C6-D059-C64C-8B32-6006A869E619}" presName="root2" presStyleCnt="0"/>
      <dgm:spPr/>
    </dgm:pt>
    <dgm:pt modelId="{4B701311-7456-7340-AD1E-7ADD04056779}" type="pres">
      <dgm:prSet presAssocID="{80D7B6C6-D059-C64C-8B32-6006A869E619}" presName="LevelTwoTextNode" presStyleLbl="node4" presStyleIdx="1" presStyleCnt="3" custScaleX="176654">
        <dgm:presLayoutVars>
          <dgm:chPref val="3"/>
        </dgm:presLayoutVars>
      </dgm:prSet>
      <dgm:spPr/>
    </dgm:pt>
    <dgm:pt modelId="{6F9F36B5-72DD-CB4B-98DB-74A109D2ECCE}" type="pres">
      <dgm:prSet presAssocID="{80D7B6C6-D059-C64C-8B32-6006A869E619}" presName="level3hierChild" presStyleCnt="0"/>
      <dgm:spPr/>
    </dgm:pt>
    <dgm:pt modelId="{19CA2F65-59F7-6B4C-BC74-59CCD133E12E}" type="pres">
      <dgm:prSet presAssocID="{189D2774-3EE4-4F49-998D-FD1A850E24FA}" presName="conn2-1" presStyleLbl="parChTrans1D2" presStyleIdx="2" presStyleCnt="3"/>
      <dgm:spPr/>
    </dgm:pt>
    <dgm:pt modelId="{D6C83661-CE84-8846-9207-CDA9446C1528}" type="pres">
      <dgm:prSet presAssocID="{189D2774-3EE4-4F49-998D-FD1A850E24FA}" presName="connTx" presStyleLbl="parChTrans1D2" presStyleIdx="2" presStyleCnt="3"/>
      <dgm:spPr/>
    </dgm:pt>
    <dgm:pt modelId="{C9EAD7DE-68DE-274E-BFAF-5D9AD272F886}" type="pres">
      <dgm:prSet presAssocID="{1CF022CB-C323-CD49-9E20-7E80739413AD}" presName="root2" presStyleCnt="0"/>
      <dgm:spPr/>
    </dgm:pt>
    <dgm:pt modelId="{6237EDAF-D53C-0046-A2EB-ABAE57C9EC87}" type="pres">
      <dgm:prSet presAssocID="{1CF022CB-C323-CD49-9E20-7E80739413AD}" presName="LevelTwoTextNode" presStyleLbl="node2" presStyleIdx="2" presStyleCnt="3" custScaleX="69084">
        <dgm:presLayoutVars>
          <dgm:chPref val="3"/>
        </dgm:presLayoutVars>
      </dgm:prSet>
      <dgm:spPr/>
    </dgm:pt>
    <dgm:pt modelId="{5A18EEC1-35AD-9F4C-BB15-4F5898367095}" type="pres">
      <dgm:prSet presAssocID="{1CF022CB-C323-CD49-9E20-7E80739413AD}" presName="level3hierChild" presStyleCnt="0"/>
      <dgm:spPr/>
    </dgm:pt>
    <dgm:pt modelId="{3695FD4E-59E8-E441-BAC8-E1A3098F0F4C}" type="pres">
      <dgm:prSet presAssocID="{DED74253-6731-8D45-881E-1CB79A309290}" presName="conn2-1" presStyleLbl="parChTrans1D3" presStyleIdx="2" presStyleCnt="3"/>
      <dgm:spPr/>
    </dgm:pt>
    <dgm:pt modelId="{4A4E7000-E840-8644-B5CD-03F13C1FA5A8}" type="pres">
      <dgm:prSet presAssocID="{DED74253-6731-8D45-881E-1CB79A309290}" presName="connTx" presStyleLbl="parChTrans1D3" presStyleIdx="2" presStyleCnt="3"/>
      <dgm:spPr/>
    </dgm:pt>
    <dgm:pt modelId="{862DD676-3503-C04F-BA26-358DAA2F6760}" type="pres">
      <dgm:prSet presAssocID="{B8E49748-9E0F-6745-B70F-2DE0A935D7E3}" presName="root2" presStyleCnt="0"/>
      <dgm:spPr/>
    </dgm:pt>
    <dgm:pt modelId="{5D0002B8-666B-2441-B824-D721FF401AF0}" type="pres">
      <dgm:prSet presAssocID="{B8E49748-9E0F-6745-B70F-2DE0A935D7E3}" presName="LevelTwoTextNode" presStyleLbl="node3" presStyleIdx="2" presStyleCnt="3" custScaleX="82600">
        <dgm:presLayoutVars>
          <dgm:chPref val="3"/>
        </dgm:presLayoutVars>
      </dgm:prSet>
      <dgm:spPr/>
    </dgm:pt>
    <dgm:pt modelId="{8EF51FC4-AF40-0E4C-A0AF-ADFE9087D22A}" type="pres">
      <dgm:prSet presAssocID="{B8E49748-9E0F-6745-B70F-2DE0A935D7E3}" presName="level3hierChild" presStyleCnt="0"/>
      <dgm:spPr/>
    </dgm:pt>
    <dgm:pt modelId="{4FD266D8-CE3F-CF45-BB51-C4D678A66CDF}" type="pres">
      <dgm:prSet presAssocID="{4D5F3BE3-E2F7-B74B-9DCF-EF5F9B90A065}" presName="conn2-1" presStyleLbl="parChTrans1D4" presStyleIdx="2" presStyleCnt="3"/>
      <dgm:spPr/>
    </dgm:pt>
    <dgm:pt modelId="{E172DC5C-C24C-0F41-81CA-BE7E7D1C1C00}" type="pres">
      <dgm:prSet presAssocID="{4D5F3BE3-E2F7-B74B-9DCF-EF5F9B90A065}" presName="connTx" presStyleLbl="parChTrans1D4" presStyleIdx="2" presStyleCnt="3"/>
      <dgm:spPr/>
    </dgm:pt>
    <dgm:pt modelId="{5E772FC5-06BD-D145-A629-239FA550A812}" type="pres">
      <dgm:prSet presAssocID="{6C987E7C-0A09-6647-A677-3DB124C8CDBA}" presName="root2" presStyleCnt="0"/>
      <dgm:spPr/>
    </dgm:pt>
    <dgm:pt modelId="{278C1B10-B740-EF4C-A32B-970CCF6F654D}" type="pres">
      <dgm:prSet presAssocID="{6C987E7C-0A09-6647-A677-3DB124C8CDBA}" presName="LevelTwoTextNode" presStyleLbl="node4" presStyleIdx="2" presStyleCnt="3" custScaleX="177828">
        <dgm:presLayoutVars>
          <dgm:chPref val="3"/>
        </dgm:presLayoutVars>
      </dgm:prSet>
      <dgm:spPr/>
    </dgm:pt>
    <dgm:pt modelId="{CC22E9E1-FDAF-AF46-8141-0406F5DB6630}" type="pres">
      <dgm:prSet presAssocID="{6C987E7C-0A09-6647-A677-3DB124C8CDBA}" presName="level3hierChild" presStyleCnt="0"/>
      <dgm:spPr/>
    </dgm:pt>
  </dgm:ptLst>
  <dgm:cxnLst>
    <dgm:cxn modelId="{77D90C02-6289-0B4C-9328-350070F76EFE}" type="presOf" srcId="{189D2774-3EE4-4F49-998D-FD1A850E24FA}" destId="{D6C83661-CE84-8846-9207-CDA9446C1528}" srcOrd="1" destOrd="0" presId="urn:microsoft.com/office/officeart/2005/8/layout/hierarchy2"/>
    <dgm:cxn modelId="{E0A64A04-55EB-4B41-9EF8-A6416EB82808}" srcId="{11333CF6-70BA-D24B-B302-3A4E3368E602}" destId="{7B65703D-12CA-504A-AFC6-1AAB5FC48CCA}" srcOrd="0" destOrd="0" parTransId="{894ACDDE-BD03-9D4D-9196-551AA19AC8DE}" sibTransId="{F5712F85-8CFB-C242-9C4B-A43AAE4B9E76}"/>
    <dgm:cxn modelId="{40E14B07-85EF-6D47-847D-2CFF0D8F6958}" type="presOf" srcId="{72D9838A-601B-064D-B93E-610A4E9F37B5}" destId="{652F082B-5B12-5F42-B5F8-30D0D99FDC1B}" srcOrd="1" destOrd="0" presId="urn:microsoft.com/office/officeart/2005/8/layout/hierarchy2"/>
    <dgm:cxn modelId="{E8FF950A-41AF-8049-8E7A-55559FA32D3C}" type="presOf" srcId="{1CF022CB-C323-CD49-9E20-7E80739413AD}" destId="{6237EDAF-D53C-0046-A2EB-ABAE57C9EC87}" srcOrd="0" destOrd="0" presId="urn:microsoft.com/office/officeart/2005/8/layout/hierarchy2"/>
    <dgm:cxn modelId="{46A0840F-2890-8C42-AE53-E35DFF2E60AA}" type="presOf" srcId="{BE4B998E-CDBB-E04B-ACB4-B77D988E1C90}" destId="{E3765688-031B-7B4F-AC4B-77BC0B923BA7}" srcOrd="0" destOrd="0" presId="urn:microsoft.com/office/officeart/2005/8/layout/hierarchy2"/>
    <dgm:cxn modelId="{CD30E70F-5049-1E41-8918-41CB8F01F8DD}" srcId="{7B65703D-12CA-504A-AFC6-1AAB5FC48CCA}" destId="{56992870-3D82-CD46-9AB8-88B5C2864CB8}" srcOrd="0" destOrd="0" parTransId="{31CAAD69-3A21-5C41-815A-B538621D3788}" sibTransId="{D2B9575E-3138-4145-AAAB-9E0EC7394044}"/>
    <dgm:cxn modelId="{3B9BE324-2C5F-1B41-BFA5-8A2753FAD44B}" type="presOf" srcId="{31CAAD69-3A21-5C41-815A-B538621D3788}" destId="{CA0B9F30-7B97-B94E-A3A6-7A7092861CED}" srcOrd="0" destOrd="0" presId="urn:microsoft.com/office/officeart/2005/8/layout/hierarchy2"/>
    <dgm:cxn modelId="{8045D22B-DA91-524B-99EA-18C9FBE4C35D}" type="presOf" srcId="{E7DA28CB-83F3-AD41-A8C8-CD4CB382BF5A}" destId="{A0B74341-89CB-D643-8432-8D30B3312199}" srcOrd="0" destOrd="0" presId="urn:microsoft.com/office/officeart/2005/8/layout/hierarchy2"/>
    <dgm:cxn modelId="{D980A43D-EFBB-7E49-B69F-F9DDD14F214A}" srcId="{800B2F28-E716-1144-82CF-81611C1BE9F2}" destId="{E6415671-F552-F144-AEE9-4AB291AE7D7B}" srcOrd="0" destOrd="0" parTransId="{E7DA28CB-83F3-AD41-A8C8-CD4CB382BF5A}" sibTransId="{743D44EB-903C-184C-9D55-6668C8DEF77F}"/>
    <dgm:cxn modelId="{71D0DC3E-E843-F043-8175-76EA8D875D8E}" type="presOf" srcId="{4D5F3BE3-E2F7-B74B-9DCF-EF5F9B90A065}" destId="{4FD266D8-CE3F-CF45-BB51-C4D678A66CDF}" srcOrd="0" destOrd="0" presId="urn:microsoft.com/office/officeart/2005/8/layout/hierarchy2"/>
    <dgm:cxn modelId="{5FE7E845-EA6D-2041-808A-689AF998A8CD}" type="presOf" srcId="{F07CD598-5FC5-0A4A-B67E-E4F46FFF1FE7}" destId="{CE6634F4-2C01-F64C-A88C-417F3A6ED8A2}" srcOrd="0" destOrd="0" presId="urn:microsoft.com/office/officeart/2005/8/layout/hierarchy2"/>
    <dgm:cxn modelId="{105FD14D-BDB0-5B4B-A655-73EE1E68DA45}" srcId="{56992870-3D82-CD46-9AB8-88B5C2864CB8}" destId="{F07CD598-5FC5-0A4A-B67E-E4F46FFF1FE7}" srcOrd="0" destOrd="0" parTransId="{72D9838A-601B-064D-B93E-610A4E9F37B5}" sibTransId="{1002EADC-E38E-DF4E-AB36-40E09DD70247}"/>
    <dgm:cxn modelId="{A74DF058-BD8D-AE46-A69D-647486EAE2D6}" srcId="{7B65703D-12CA-504A-AFC6-1AAB5FC48CCA}" destId="{800B2F28-E716-1144-82CF-81611C1BE9F2}" srcOrd="1" destOrd="0" parTransId="{D93B1672-4126-C642-BFEB-AEE3CF2C5222}" sibTransId="{A2236B2D-EB15-7E47-A69E-A695C6DF8C6E}"/>
    <dgm:cxn modelId="{C264395B-464F-B44D-8898-981049FC1B6E}" type="presOf" srcId="{E6415671-F552-F144-AEE9-4AB291AE7D7B}" destId="{2B8369C8-D71E-8A4E-8739-2FDE038EAFDA}" srcOrd="0" destOrd="0" presId="urn:microsoft.com/office/officeart/2005/8/layout/hierarchy2"/>
    <dgm:cxn modelId="{4C2FC36B-0690-864B-8E9F-7A730A8D73EB}" srcId="{F07CD598-5FC5-0A4A-B67E-E4F46FFF1FE7}" destId="{BE4B998E-CDBB-E04B-ACB4-B77D988E1C90}" srcOrd="0" destOrd="0" parTransId="{D9AF2C05-2A2A-4048-A1BD-99EB6FC0D9ED}" sibTransId="{AD767A1A-2E01-BA40-8FF2-C8D5AE465740}"/>
    <dgm:cxn modelId="{9F60BD6C-C034-8843-AEE7-835DDDBFDF76}" type="presOf" srcId="{D9AF2C05-2A2A-4048-A1BD-99EB6FC0D9ED}" destId="{39D27AAF-829F-ED46-8F6A-C884B7C3BDF6}" srcOrd="1" destOrd="0" presId="urn:microsoft.com/office/officeart/2005/8/layout/hierarchy2"/>
    <dgm:cxn modelId="{33A40377-C8AB-2346-ACF3-1A2A807195A9}" type="presOf" srcId="{E7DA28CB-83F3-AD41-A8C8-CD4CB382BF5A}" destId="{34C7033B-E3F3-B441-A04E-E9916421BBD7}" srcOrd="1" destOrd="0" presId="urn:microsoft.com/office/officeart/2005/8/layout/hierarchy2"/>
    <dgm:cxn modelId="{A2EFB077-215D-5B46-A447-5644D66120B3}" type="presOf" srcId="{80D7B6C6-D059-C64C-8B32-6006A869E619}" destId="{4B701311-7456-7340-AD1E-7ADD04056779}" srcOrd="0" destOrd="0" presId="urn:microsoft.com/office/officeart/2005/8/layout/hierarchy2"/>
    <dgm:cxn modelId="{8D6C017F-5480-3345-9349-AF5A0B8FB8AC}" srcId="{1CF022CB-C323-CD49-9E20-7E80739413AD}" destId="{B8E49748-9E0F-6745-B70F-2DE0A935D7E3}" srcOrd="0" destOrd="0" parTransId="{DED74253-6731-8D45-881E-1CB79A309290}" sibTransId="{1277FFB0-AF64-0446-B8B8-496CCC84D405}"/>
    <dgm:cxn modelId="{13A83986-947E-614E-B379-BF1A7F11FF4C}" type="presOf" srcId="{31CAAD69-3A21-5C41-815A-B538621D3788}" destId="{4177B483-2F4D-6441-8239-023F682EC7DB}" srcOrd="1" destOrd="0" presId="urn:microsoft.com/office/officeart/2005/8/layout/hierarchy2"/>
    <dgm:cxn modelId="{A8566788-F14B-D443-92D5-606E924019D6}" type="presOf" srcId="{B8E49748-9E0F-6745-B70F-2DE0A935D7E3}" destId="{5D0002B8-666B-2441-B824-D721FF401AF0}" srcOrd="0" destOrd="0" presId="urn:microsoft.com/office/officeart/2005/8/layout/hierarchy2"/>
    <dgm:cxn modelId="{27EEED92-B920-4341-9AC9-12B036AB4A9F}" type="presOf" srcId="{D93B1672-4126-C642-BFEB-AEE3CF2C5222}" destId="{42F3AD3B-E1B1-1A41-9B25-9D6E52BBCD16}" srcOrd="1" destOrd="0" presId="urn:microsoft.com/office/officeart/2005/8/layout/hierarchy2"/>
    <dgm:cxn modelId="{B22F9EA7-0B32-274D-86CD-C4A3BCCC5462}" type="presOf" srcId="{72D9838A-601B-064D-B93E-610A4E9F37B5}" destId="{2F89CFD9-7725-164F-8E8D-D691EAF89337}" srcOrd="0" destOrd="0" presId="urn:microsoft.com/office/officeart/2005/8/layout/hierarchy2"/>
    <dgm:cxn modelId="{1709CBB1-1E60-C744-8C4D-C2FC31557E1B}" type="presOf" srcId="{6C987E7C-0A09-6647-A677-3DB124C8CDBA}" destId="{278C1B10-B740-EF4C-A32B-970CCF6F654D}" srcOrd="0" destOrd="0" presId="urn:microsoft.com/office/officeart/2005/8/layout/hierarchy2"/>
    <dgm:cxn modelId="{C474F3B2-A42B-2D42-8660-722B505ECAB5}" type="presOf" srcId="{D9AF2C05-2A2A-4048-A1BD-99EB6FC0D9ED}" destId="{04B2791A-4AB4-6B47-8172-77B8FEE611CE}" srcOrd="0" destOrd="0" presId="urn:microsoft.com/office/officeart/2005/8/layout/hierarchy2"/>
    <dgm:cxn modelId="{251436B8-E309-524A-B508-EE72E8E3F8E5}" srcId="{7B65703D-12CA-504A-AFC6-1AAB5FC48CCA}" destId="{1CF022CB-C323-CD49-9E20-7E80739413AD}" srcOrd="2" destOrd="0" parTransId="{189D2774-3EE4-4F49-998D-FD1A850E24FA}" sibTransId="{5424A378-83AF-7743-8764-D93679C44AFE}"/>
    <dgm:cxn modelId="{A8F5C3B8-8C18-5E42-B963-7D7A847DD8FD}" type="presOf" srcId="{01F9B123-93A2-ED41-9902-C4AB32BFE4EE}" destId="{4E11D319-EC9A-E043-AC58-503304E1CB14}" srcOrd="0" destOrd="0" presId="urn:microsoft.com/office/officeart/2005/8/layout/hierarchy2"/>
    <dgm:cxn modelId="{2D3947C6-9511-0C44-BC63-F66CFA82B11D}" type="presOf" srcId="{189D2774-3EE4-4F49-998D-FD1A850E24FA}" destId="{19CA2F65-59F7-6B4C-BC74-59CCD133E12E}" srcOrd="0" destOrd="0" presId="urn:microsoft.com/office/officeart/2005/8/layout/hierarchy2"/>
    <dgm:cxn modelId="{F734F9CD-0DE4-0249-9809-E1AE58833A45}" type="presOf" srcId="{DED74253-6731-8D45-881E-1CB79A309290}" destId="{4A4E7000-E840-8644-B5CD-03F13C1FA5A8}" srcOrd="1" destOrd="0" presId="urn:microsoft.com/office/officeart/2005/8/layout/hierarchy2"/>
    <dgm:cxn modelId="{7DA4F6D0-4441-D94B-BFC0-FE839483AA8F}" type="presOf" srcId="{01F9B123-93A2-ED41-9902-C4AB32BFE4EE}" destId="{C1262906-06FA-3046-9CE7-344B84B2D7CA}" srcOrd="1" destOrd="0" presId="urn:microsoft.com/office/officeart/2005/8/layout/hierarchy2"/>
    <dgm:cxn modelId="{484BD2D3-E188-2F46-903B-41D83BAA6ECB}" type="presOf" srcId="{56992870-3D82-CD46-9AB8-88B5C2864CB8}" destId="{0D9FD6BE-2611-EA44-BC45-B1640F642948}" srcOrd="0" destOrd="0" presId="urn:microsoft.com/office/officeart/2005/8/layout/hierarchy2"/>
    <dgm:cxn modelId="{FC10D1D8-D365-CB45-9E06-31E420EA8599}" type="presOf" srcId="{D93B1672-4126-C642-BFEB-AEE3CF2C5222}" destId="{37620DC0-9778-5A4A-BD3A-CC9D82892E9A}" srcOrd="0" destOrd="0" presId="urn:microsoft.com/office/officeart/2005/8/layout/hierarchy2"/>
    <dgm:cxn modelId="{9B2B78D9-0FAB-5047-82D0-66C4885E4D74}" type="presOf" srcId="{DED74253-6731-8D45-881E-1CB79A309290}" destId="{3695FD4E-59E8-E441-BAC8-E1A3098F0F4C}" srcOrd="0" destOrd="0" presId="urn:microsoft.com/office/officeart/2005/8/layout/hierarchy2"/>
    <dgm:cxn modelId="{68CCB1D9-2279-2E41-945F-8B7E82D370B8}" srcId="{E6415671-F552-F144-AEE9-4AB291AE7D7B}" destId="{80D7B6C6-D059-C64C-8B32-6006A869E619}" srcOrd="0" destOrd="0" parTransId="{01F9B123-93A2-ED41-9902-C4AB32BFE4EE}" sibTransId="{3C53CA2D-27A4-BD4E-84A3-E5681FB44609}"/>
    <dgm:cxn modelId="{4E7255E2-A616-8641-AF16-2801F1035FD3}" type="presOf" srcId="{4D5F3BE3-E2F7-B74B-9DCF-EF5F9B90A065}" destId="{E172DC5C-C24C-0F41-81CA-BE7E7D1C1C00}" srcOrd="1" destOrd="0" presId="urn:microsoft.com/office/officeart/2005/8/layout/hierarchy2"/>
    <dgm:cxn modelId="{AF3547E6-CDD0-F244-B234-EE8E5D4ACB14}" type="presOf" srcId="{800B2F28-E716-1144-82CF-81611C1BE9F2}" destId="{5B9A1B4A-BA5F-FA4D-BC19-BDD3EDD83D04}" srcOrd="0" destOrd="0" presId="urn:microsoft.com/office/officeart/2005/8/layout/hierarchy2"/>
    <dgm:cxn modelId="{07C22CED-50CF-9841-8D34-EBE5423DA2FF}" srcId="{B8E49748-9E0F-6745-B70F-2DE0A935D7E3}" destId="{6C987E7C-0A09-6647-A677-3DB124C8CDBA}" srcOrd="0" destOrd="0" parTransId="{4D5F3BE3-E2F7-B74B-9DCF-EF5F9B90A065}" sibTransId="{91A8A29F-85CE-D44C-A570-4245E98A6A5E}"/>
    <dgm:cxn modelId="{D25597F6-7B23-E747-AF3E-37476D35EBFF}" type="presOf" srcId="{7B65703D-12CA-504A-AFC6-1AAB5FC48CCA}" destId="{5BF60D91-229F-4145-B0D1-DF2A2DA11BC8}" srcOrd="0" destOrd="0" presId="urn:microsoft.com/office/officeart/2005/8/layout/hierarchy2"/>
    <dgm:cxn modelId="{00B77AFC-3354-E74E-8D66-0EB51C383063}" type="presOf" srcId="{11333CF6-70BA-D24B-B302-3A4E3368E602}" destId="{701F38F2-CF07-4546-9CC7-9325371C1DBB}" srcOrd="0" destOrd="0" presId="urn:microsoft.com/office/officeart/2005/8/layout/hierarchy2"/>
    <dgm:cxn modelId="{D048C73F-3603-CE4B-8783-588586F3F6CF}" type="presParOf" srcId="{701F38F2-CF07-4546-9CC7-9325371C1DBB}" destId="{B7D06F38-6A46-844A-831E-291E9EB2CB61}" srcOrd="0" destOrd="0" presId="urn:microsoft.com/office/officeart/2005/8/layout/hierarchy2"/>
    <dgm:cxn modelId="{688AC8F4-C1B7-C64C-8B51-7598AE4D87BB}" type="presParOf" srcId="{B7D06F38-6A46-844A-831E-291E9EB2CB61}" destId="{5BF60D91-229F-4145-B0D1-DF2A2DA11BC8}" srcOrd="0" destOrd="0" presId="urn:microsoft.com/office/officeart/2005/8/layout/hierarchy2"/>
    <dgm:cxn modelId="{702DCADF-AC89-F746-961B-A7D96303751D}" type="presParOf" srcId="{B7D06F38-6A46-844A-831E-291E9EB2CB61}" destId="{6346F603-0737-1C4A-834E-1D097C8ADBDA}" srcOrd="1" destOrd="0" presId="urn:microsoft.com/office/officeart/2005/8/layout/hierarchy2"/>
    <dgm:cxn modelId="{286BE201-6F3B-4641-98DA-E504B29D9E74}" type="presParOf" srcId="{6346F603-0737-1C4A-834E-1D097C8ADBDA}" destId="{CA0B9F30-7B97-B94E-A3A6-7A7092861CED}" srcOrd="0" destOrd="0" presId="urn:microsoft.com/office/officeart/2005/8/layout/hierarchy2"/>
    <dgm:cxn modelId="{46421A08-B92E-DC4C-8BAB-030F8B78EA5B}" type="presParOf" srcId="{CA0B9F30-7B97-B94E-A3A6-7A7092861CED}" destId="{4177B483-2F4D-6441-8239-023F682EC7DB}" srcOrd="0" destOrd="0" presId="urn:microsoft.com/office/officeart/2005/8/layout/hierarchy2"/>
    <dgm:cxn modelId="{4B1ED95D-C7A9-084D-A8A6-1D32A2F617BB}" type="presParOf" srcId="{6346F603-0737-1C4A-834E-1D097C8ADBDA}" destId="{D0FF2156-FE5D-EA40-8EF4-3978A22B6072}" srcOrd="1" destOrd="0" presId="urn:microsoft.com/office/officeart/2005/8/layout/hierarchy2"/>
    <dgm:cxn modelId="{6257C790-2A29-F64B-88CE-ABED62117D4F}" type="presParOf" srcId="{D0FF2156-FE5D-EA40-8EF4-3978A22B6072}" destId="{0D9FD6BE-2611-EA44-BC45-B1640F642948}" srcOrd="0" destOrd="0" presId="urn:microsoft.com/office/officeart/2005/8/layout/hierarchy2"/>
    <dgm:cxn modelId="{993DE854-9B0C-0040-B72D-FEF68D478C29}" type="presParOf" srcId="{D0FF2156-FE5D-EA40-8EF4-3978A22B6072}" destId="{3353003B-4F92-7947-8C3E-454A0F8D278B}" srcOrd="1" destOrd="0" presId="urn:microsoft.com/office/officeart/2005/8/layout/hierarchy2"/>
    <dgm:cxn modelId="{D1C6DF4C-39E3-5047-B236-6DF0FA52DFDF}" type="presParOf" srcId="{3353003B-4F92-7947-8C3E-454A0F8D278B}" destId="{2F89CFD9-7725-164F-8E8D-D691EAF89337}" srcOrd="0" destOrd="0" presId="urn:microsoft.com/office/officeart/2005/8/layout/hierarchy2"/>
    <dgm:cxn modelId="{CE0EB32F-7D1A-1A4A-9954-24041B3972F3}" type="presParOf" srcId="{2F89CFD9-7725-164F-8E8D-D691EAF89337}" destId="{652F082B-5B12-5F42-B5F8-30D0D99FDC1B}" srcOrd="0" destOrd="0" presId="urn:microsoft.com/office/officeart/2005/8/layout/hierarchy2"/>
    <dgm:cxn modelId="{D6D76443-3C2A-7A48-915D-317EC544F94A}" type="presParOf" srcId="{3353003B-4F92-7947-8C3E-454A0F8D278B}" destId="{9EFB2196-ABF1-264B-A648-E8504373E47E}" srcOrd="1" destOrd="0" presId="urn:microsoft.com/office/officeart/2005/8/layout/hierarchy2"/>
    <dgm:cxn modelId="{86A480E5-B3B2-9C47-A111-EF3D8BC9B43A}" type="presParOf" srcId="{9EFB2196-ABF1-264B-A648-E8504373E47E}" destId="{CE6634F4-2C01-F64C-A88C-417F3A6ED8A2}" srcOrd="0" destOrd="0" presId="urn:microsoft.com/office/officeart/2005/8/layout/hierarchy2"/>
    <dgm:cxn modelId="{DE0FF3D4-E28F-4040-8374-2F6E249FF48F}" type="presParOf" srcId="{9EFB2196-ABF1-264B-A648-E8504373E47E}" destId="{C64C42E1-9D13-C944-8C24-905D654F0992}" srcOrd="1" destOrd="0" presId="urn:microsoft.com/office/officeart/2005/8/layout/hierarchy2"/>
    <dgm:cxn modelId="{2A94C0D8-A205-DB45-845E-F063FE07482A}" type="presParOf" srcId="{C64C42E1-9D13-C944-8C24-905D654F0992}" destId="{04B2791A-4AB4-6B47-8172-77B8FEE611CE}" srcOrd="0" destOrd="0" presId="urn:microsoft.com/office/officeart/2005/8/layout/hierarchy2"/>
    <dgm:cxn modelId="{F0108F82-B1E0-6E44-AA43-C1C534899F47}" type="presParOf" srcId="{04B2791A-4AB4-6B47-8172-77B8FEE611CE}" destId="{39D27AAF-829F-ED46-8F6A-C884B7C3BDF6}" srcOrd="0" destOrd="0" presId="urn:microsoft.com/office/officeart/2005/8/layout/hierarchy2"/>
    <dgm:cxn modelId="{6A9DB7E9-76E6-FD40-8873-B58369E332DF}" type="presParOf" srcId="{C64C42E1-9D13-C944-8C24-905D654F0992}" destId="{16D254A9-8425-7C47-B965-43CEE16E9140}" srcOrd="1" destOrd="0" presId="urn:microsoft.com/office/officeart/2005/8/layout/hierarchy2"/>
    <dgm:cxn modelId="{ADCF2021-EF0C-2045-8127-7AD43B417506}" type="presParOf" srcId="{16D254A9-8425-7C47-B965-43CEE16E9140}" destId="{E3765688-031B-7B4F-AC4B-77BC0B923BA7}" srcOrd="0" destOrd="0" presId="urn:microsoft.com/office/officeart/2005/8/layout/hierarchy2"/>
    <dgm:cxn modelId="{5D901DA1-C7F9-F947-A0B6-2B1E5726E757}" type="presParOf" srcId="{16D254A9-8425-7C47-B965-43CEE16E9140}" destId="{A89F888D-D954-E042-A7AC-3143287E5D55}" srcOrd="1" destOrd="0" presId="urn:microsoft.com/office/officeart/2005/8/layout/hierarchy2"/>
    <dgm:cxn modelId="{2397AFAC-3E96-DB46-A3A8-6A4629A1793D}" type="presParOf" srcId="{6346F603-0737-1C4A-834E-1D097C8ADBDA}" destId="{37620DC0-9778-5A4A-BD3A-CC9D82892E9A}" srcOrd="2" destOrd="0" presId="urn:microsoft.com/office/officeart/2005/8/layout/hierarchy2"/>
    <dgm:cxn modelId="{1323AD4F-8547-0642-9652-D0698EF30785}" type="presParOf" srcId="{37620DC0-9778-5A4A-BD3A-CC9D82892E9A}" destId="{42F3AD3B-E1B1-1A41-9B25-9D6E52BBCD16}" srcOrd="0" destOrd="0" presId="urn:microsoft.com/office/officeart/2005/8/layout/hierarchy2"/>
    <dgm:cxn modelId="{A07A4E94-13ED-3846-A823-F0338063C089}" type="presParOf" srcId="{6346F603-0737-1C4A-834E-1D097C8ADBDA}" destId="{7D678A6B-7FE7-8448-B33C-21C58710A466}" srcOrd="3" destOrd="0" presId="urn:microsoft.com/office/officeart/2005/8/layout/hierarchy2"/>
    <dgm:cxn modelId="{387A61CA-C491-4D40-A94E-8F5E0AFECF0B}" type="presParOf" srcId="{7D678A6B-7FE7-8448-B33C-21C58710A466}" destId="{5B9A1B4A-BA5F-FA4D-BC19-BDD3EDD83D04}" srcOrd="0" destOrd="0" presId="urn:microsoft.com/office/officeart/2005/8/layout/hierarchy2"/>
    <dgm:cxn modelId="{50AD5F66-2BB1-4342-97C7-EE20E3961013}" type="presParOf" srcId="{7D678A6B-7FE7-8448-B33C-21C58710A466}" destId="{EFE62E5F-4F68-7044-8269-A196EEBFC94B}" srcOrd="1" destOrd="0" presId="urn:microsoft.com/office/officeart/2005/8/layout/hierarchy2"/>
    <dgm:cxn modelId="{48ABA7C6-1579-FE41-882D-C5E77CC6311A}" type="presParOf" srcId="{EFE62E5F-4F68-7044-8269-A196EEBFC94B}" destId="{A0B74341-89CB-D643-8432-8D30B3312199}" srcOrd="0" destOrd="0" presId="urn:microsoft.com/office/officeart/2005/8/layout/hierarchy2"/>
    <dgm:cxn modelId="{D4954A91-44F0-E74B-B142-B007D50E0642}" type="presParOf" srcId="{A0B74341-89CB-D643-8432-8D30B3312199}" destId="{34C7033B-E3F3-B441-A04E-E9916421BBD7}" srcOrd="0" destOrd="0" presId="urn:microsoft.com/office/officeart/2005/8/layout/hierarchy2"/>
    <dgm:cxn modelId="{94D38676-73D6-304F-A3B5-F008FB1950AF}" type="presParOf" srcId="{EFE62E5F-4F68-7044-8269-A196EEBFC94B}" destId="{F46CF595-2112-BC4A-9A2A-AC7D6C7A3FF3}" srcOrd="1" destOrd="0" presId="urn:microsoft.com/office/officeart/2005/8/layout/hierarchy2"/>
    <dgm:cxn modelId="{C70645F0-378A-4940-93A3-E3CFBAAB452F}" type="presParOf" srcId="{F46CF595-2112-BC4A-9A2A-AC7D6C7A3FF3}" destId="{2B8369C8-D71E-8A4E-8739-2FDE038EAFDA}" srcOrd="0" destOrd="0" presId="urn:microsoft.com/office/officeart/2005/8/layout/hierarchy2"/>
    <dgm:cxn modelId="{C9057691-3F99-A842-AFFD-945C22720A52}" type="presParOf" srcId="{F46CF595-2112-BC4A-9A2A-AC7D6C7A3FF3}" destId="{C4B60C4E-52B8-5C4E-8DD2-A27717CC637C}" srcOrd="1" destOrd="0" presId="urn:microsoft.com/office/officeart/2005/8/layout/hierarchy2"/>
    <dgm:cxn modelId="{52147FAE-2ED2-2D47-86DD-BA265F703A10}" type="presParOf" srcId="{C4B60C4E-52B8-5C4E-8DD2-A27717CC637C}" destId="{4E11D319-EC9A-E043-AC58-503304E1CB14}" srcOrd="0" destOrd="0" presId="urn:microsoft.com/office/officeart/2005/8/layout/hierarchy2"/>
    <dgm:cxn modelId="{41C32C6B-A071-684B-B5BC-EF7C7DCAA141}" type="presParOf" srcId="{4E11D319-EC9A-E043-AC58-503304E1CB14}" destId="{C1262906-06FA-3046-9CE7-344B84B2D7CA}" srcOrd="0" destOrd="0" presId="urn:microsoft.com/office/officeart/2005/8/layout/hierarchy2"/>
    <dgm:cxn modelId="{FC2B29E3-8484-104C-B9C0-A41FBE7E9630}" type="presParOf" srcId="{C4B60C4E-52B8-5C4E-8DD2-A27717CC637C}" destId="{75C37E98-5313-2845-85A6-EBBEC9ADBF59}" srcOrd="1" destOrd="0" presId="urn:microsoft.com/office/officeart/2005/8/layout/hierarchy2"/>
    <dgm:cxn modelId="{EB9AC941-4E10-2749-BE22-CB558EDB0EA1}" type="presParOf" srcId="{75C37E98-5313-2845-85A6-EBBEC9ADBF59}" destId="{4B701311-7456-7340-AD1E-7ADD04056779}" srcOrd="0" destOrd="0" presId="urn:microsoft.com/office/officeart/2005/8/layout/hierarchy2"/>
    <dgm:cxn modelId="{1F9ABDC5-C354-D14F-A663-7E5D7FBB24EC}" type="presParOf" srcId="{75C37E98-5313-2845-85A6-EBBEC9ADBF59}" destId="{6F9F36B5-72DD-CB4B-98DB-74A109D2ECCE}" srcOrd="1" destOrd="0" presId="urn:microsoft.com/office/officeart/2005/8/layout/hierarchy2"/>
    <dgm:cxn modelId="{CEA54DC9-FE58-1141-86E9-18ADD514AD9B}" type="presParOf" srcId="{6346F603-0737-1C4A-834E-1D097C8ADBDA}" destId="{19CA2F65-59F7-6B4C-BC74-59CCD133E12E}" srcOrd="4" destOrd="0" presId="urn:microsoft.com/office/officeart/2005/8/layout/hierarchy2"/>
    <dgm:cxn modelId="{69ABED9D-630E-7543-8BD1-6C5C834B385F}" type="presParOf" srcId="{19CA2F65-59F7-6B4C-BC74-59CCD133E12E}" destId="{D6C83661-CE84-8846-9207-CDA9446C1528}" srcOrd="0" destOrd="0" presId="urn:microsoft.com/office/officeart/2005/8/layout/hierarchy2"/>
    <dgm:cxn modelId="{86828831-3613-7943-A920-902B86E2B659}" type="presParOf" srcId="{6346F603-0737-1C4A-834E-1D097C8ADBDA}" destId="{C9EAD7DE-68DE-274E-BFAF-5D9AD272F886}" srcOrd="5" destOrd="0" presId="urn:microsoft.com/office/officeart/2005/8/layout/hierarchy2"/>
    <dgm:cxn modelId="{DB8BD68F-A1D1-4648-9CDE-5F034C4BBE63}" type="presParOf" srcId="{C9EAD7DE-68DE-274E-BFAF-5D9AD272F886}" destId="{6237EDAF-D53C-0046-A2EB-ABAE57C9EC87}" srcOrd="0" destOrd="0" presId="urn:microsoft.com/office/officeart/2005/8/layout/hierarchy2"/>
    <dgm:cxn modelId="{93345D0A-211D-9340-9321-2A177ED6F9BE}" type="presParOf" srcId="{C9EAD7DE-68DE-274E-BFAF-5D9AD272F886}" destId="{5A18EEC1-35AD-9F4C-BB15-4F5898367095}" srcOrd="1" destOrd="0" presId="urn:microsoft.com/office/officeart/2005/8/layout/hierarchy2"/>
    <dgm:cxn modelId="{09C064B8-C8A6-074B-A1CD-8BA85C48101D}" type="presParOf" srcId="{5A18EEC1-35AD-9F4C-BB15-4F5898367095}" destId="{3695FD4E-59E8-E441-BAC8-E1A3098F0F4C}" srcOrd="0" destOrd="0" presId="urn:microsoft.com/office/officeart/2005/8/layout/hierarchy2"/>
    <dgm:cxn modelId="{188B7E6A-DD36-AD4E-B7EE-9954C558FE10}" type="presParOf" srcId="{3695FD4E-59E8-E441-BAC8-E1A3098F0F4C}" destId="{4A4E7000-E840-8644-B5CD-03F13C1FA5A8}" srcOrd="0" destOrd="0" presId="urn:microsoft.com/office/officeart/2005/8/layout/hierarchy2"/>
    <dgm:cxn modelId="{4CCD5B05-B8F7-594C-9609-2A2640F2F945}" type="presParOf" srcId="{5A18EEC1-35AD-9F4C-BB15-4F5898367095}" destId="{862DD676-3503-C04F-BA26-358DAA2F6760}" srcOrd="1" destOrd="0" presId="urn:microsoft.com/office/officeart/2005/8/layout/hierarchy2"/>
    <dgm:cxn modelId="{453E6C41-3F5D-014A-A331-B642CC09EBE8}" type="presParOf" srcId="{862DD676-3503-C04F-BA26-358DAA2F6760}" destId="{5D0002B8-666B-2441-B824-D721FF401AF0}" srcOrd="0" destOrd="0" presId="urn:microsoft.com/office/officeart/2005/8/layout/hierarchy2"/>
    <dgm:cxn modelId="{51C73546-6EFF-D849-815C-1A32535E9B14}" type="presParOf" srcId="{862DD676-3503-C04F-BA26-358DAA2F6760}" destId="{8EF51FC4-AF40-0E4C-A0AF-ADFE9087D22A}" srcOrd="1" destOrd="0" presId="urn:microsoft.com/office/officeart/2005/8/layout/hierarchy2"/>
    <dgm:cxn modelId="{3CFD8EA8-151E-4141-90A8-73D51EB967DA}" type="presParOf" srcId="{8EF51FC4-AF40-0E4C-A0AF-ADFE9087D22A}" destId="{4FD266D8-CE3F-CF45-BB51-C4D678A66CDF}" srcOrd="0" destOrd="0" presId="urn:microsoft.com/office/officeart/2005/8/layout/hierarchy2"/>
    <dgm:cxn modelId="{555BA8B6-49CD-BB40-98CB-F5A433DE31B0}" type="presParOf" srcId="{4FD266D8-CE3F-CF45-BB51-C4D678A66CDF}" destId="{E172DC5C-C24C-0F41-81CA-BE7E7D1C1C00}" srcOrd="0" destOrd="0" presId="urn:microsoft.com/office/officeart/2005/8/layout/hierarchy2"/>
    <dgm:cxn modelId="{C9DB1D40-8E52-984E-ADFB-5FCFE223365E}" type="presParOf" srcId="{8EF51FC4-AF40-0E4C-A0AF-ADFE9087D22A}" destId="{5E772FC5-06BD-D145-A629-239FA550A812}" srcOrd="1" destOrd="0" presId="urn:microsoft.com/office/officeart/2005/8/layout/hierarchy2"/>
    <dgm:cxn modelId="{41B571B8-9017-6842-8B45-85D28D551F54}" type="presParOf" srcId="{5E772FC5-06BD-D145-A629-239FA550A812}" destId="{278C1B10-B740-EF4C-A32B-970CCF6F654D}" srcOrd="0" destOrd="0" presId="urn:microsoft.com/office/officeart/2005/8/layout/hierarchy2"/>
    <dgm:cxn modelId="{E76A1579-8D03-0B4B-ACC4-B14F589BADE9}" type="presParOf" srcId="{5E772FC5-06BD-D145-A629-239FA550A812}" destId="{CC22E9E1-FDAF-AF46-8141-0406F5DB663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A54F7-FD86-5D45-BB7F-DAA921D9C993}">
      <dsp:nvSpPr>
        <dsp:cNvPr id="0" name=""/>
        <dsp:cNvSpPr/>
      </dsp:nvSpPr>
      <dsp:spPr>
        <a:xfrm>
          <a:off x="197284" y="1929"/>
          <a:ext cx="2501030" cy="71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Construct</a:t>
          </a:r>
        </a:p>
      </dsp:txBody>
      <dsp:txXfrm>
        <a:off x="218307" y="22952"/>
        <a:ext cx="2458984" cy="675738"/>
      </dsp:txXfrm>
    </dsp:sp>
    <dsp:sp modelId="{A7EF2345-7092-1F48-A640-99131E65C7EE}">
      <dsp:nvSpPr>
        <dsp:cNvPr id="0" name=""/>
        <dsp:cNvSpPr/>
      </dsp:nvSpPr>
      <dsp:spPr>
        <a:xfrm rot="5400000">
          <a:off x="1313215" y="737658"/>
          <a:ext cx="269169" cy="323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/>
        </a:p>
      </dsp:txBody>
      <dsp:txXfrm rot="-5400000">
        <a:off x="1350900" y="764575"/>
        <a:ext cx="193801" cy="188418"/>
      </dsp:txXfrm>
    </dsp:sp>
    <dsp:sp modelId="{3524122B-FB23-234D-A24D-3A5825B67EAA}">
      <dsp:nvSpPr>
        <dsp:cNvPr id="0" name=""/>
        <dsp:cNvSpPr/>
      </dsp:nvSpPr>
      <dsp:spPr>
        <a:xfrm>
          <a:off x="197284" y="1078606"/>
          <a:ext cx="2501030" cy="71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Conceptualization</a:t>
          </a:r>
        </a:p>
      </dsp:txBody>
      <dsp:txXfrm>
        <a:off x="218307" y="1099629"/>
        <a:ext cx="2458984" cy="675738"/>
      </dsp:txXfrm>
    </dsp:sp>
    <dsp:sp modelId="{307183B3-5EAD-184B-957F-235551B2696C}">
      <dsp:nvSpPr>
        <dsp:cNvPr id="0" name=""/>
        <dsp:cNvSpPr/>
      </dsp:nvSpPr>
      <dsp:spPr>
        <a:xfrm rot="5400000">
          <a:off x="1313215" y="1814335"/>
          <a:ext cx="269169" cy="323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/>
        </a:p>
      </dsp:txBody>
      <dsp:txXfrm rot="-5400000">
        <a:off x="1350900" y="1841252"/>
        <a:ext cx="193801" cy="188418"/>
      </dsp:txXfrm>
    </dsp:sp>
    <dsp:sp modelId="{3481565D-A6E2-DE49-A399-5D8A6D312752}">
      <dsp:nvSpPr>
        <dsp:cNvPr id="0" name=""/>
        <dsp:cNvSpPr/>
      </dsp:nvSpPr>
      <dsp:spPr>
        <a:xfrm>
          <a:off x="197284" y="2155283"/>
          <a:ext cx="2501030" cy="71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Operationalization</a:t>
          </a:r>
        </a:p>
      </dsp:txBody>
      <dsp:txXfrm>
        <a:off x="218307" y="2176306"/>
        <a:ext cx="2458984" cy="675738"/>
      </dsp:txXfrm>
    </dsp:sp>
    <dsp:sp modelId="{B8CB03CC-95E8-E549-B327-207BE9642769}">
      <dsp:nvSpPr>
        <dsp:cNvPr id="0" name=""/>
        <dsp:cNvSpPr/>
      </dsp:nvSpPr>
      <dsp:spPr>
        <a:xfrm rot="5400000">
          <a:off x="1313215" y="2891012"/>
          <a:ext cx="269169" cy="323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/>
        </a:p>
      </dsp:txBody>
      <dsp:txXfrm rot="-5400000">
        <a:off x="1350900" y="2917929"/>
        <a:ext cx="193801" cy="188418"/>
      </dsp:txXfrm>
    </dsp:sp>
    <dsp:sp modelId="{46EDEC2C-2323-F04C-BD2B-09BF7405C163}">
      <dsp:nvSpPr>
        <dsp:cNvPr id="0" name=""/>
        <dsp:cNvSpPr/>
      </dsp:nvSpPr>
      <dsp:spPr>
        <a:xfrm>
          <a:off x="197284" y="3231959"/>
          <a:ext cx="2501030" cy="71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Measurement</a:t>
          </a:r>
        </a:p>
      </dsp:txBody>
      <dsp:txXfrm>
        <a:off x="218307" y="3252982"/>
        <a:ext cx="2458984" cy="675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A54F7-FD86-5D45-BB7F-DAA921D9C993}">
      <dsp:nvSpPr>
        <dsp:cNvPr id="0" name=""/>
        <dsp:cNvSpPr/>
      </dsp:nvSpPr>
      <dsp:spPr>
        <a:xfrm>
          <a:off x="197284" y="1929"/>
          <a:ext cx="2501030" cy="71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Construct</a:t>
          </a:r>
        </a:p>
      </dsp:txBody>
      <dsp:txXfrm>
        <a:off x="218307" y="22952"/>
        <a:ext cx="2458984" cy="675738"/>
      </dsp:txXfrm>
    </dsp:sp>
    <dsp:sp modelId="{A7EF2345-7092-1F48-A640-99131E65C7EE}">
      <dsp:nvSpPr>
        <dsp:cNvPr id="0" name=""/>
        <dsp:cNvSpPr/>
      </dsp:nvSpPr>
      <dsp:spPr>
        <a:xfrm rot="5400000">
          <a:off x="1313215" y="737658"/>
          <a:ext cx="269169" cy="323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/>
        </a:p>
      </dsp:txBody>
      <dsp:txXfrm rot="-5400000">
        <a:off x="1350900" y="764575"/>
        <a:ext cx="193801" cy="188418"/>
      </dsp:txXfrm>
    </dsp:sp>
    <dsp:sp modelId="{3524122B-FB23-234D-A24D-3A5825B67EAA}">
      <dsp:nvSpPr>
        <dsp:cNvPr id="0" name=""/>
        <dsp:cNvSpPr/>
      </dsp:nvSpPr>
      <dsp:spPr>
        <a:xfrm>
          <a:off x="197284" y="1078606"/>
          <a:ext cx="2501030" cy="71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Conceptualization</a:t>
          </a:r>
        </a:p>
      </dsp:txBody>
      <dsp:txXfrm>
        <a:off x="218307" y="1099629"/>
        <a:ext cx="2458984" cy="675738"/>
      </dsp:txXfrm>
    </dsp:sp>
    <dsp:sp modelId="{307183B3-5EAD-184B-957F-235551B2696C}">
      <dsp:nvSpPr>
        <dsp:cNvPr id="0" name=""/>
        <dsp:cNvSpPr/>
      </dsp:nvSpPr>
      <dsp:spPr>
        <a:xfrm rot="5400000">
          <a:off x="1313215" y="1814335"/>
          <a:ext cx="269169" cy="323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/>
        </a:p>
      </dsp:txBody>
      <dsp:txXfrm rot="-5400000">
        <a:off x="1350900" y="1841252"/>
        <a:ext cx="193801" cy="188418"/>
      </dsp:txXfrm>
    </dsp:sp>
    <dsp:sp modelId="{3481565D-A6E2-DE49-A399-5D8A6D312752}">
      <dsp:nvSpPr>
        <dsp:cNvPr id="0" name=""/>
        <dsp:cNvSpPr/>
      </dsp:nvSpPr>
      <dsp:spPr>
        <a:xfrm>
          <a:off x="197284" y="2155283"/>
          <a:ext cx="2501030" cy="71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Operationalization</a:t>
          </a:r>
        </a:p>
      </dsp:txBody>
      <dsp:txXfrm>
        <a:off x="218307" y="2176306"/>
        <a:ext cx="2458984" cy="675738"/>
      </dsp:txXfrm>
    </dsp:sp>
    <dsp:sp modelId="{B8CB03CC-95E8-E549-B327-207BE9642769}">
      <dsp:nvSpPr>
        <dsp:cNvPr id="0" name=""/>
        <dsp:cNvSpPr/>
      </dsp:nvSpPr>
      <dsp:spPr>
        <a:xfrm rot="5400000">
          <a:off x="1313215" y="2891012"/>
          <a:ext cx="269169" cy="3230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/>
        </a:p>
      </dsp:txBody>
      <dsp:txXfrm rot="-5400000">
        <a:off x="1350900" y="2917929"/>
        <a:ext cx="193801" cy="188418"/>
      </dsp:txXfrm>
    </dsp:sp>
    <dsp:sp modelId="{46EDEC2C-2323-F04C-BD2B-09BF7405C163}">
      <dsp:nvSpPr>
        <dsp:cNvPr id="0" name=""/>
        <dsp:cNvSpPr/>
      </dsp:nvSpPr>
      <dsp:spPr>
        <a:xfrm>
          <a:off x="197284" y="3231959"/>
          <a:ext cx="2501030" cy="7177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Measurement</a:t>
          </a:r>
        </a:p>
      </dsp:txBody>
      <dsp:txXfrm>
        <a:off x="218307" y="3252982"/>
        <a:ext cx="2458984" cy="675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75B9F-8246-454D-AB90-9E8C74DA5B9B}">
      <dsp:nvSpPr>
        <dsp:cNvPr id="0" name=""/>
        <dsp:cNvSpPr/>
      </dsp:nvSpPr>
      <dsp:spPr>
        <a:xfrm>
          <a:off x="3718355" y="1913501"/>
          <a:ext cx="1816239" cy="31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07"/>
              </a:lnTo>
              <a:lnTo>
                <a:pt x="1816239" y="157607"/>
              </a:lnTo>
              <a:lnTo>
                <a:pt x="1816239" y="31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BF567-9D54-B74F-9BC7-56E02B1C67C0}">
      <dsp:nvSpPr>
        <dsp:cNvPr id="0" name=""/>
        <dsp:cNvSpPr/>
      </dsp:nvSpPr>
      <dsp:spPr>
        <a:xfrm>
          <a:off x="5032202" y="4044956"/>
          <a:ext cx="248779" cy="501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8779" y="5010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93D303-8BDF-E349-9467-8F71940F685D}">
      <dsp:nvSpPr>
        <dsp:cNvPr id="0" name=""/>
        <dsp:cNvSpPr/>
      </dsp:nvSpPr>
      <dsp:spPr>
        <a:xfrm>
          <a:off x="3718355" y="2979229"/>
          <a:ext cx="1914256" cy="31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07"/>
              </a:lnTo>
              <a:lnTo>
                <a:pt x="1914256" y="157607"/>
              </a:lnTo>
              <a:lnTo>
                <a:pt x="1914256" y="31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63D33-CE3B-3B49-91FD-6ACC1462BFB4}">
      <dsp:nvSpPr>
        <dsp:cNvPr id="0" name=""/>
        <dsp:cNvSpPr/>
      </dsp:nvSpPr>
      <dsp:spPr>
        <a:xfrm>
          <a:off x="3718355" y="2979229"/>
          <a:ext cx="98016" cy="31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07"/>
              </a:lnTo>
              <a:lnTo>
                <a:pt x="98016" y="157607"/>
              </a:lnTo>
              <a:lnTo>
                <a:pt x="98016" y="31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55B20-C466-5F42-972B-EF73B1381EF4}">
      <dsp:nvSpPr>
        <dsp:cNvPr id="0" name=""/>
        <dsp:cNvSpPr/>
      </dsp:nvSpPr>
      <dsp:spPr>
        <a:xfrm>
          <a:off x="1902115" y="2979229"/>
          <a:ext cx="1816239" cy="315215"/>
        </a:xfrm>
        <a:custGeom>
          <a:avLst/>
          <a:gdLst/>
          <a:ahLst/>
          <a:cxnLst/>
          <a:rect l="0" t="0" r="0" b="0"/>
          <a:pathLst>
            <a:path>
              <a:moveTo>
                <a:pt x="1816239" y="0"/>
              </a:moveTo>
              <a:lnTo>
                <a:pt x="1816239" y="157607"/>
              </a:lnTo>
              <a:lnTo>
                <a:pt x="0" y="157607"/>
              </a:lnTo>
              <a:lnTo>
                <a:pt x="0" y="31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311CB-04B6-C44B-B1C7-69A7DAA759F4}">
      <dsp:nvSpPr>
        <dsp:cNvPr id="0" name=""/>
        <dsp:cNvSpPr/>
      </dsp:nvSpPr>
      <dsp:spPr>
        <a:xfrm>
          <a:off x="3672635" y="1913501"/>
          <a:ext cx="91440" cy="315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94091-DE80-244D-9717-EE74B9482672}">
      <dsp:nvSpPr>
        <dsp:cNvPr id="0" name=""/>
        <dsp:cNvSpPr/>
      </dsp:nvSpPr>
      <dsp:spPr>
        <a:xfrm>
          <a:off x="1902115" y="1913501"/>
          <a:ext cx="1816239" cy="315215"/>
        </a:xfrm>
        <a:custGeom>
          <a:avLst/>
          <a:gdLst/>
          <a:ahLst/>
          <a:cxnLst/>
          <a:rect l="0" t="0" r="0" b="0"/>
          <a:pathLst>
            <a:path>
              <a:moveTo>
                <a:pt x="1816239" y="0"/>
              </a:moveTo>
              <a:lnTo>
                <a:pt x="1816239" y="157607"/>
              </a:lnTo>
              <a:lnTo>
                <a:pt x="0" y="157607"/>
              </a:lnTo>
              <a:lnTo>
                <a:pt x="0" y="31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3FB12-19EB-5E4F-9591-0D1DC964E38B}">
      <dsp:nvSpPr>
        <dsp:cNvPr id="0" name=""/>
        <dsp:cNvSpPr/>
      </dsp:nvSpPr>
      <dsp:spPr>
        <a:xfrm>
          <a:off x="3672635" y="847774"/>
          <a:ext cx="91440" cy="3152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5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6AAB8-4A25-414D-8EB7-206BBEBFA53C}">
      <dsp:nvSpPr>
        <dsp:cNvPr id="0" name=""/>
        <dsp:cNvSpPr/>
      </dsp:nvSpPr>
      <dsp:spPr>
        <a:xfrm>
          <a:off x="1978045" y="97261"/>
          <a:ext cx="3480621" cy="75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Socioeconomic Status (SES)</a:t>
          </a:r>
        </a:p>
      </dsp:txBody>
      <dsp:txXfrm>
        <a:off x="1978045" y="97261"/>
        <a:ext cx="3480621" cy="750512"/>
      </dsp:txXfrm>
    </dsp:sp>
    <dsp:sp modelId="{2A15CC7B-E641-C94E-B14F-471D02D0CDBC}">
      <dsp:nvSpPr>
        <dsp:cNvPr id="0" name=""/>
        <dsp:cNvSpPr/>
      </dsp:nvSpPr>
      <dsp:spPr>
        <a:xfrm>
          <a:off x="4888" y="1162989"/>
          <a:ext cx="7426934" cy="75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An individual / family's economic and social position in relation to others</a:t>
          </a:r>
        </a:p>
      </dsp:txBody>
      <dsp:txXfrm>
        <a:off x="4888" y="1162989"/>
        <a:ext cx="7426934" cy="750512"/>
      </dsp:txXfrm>
    </dsp:sp>
    <dsp:sp modelId="{DF7D5121-723E-4A4B-A434-DE5A12787815}">
      <dsp:nvSpPr>
        <dsp:cNvPr id="0" name=""/>
        <dsp:cNvSpPr/>
      </dsp:nvSpPr>
      <dsp:spPr>
        <a:xfrm>
          <a:off x="1151603" y="2228716"/>
          <a:ext cx="1501024" cy="75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Occupation</a:t>
          </a:r>
        </a:p>
      </dsp:txBody>
      <dsp:txXfrm>
        <a:off x="1151603" y="2228716"/>
        <a:ext cx="1501024" cy="750512"/>
      </dsp:txXfrm>
    </dsp:sp>
    <dsp:sp modelId="{22D7DD3F-3384-B744-BD8B-439C56B25B89}">
      <dsp:nvSpPr>
        <dsp:cNvPr id="0" name=""/>
        <dsp:cNvSpPr/>
      </dsp:nvSpPr>
      <dsp:spPr>
        <a:xfrm>
          <a:off x="2967843" y="2228716"/>
          <a:ext cx="1501024" cy="75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Education</a:t>
          </a:r>
        </a:p>
      </dsp:txBody>
      <dsp:txXfrm>
        <a:off x="2967843" y="2228716"/>
        <a:ext cx="1501024" cy="750512"/>
      </dsp:txXfrm>
    </dsp:sp>
    <dsp:sp modelId="{EF7ABED3-D124-CE45-9900-6A2E61CDD012}">
      <dsp:nvSpPr>
        <dsp:cNvPr id="0" name=""/>
        <dsp:cNvSpPr/>
      </dsp:nvSpPr>
      <dsp:spPr>
        <a:xfrm>
          <a:off x="1053586" y="3294444"/>
          <a:ext cx="1697058" cy="75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Ever attended School</a:t>
          </a:r>
        </a:p>
      </dsp:txBody>
      <dsp:txXfrm>
        <a:off x="1053586" y="3294444"/>
        <a:ext cx="1697058" cy="750512"/>
      </dsp:txXfrm>
    </dsp:sp>
    <dsp:sp modelId="{E0B1ECDC-3C7E-EF41-BD66-EBB904FE9620}">
      <dsp:nvSpPr>
        <dsp:cNvPr id="0" name=""/>
        <dsp:cNvSpPr/>
      </dsp:nvSpPr>
      <dsp:spPr>
        <a:xfrm>
          <a:off x="3065860" y="3294444"/>
          <a:ext cx="1501024" cy="75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Level of Education</a:t>
          </a:r>
        </a:p>
      </dsp:txBody>
      <dsp:txXfrm>
        <a:off x="3065860" y="3294444"/>
        <a:ext cx="1501024" cy="750512"/>
      </dsp:txXfrm>
    </dsp:sp>
    <dsp:sp modelId="{85929E92-3A53-624A-9829-34D3451A0DCD}">
      <dsp:nvSpPr>
        <dsp:cNvPr id="0" name=""/>
        <dsp:cNvSpPr/>
      </dsp:nvSpPr>
      <dsp:spPr>
        <a:xfrm>
          <a:off x="4882100" y="3294444"/>
          <a:ext cx="1501024" cy="75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Years of education</a:t>
          </a:r>
        </a:p>
      </dsp:txBody>
      <dsp:txXfrm>
        <a:off x="4882100" y="3294444"/>
        <a:ext cx="1501024" cy="750512"/>
      </dsp:txXfrm>
    </dsp:sp>
    <dsp:sp modelId="{A7E5D9FB-D318-CF49-9EEF-EDBAA995FED7}">
      <dsp:nvSpPr>
        <dsp:cNvPr id="0" name=""/>
        <dsp:cNvSpPr/>
      </dsp:nvSpPr>
      <dsp:spPr>
        <a:xfrm>
          <a:off x="2262827" y="4318856"/>
          <a:ext cx="3018155" cy="454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many years of school have you completed?</a:t>
          </a:r>
        </a:p>
      </dsp:txBody>
      <dsp:txXfrm>
        <a:off x="2262827" y="4318856"/>
        <a:ext cx="3018155" cy="454360"/>
      </dsp:txXfrm>
    </dsp:sp>
    <dsp:sp modelId="{59F74643-137D-1541-9E3E-98816BD2BFD3}">
      <dsp:nvSpPr>
        <dsp:cNvPr id="0" name=""/>
        <dsp:cNvSpPr/>
      </dsp:nvSpPr>
      <dsp:spPr>
        <a:xfrm>
          <a:off x="4784083" y="2228716"/>
          <a:ext cx="1501024" cy="750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Income</a:t>
          </a:r>
        </a:p>
      </dsp:txBody>
      <dsp:txXfrm>
        <a:off x="4784083" y="2228716"/>
        <a:ext cx="1501024" cy="7505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60D91-229F-4145-B0D1-DF2A2DA11BC8}">
      <dsp:nvSpPr>
        <dsp:cNvPr id="0" name=""/>
        <dsp:cNvSpPr/>
      </dsp:nvSpPr>
      <dsp:spPr>
        <a:xfrm>
          <a:off x="1104229" y="1162599"/>
          <a:ext cx="1288536" cy="100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Education</a:t>
          </a:r>
        </a:p>
      </dsp:txBody>
      <dsp:txXfrm>
        <a:off x="1133797" y="1192167"/>
        <a:ext cx="1229400" cy="950403"/>
      </dsp:txXfrm>
    </dsp:sp>
    <dsp:sp modelId="{CA0B9F30-7B97-B94E-A3A6-7A7092861CED}">
      <dsp:nvSpPr>
        <dsp:cNvPr id="0" name=""/>
        <dsp:cNvSpPr/>
      </dsp:nvSpPr>
      <dsp:spPr>
        <a:xfrm rot="18289469">
          <a:off x="2089452" y="1059637"/>
          <a:ext cx="141425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1425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1224" y="1051527"/>
        <a:ext cx="70712" cy="70712"/>
      </dsp:txXfrm>
    </dsp:sp>
    <dsp:sp modelId="{0D9FD6BE-2611-EA44-BC45-B1640F642948}">
      <dsp:nvSpPr>
        <dsp:cNvPr id="0" name=""/>
        <dsp:cNvSpPr/>
      </dsp:nvSpPr>
      <dsp:spPr>
        <a:xfrm>
          <a:off x="3200397" y="1628"/>
          <a:ext cx="1394860" cy="100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Nominal</a:t>
          </a:r>
        </a:p>
      </dsp:txBody>
      <dsp:txXfrm>
        <a:off x="3229965" y="31196"/>
        <a:ext cx="1335724" cy="950403"/>
      </dsp:txXfrm>
    </dsp:sp>
    <dsp:sp modelId="{2F89CFD9-7725-164F-8E8D-D691EAF89337}">
      <dsp:nvSpPr>
        <dsp:cNvPr id="0" name=""/>
        <dsp:cNvSpPr/>
      </dsp:nvSpPr>
      <dsp:spPr>
        <a:xfrm>
          <a:off x="4595258" y="479152"/>
          <a:ext cx="8076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07631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8883" y="486207"/>
        <a:ext cx="40381" cy="40381"/>
      </dsp:txXfrm>
    </dsp:sp>
    <dsp:sp modelId="{CE6634F4-2C01-F64C-A88C-417F3A6ED8A2}">
      <dsp:nvSpPr>
        <dsp:cNvPr id="0" name=""/>
        <dsp:cNvSpPr/>
      </dsp:nvSpPr>
      <dsp:spPr>
        <a:xfrm>
          <a:off x="5402890" y="1628"/>
          <a:ext cx="1667759" cy="100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of school</a:t>
          </a:r>
        </a:p>
      </dsp:txBody>
      <dsp:txXfrm>
        <a:off x="5432458" y="31196"/>
        <a:ext cx="1608623" cy="950403"/>
      </dsp:txXfrm>
    </dsp:sp>
    <dsp:sp modelId="{04B2791A-4AB4-6B47-8172-77B8FEE611CE}">
      <dsp:nvSpPr>
        <dsp:cNvPr id="0" name=""/>
        <dsp:cNvSpPr/>
      </dsp:nvSpPr>
      <dsp:spPr>
        <a:xfrm>
          <a:off x="7070649" y="479152"/>
          <a:ext cx="8076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07631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54275" y="486207"/>
        <a:ext cx="40381" cy="40381"/>
      </dsp:txXfrm>
    </dsp:sp>
    <dsp:sp modelId="{E3765688-031B-7B4F-AC4B-77BC0B923BA7}">
      <dsp:nvSpPr>
        <dsp:cNvPr id="0" name=""/>
        <dsp:cNvSpPr/>
      </dsp:nvSpPr>
      <dsp:spPr>
        <a:xfrm>
          <a:off x="7878281" y="1628"/>
          <a:ext cx="3566784" cy="100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Private vs public</a:t>
          </a:r>
        </a:p>
      </dsp:txBody>
      <dsp:txXfrm>
        <a:off x="7907849" y="31196"/>
        <a:ext cx="3507648" cy="950403"/>
      </dsp:txXfrm>
    </dsp:sp>
    <dsp:sp modelId="{37620DC0-9778-5A4A-BD3A-CC9D82892E9A}">
      <dsp:nvSpPr>
        <dsp:cNvPr id="0" name=""/>
        <dsp:cNvSpPr/>
      </dsp:nvSpPr>
      <dsp:spPr>
        <a:xfrm>
          <a:off x="2392765" y="1640122"/>
          <a:ext cx="8076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0763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6390" y="1647178"/>
        <a:ext cx="40381" cy="40381"/>
      </dsp:txXfrm>
    </dsp:sp>
    <dsp:sp modelId="{5B9A1B4A-BA5F-FA4D-BC19-BDD3EDD83D04}">
      <dsp:nvSpPr>
        <dsp:cNvPr id="0" name=""/>
        <dsp:cNvSpPr/>
      </dsp:nvSpPr>
      <dsp:spPr>
        <a:xfrm>
          <a:off x="3200397" y="1162599"/>
          <a:ext cx="1394860" cy="100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Ordinal</a:t>
          </a:r>
        </a:p>
      </dsp:txBody>
      <dsp:txXfrm>
        <a:off x="3229965" y="1192167"/>
        <a:ext cx="1335724" cy="950403"/>
      </dsp:txXfrm>
    </dsp:sp>
    <dsp:sp modelId="{A0B74341-89CB-D643-8432-8D30B3312199}">
      <dsp:nvSpPr>
        <dsp:cNvPr id="0" name=""/>
        <dsp:cNvSpPr/>
      </dsp:nvSpPr>
      <dsp:spPr>
        <a:xfrm>
          <a:off x="4595258" y="1640122"/>
          <a:ext cx="8076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07631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8883" y="1647178"/>
        <a:ext cx="40381" cy="40381"/>
      </dsp:txXfrm>
    </dsp:sp>
    <dsp:sp modelId="{2B8369C8-D71E-8A4E-8739-2FDE038EAFDA}">
      <dsp:nvSpPr>
        <dsp:cNvPr id="0" name=""/>
        <dsp:cNvSpPr/>
      </dsp:nvSpPr>
      <dsp:spPr>
        <a:xfrm>
          <a:off x="5402890" y="1162599"/>
          <a:ext cx="1667759" cy="100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Level of Education</a:t>
          </a:r>
        </a:p>
      </dsp:txBody>
      <dsp:txXfrm>
        <a:off x="5432458" y="1192167"/>
        <a:ext cx="1608623" cy="950403"/>
      </dsp:txXfrm>
    </dsp:sp>
    <dsp:sp modelId="{4E11D319-EC9A-E043-AC58-503304E1CB14}">
      <dsp:nvSpPr>
        <dsp:cNvPr id="0" name=""/>
        <dsp:cNvSpPr/>
      </dsp:nvSpPr>
      <dsp:spPr>
        <a:xfrm>
          <a:off x="7070649" y="1640122"/>
          <a:ext cx="8076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07631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54275" y="1647178"/>
        <a:ext cx="40381" cy="40381"/>
      </dsp:txXfrm>
    </dsp:sp>
    <dsp:sp modelId="{4B701311-7456-7340-AD1E-7ADD04056779}">
      <dsp:nvSpPr>
        <dsp:cNvPr id="0" name=""/>
        <dsp:cNvSpPr/>
      </dsp:nvSpPr>
      <dsp:spPr>
        <a:xfrm>
          <a:off x="7878281" y="1162599"/>
          <a:ext cx="3566784" cy="100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Primary, </a:t>
          </a:r>
          <a:r>
            <a:rPr lang="en-US" altLang="zh-CN" sz="1800" kern="1200" dirty="0"/>
            <a:t>secondary,</a:t>
          </a:r>
          <a:r>
            <a:rPr lang="en-US" sz="1800" kern="1200" dirty="0"/>
            <a:t> college and above </a:t>
          </a:r>
        </a:p>
      </dsp:txBody>
      <dsp:txXfrm>
        <a:off x="7907849" y="1192167"/>
        <a:ext cx="3507648" cy="950403"/>
      </dsp:txXfrm>
    </dsp:sp>
    <dsp:sp modelId="{19CA2F65-59F7-6B4C-BC74-59CCD133E12E}">
      <dsp:nvSpPr>
        <dsp:cNvPr id="0" name=""/>
        <dsp:cNvSpPr/>
      </dsp:nvSpPr>
      <dsp:spPr>
        <a:xfrm rot="3310531">
          <a:off x="2089452" y="2220608"/>
          <a:ext cx="141425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1425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1224" y="2212497"/>
        <a:ext cx="70712" cy="70712"/>
      </dsp:txXfrm>
    </dsp:sp>
    <dsp:sp modelId="{6237EDAF-D53C-0046-A2EB-ABAE57C9EC87}">
      <dsp:nvSpPr>
        <dsp:cNvPr id="0" name=""/>
        <dsp:cNvSpPr/>
      </dsp:nvSpPr>
      <dsp:spPr>
        <a:xfrm>
          <a:off x="3200397" y="2323569"/>
          <a:ext cx="1394860" cy="100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Interval</a:t>
          </a:r>
          <a:br>
            <a:rPr lang="en-US" sz="1800" kern="1200" dirty="0"/>
          </a:br>
          <a:r>
            <a:rPr lang="en-US" sz="1800" kern="1200" dirty="0"/>
            <a:t>/Ratio</a:t>
          </a:r>
        </a:p>
      </dsp:txBody>
      <dsp:txXfrm>
        <a:off x="3229965" y="2353137"/>
        <a:ext cx="1335724" cy="950403"/>
      </dsp:txXfrm>
    </dsp:sp>
    <dsp:sp modelId="{3695FD4E-59E8-E441-BAC8-E1A3098F0F4C}">
      <dsp:nvSpPr>
        <dsp:cNvPr id="0" name=""/>
        <dsp:cNvSpPr/>
      </dsp:nvSpPr>
      <dsp:spPr>
        <a:xfrm>
          <a:off x="4595258" y="2801093"/>
          <a:ext cx="8076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07631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8883" y="2808149"/>
        <a:ext cx="40381" cy="40381"/>
      </dsp:txXfrm>
    </dsp:sp>
    <dsp:sp modelId="{5D0002B8-666B-2441-B824-D721FF401AF0}">
      <dsp:nvSpPr>
        <dsp:cNvPr id="0" name=""/>
        <dsp:cNvSpPr/>
      </dsp:nvSpPr>
      <dsp:spPr>
        <a:xfrm>
          <a:off x="5402890" y="2323569"/>
          <a:ext cx="1667759" cy="100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Duration of education</a:t>
          </a:r>
        </a:p>
      </dsp:txBody>
      <dsp:txXfrm>
        <a:off x="5432458" y="2353137"/>
        <a:ext cx="1608623" cy="950403"/>
      </dsp:txXfrm>
    </dsp:sp>
    <dsp:sp modelId="{4FD266D8-CE3F-CF45-BB51-C4D678A66CDF}">
      <dsp:nvSpPr>
        <dsp:cNvPr id="0" name=""/>
        <dsp:cNvSpPr/>
      </dsp:nvSpPr>
      <dsp:spPr>
        <a:xfrm>
          <a:off x="7070649" y="2801093"/>
          <a:ext cx="80763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07631" y="272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54275" y="2808149"/>
        <a:ext cx="40381" cy="40381"/>
      </dsp:txXfrm>
    </dsp:sp>
    <dsp:sp modelId="{278C1B10-B740-EF4C-A32B-970CCF6F654D}">
      <dsp:nvSpPr>
        <dsp:cNvPr id="0" name=""/>
        <dsp:cNvSpPr/>
      </dsp:nvSpPr>
      <dsp:spPr>
        <a:xfrm>
          <a:off x="7878281" y="2323569"/>
          <a:ext cx="3590488" cy="1009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Years of school completed</a:t>
          </a:r>
        </a:p>
      </dsp:txBody>
      <dsp:txXfrm>
        <a:off x="7907849" y="2353137"/>
        <a:ext cx="3531352" cy="950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5DEB0-B1B7-4B0F-A7EC-CF4A76D2085A}" type="datetimeFigureOut">
              <a:rPr lang="en-US"/>
              <a:pPr/>
              <a:t>9/14/20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77B4-D1E2-48B8-AA50-ACEFAD04A1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5877B4-D1E2-48B8-AA50-ACEFAD04A163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7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entury Gothic" panose="020B0502020202020204" pitchFamily="34" charset="0"/>
                <a:cs typeface="Times New Roman" pitchFamily="18" charset="0"/>
              </a:rPr>
              <a:t>Hui has thorough explanation of each type of graph in his lecture.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7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5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 Socioeconomic status -&gt;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social standing or class of an individual or group. often reveal inequities in access to resources, plus issues related to privilege, power and control.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economic and sociological combined total measure of a person's work experience and of an individual's or family's economic and social position in relation to others.</a:t>
            </a:r>
            <a:endParaRPr lang="en-US" dirty="0"/>
          </a:p>
          <a:p>
            <a:r>
              <a:rPr lang="en-US" dirty="0"/>
              <a:t>-&gt; Rank of occupation </a:t>
            </a:r>
          </a:p>
          <a:p>
            <a:r>
              <a:rPr lang="en-US" dirty="0"/>
              <a:t>-&gt; Q: What is your current occupation?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2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Nominal</a:t>
            </a:r>
            <a:r>
              <a:rPr lang="en-US" sz="2000" dirty="0">
                <a:solidFill>
                  <a:schemeClr val="tx1"/>
                </a:solidFill>
              </a:rPr>
              <a:t>: Measures that involve labeling of cases into categories of the variable; categories reflect differences of kind, not amount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Ordinal</a:t>
            </a:r>
            <a:r>
              <a:rPr lang="en-US" sz="2000" dirty="0">
                <a:solidFill>
                  <a:schemeClr val="tx1"/>
                </a:solidFill>
              </a:rPr>
              <a:t>: Measures that involve labeling of cases into categories of the variable; rank-ordered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Can be ranked from low to high or high to low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No inherent numerical distance between the categories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0000"/>
                </a:solidFill>
              </a:rPr>
              <a:t>Interval</a:t>
            </a:r>
            <a:r>
              <a:rPr lang="en-US" sz="2000" dirty="0">
                <a:solidFill>
                  <a:schemeClr val="tx1"/>
                </a:solidFill>
              </a:rPr>
              <a:t>: categories are rank-ordered and indicate an exact distance between one value and another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Discrete: no intermediate values that fall between categories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Continuous: infinite number of possible values that fall between observed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6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Discrete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 intermediate values that fall between adjacent categories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u="sng" dirty="0">
                <a:solidFill>
                  <a:schemeClr val="tx1"/>
                </a:solidFill>
              </a:rPr>
              <a:t>Continuous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Infinite number of possible values that fall between observed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1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What can a relative frequency distribution do that a raw frequency cannot do?</a:t>
            </a:r>
          </a:p>
          <a:p>
            <a:endParaRPr lang="en-US" dirty="0"/>
          </a:p>
          <a:p>
            <a:r>
              <a:rPr lang="en-US" dirty="0"/>
              <a:t>Allow us to compare across different sample sizes.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73E6A3-7F34-474B-9E65-C37CB44DB4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List all possible categories and count number of students for each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45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Divide number of student for each year of study by total number of students.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03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entury Gothic" panose="020B0502020202020204" pitchFamily="34" charset="0"/>
              </a:rPr>
              <a:t>the sum </a:t>
            </a:r>
            <a:r>
              <a:rPr lang="en-US" altLang="zh-CN" dirty="0">
                <a:latin typeface="Century Gothic" panose="020B0502020202020204" pitchFamily="34" charset="0"/>
              </a:rPr>
              <a:t>or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“running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total”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of the frequencies of student below or equal to the selected year of study</a:t>
            </a:r>
            <a:r>
              <a:rPr lang="en-US" altLang="zh-CN" dirty="0">
                <a:latin typeface="Century Gothic" panose="020B0502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877B4-D1E2-48B8-AA50-ACEFAD04A16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9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6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6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1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63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78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6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43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6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6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F92E-11A2-4FB5-8852-B5A2451149E9}" type="datetimeFigureOut">
              <a:rPr lang="en-US" smtClean="0"/>
              <a:pPr/>
              <a:t>9/14/20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8BC8B-EC8A-442F-B60B-5F9FFA8565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8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  <p:sldLayoutId id="2147484350" r:id="rId12"/>
    <p:sldLayoutId id="2147484351" r:id="rId13"/>
    <p:sldLayoutId id="2147484352" r:id="rId14"/>
    <p:sldLayoutId id="2147484353" r:id="rId15"/>
    <p:sldLayoutId id="2147484354" r:id="rId16"/>
    <p:sldLayoutId id="21474843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Sociology: 3459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measurement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Recitation Sep.14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Yue Chu</a:t>
            </a:r>
          </a:p>
        </p:txBody>
      </p:sp>
    </p:spTree>
    <p:extLst>
      <p:ext uri="{BB962C8B-B14F-4D97-AF65-F5344CB8AC3E}">
        <p14:creationId xmlns:p14="http://schemas.microsoft.com/office/powerpoint/2010/main" val="155149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E774-8FF1-A149-8940-4828497E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64373"/>
            <a:ext cx="1021080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calculation of frequency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F3FD-48CF-1743-8907-581E4EC5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Example: </a:t>
            </a:r>
            <a:r>
              <a:rPr lang="en-US" altLang="zh-CN" sz="2600" dirty="0"/>
              <a:t>Our</a:t>
            </a:r>
            <a:r>
              <a:rPr lang="zh-CN" altLang="en-US" sz="2600" dirty="0"/>
              <a:t> </a:t>
            </a:r>
            <a:r>
              <a:rPr lang="en-US" altLang="zh-CN" sz="2600" dirty="0"/>
              <a:t>a</a:t>
            </a:r>
            <a:r>
              <a:rPr lang="en-US" sz="2600" dirty="0"/>
              <a:t>bout-me questionnaire</a:t>
            </a:r>
          </a:p>
          <a:p>
            <a:r>
              <a:rPr lang="en-US" sz="2600" dirty="0"/>
              <a:t>38 out of 6</a:t>
            </a:r>
            <a:r>
              <a:rPr lang="en-US" altLang="zh-CN" sz="2600" dirty="0"/>
              <a:t>0</a:t>
            </a:r>
            <a:r>
              <a:rPr lang="en-US" sz="2600" dirty="0"/>
              <a:t> students completed the questionnaire. </a:t>
            </a:r>
            <a:r>
              <a:rPr lang="en-US" altLang="zh-CN" sz="2600" dirty="0"/>
              <a:t>(63.3%)</a:t>
            </a:r>
          </a:p>
          <a:p>
            <a:r>
              <a:rPr lang="en-US" altLang="zh-CN" sz="2600" dirty="0"/>
              <a:t>Among the 38 students who completed questionnaires:</a:t>
            </a:r>
          </a:p>
          <a:p>
            <a:pPr lvl="1"/>
            <a:r>
              <a:rPr lang="en-US" altLang="zh-CN" sz="2400" dirty="0"/>
              <a:t>What is the frequency distribution of years of study?</a:t>
            </a:r>
          </a:p>
        </p:txBody>
      </p:sp>
    </p:spTree>
    <p:extLst>
      <p:ext uri="{BB962C8B-B14F-4D97-AF65-F5344CB8AC3E}">
        <p14:creationId xmlns:p14="http://schemas.microsoft.com/office/powerpoint/2010/main" val="110019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F1FA-CA5C-864F-B2CD-E94DE3F3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4373"/>
            <a:ext cx="9829800" cy="1293028"/>
          </a:xfrm>
        </p:spPr>
        <p:txBody>
          <a:bodyPr/>
          <a:lstStyle/>
          <a:p>
            <a:r>
              <a:rPr lang="en-US" dirty="0"/>
              <a:t>Example: frequency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B9FABB1-8523-9740-8A0F-FD16B3791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322815"/>
              </p:ext>
            </p:extLst>
          </p:nvPr>
        </p:nvGraphicFramePr>
        <p:xfrm>
          <a:off x="685797" y="2209800"/>
          <a:ext cx="1082040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33">
                  <a:extLst>
                    <a:ext uri="{9D8B030D-6E8A-4147-A177-3AD203B41FA5}">
                      <a16:colId xmlns:a16="http://schemas.microsoft.com/office/drawing/2014/main" val="855561098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2300591635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3381964569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3163468679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923030396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3932398806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750451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r>
                        <a:rPr lang="en-US" b="1" baseline="30000" dirty="0"/>
                        <a:t>nd</a:t>
                      </a:r>
                      <a:r>
                        <a:rPr lang="en-US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108061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r>
                        <a:rPr lang="en-US" b="1" baseline="30000" dirty="0"/>
                        <a:t>rd</a:t>
                      </a:r>
                      <a:r>
                        <a:rPr lang="en-US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924569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r>
                        <a:rPr lang="en-US" b="1" baseline="30000" dirty="0"/>
                        <a:t>th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61743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r>
                        <a:rPr lang="en-US" b="1" baseline="30000" dirty="0"/>
                        <a:t>th</a:t>
                      </a:r>
                      <a:r>
                        <a:rPr lang="en-US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86265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92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91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8A816-03EE-F049-8E4B-07727B7CB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8" y="1905000"/>
            <a:ext cx="11125200" cy="4724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complete ”Percentage” column by yourself.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4F1FA-CA5C-864F-B2CD-E94DE3F3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4373"/>
            <a:ext cx="9829800" cy="1293028"/>
          </a:xfrm>
        </p:spPr>
        <p:txBody>
          <a:bodyPr/>
          <a:lstStyle/>
          <a:p>
            <a:r>
              <a:rPr lang="en-US" dirty="0"/>
              <a:t>Example: Relative frequencies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B9FABB1-8523-9740-8A0F-FD16B3791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341235"/>
              </p:ext>
            </p:extLst>
          </p:nvPr>
        </p:nvGraphicFramePr>
        <p:xfrm>
          <a:off x="721656" y="2084295"/>
          <a:ext cx="10820403" cy="350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33">
                  <a:extLst>
                    <a:ext uri="{9D8B030D-6E8A-4147-A177-3AD203B41FA5}">
                      <a16:colId xmlns:a16="http://schemas.microsoft.com/office/drawing/2014/main" val="855561098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2300591635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3381964569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3163468679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923030396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3932398806"/>
                    </a:ext>
                  </a:extLst>
                </a:gridCol>
              </a:tblGrid>
              <a:tr h="5974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750451"/>
                  </a:ext>
                </a:extLst>
              </a:tr>
              <a:tr h="5974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r>
                        <a:rPr lang="en-US" b="1" baseline="30000" dirty="0"/>
                        <a:t>nd</a:t>
                      </a:r>
                      <a:r>
                        <a:rPr lang="en-US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4/38 = 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4/38*100% = 10.5%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108061"/>
                  </a:ext>
                </a:extLst>
              </a:tr>
              <a:tr h="5974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r>
                        <a:rPr lang="en-US" b="1" baseline="30000" dirty="0"/>
                        <a:t>rd</a:t>
                      </a:r>
                      <a:r>
                        <a:rPr lang="en-US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19/38=0.50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19/38*100% = 50.0%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924569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r>
                        <a:rPr lang="en-US" b="1" baseline="30000" dirty="0"/>
                        <a:t>th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12/38=0.32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61743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r>
                        <a:rPr lang="en-US" b="1" baseline="30000" dirty="0"/>
                        <a:t>th</a:t>
                      </a:r>
                      <a:r>
                        <a:rPr lang="en-US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3/38=0.08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86265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92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44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F1FA-CA5C-864F-B2CD-E94DE3F3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4373"/>
            <a:ext cx="9829800" cy="1293028"/>
          </a:xfrm>
        </p:spPr>
        <p:txBody>
          <a:bodyPr/>
          <a:lstStyle/>
          <a:p>
            <a:r>
              <a:rPr lang="en-US" dirty="0"/>
              <a:t>Example: cumulative frequencies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B9FABB1-8523-9740-8A0F-FD16B3791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615736"/>
              </p:ext>
            </p:extLst>
          </p:nvPr>
        </p:nvGraphicFramePr>
        <p:xfrm>
          <a:off x="712694" y="1905000"/>
          <a:ext cx="10820403" cy="376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33">
                  <a:extLst>
                    <a:ext uri="{9D8B030D-6E8A-4147-A177-3AD203B41FA5}">
                      <a16:colId xmlns:a16="http://schemas.microsoft.com/office/drawing/2014/main" val="855561098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2300591635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3381964569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3163468679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923030396"/>
                    </a:ext>
                  </a:extLst>
                </a:gridCol>
                <a:gridCol w="1958674">
                  <a:extLst>
                    <a:ext uri="{9D8B030D-6E8A-4147-A177-3AD203B41FA5}">
                      <a16:colId xmlns:a16="http://schemas.microsoft.com/office/drawing/2014/main" val="3932398806"/>
                    </a:ext>
                  </a:extLst>
                </a:gridCol>
              </a:tblGrid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proportion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750451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r>
                        <a:rPr lang="en-US" b="1" baseline="30000" dirty="0"/>
                        <a:t>nd</a:t>
                      </a:r>
                      <a:r>
                        <a:rPr lang="en-US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4/38 = 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4/38*100% = 10.5%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4/38 = 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108061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r>
                        <a:rPr lang="en-US" b="1" baseline="30000" dirty="0"/>
                        <a:t>rd</a:t>
                      </a:r>
                      <a:r>
                        <a:rPr lang="en-US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19/38=0.50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19/38*100% = 50.0%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(4+19)/38 = 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10.5%+50.0% = 60.5%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924569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r>
                        <a:rPr lang="en-US" b="1" baseline="30000" dirty="0"/>
                        <a:t>th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12/38=0.32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12/38*100% = 31.6%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(4+19+12)/38 = 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60.5%+31.6% = 92.1%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61743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r>
                        <a:rPr lang="en-US" b="1" baseline="30000" dirty="0"/>
                        <a:t>th</a:t>
                      </a:r>
                      <a:r>
                        <a:rPr lang="en-US" b="1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3/38=0.08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3/38*100% = 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(4+19+12+3)/38=1.00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92.1% + 7.9% = 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86265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929564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3ED5CB-5770-2141-BE1F-AF1FFC238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893267"/>
            <a:ext cx="10820400" cy="563749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7207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entury Gothic" panose="020B0502020202020204" pitchFamily="34" charset="0"/>
                <a:cs typeface="Times New Roman" pitchFamily="18" charset="0"/>
              </a:rPr>
              <a:t>DATA</a:t>
            </a:r>
            <a:r>
              <a:rPr lang="zh-CN" altLang="en-US" dirty="0">
                <a:latin typeface="Century Gothic" panose="020B0502020202020204" pitchFamily="34" charset="0"/>
                <a:cs typeface="Times New Roman" pitchFamily="18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  <a:cs typeface="Times New Roman" pitchFamily="18" charset="0"/>
              </a:rPr>
              <a:t>VISUALIZATION</a:t>
            </a:r>
            <a:endParaRPr lang="en-US" dirty="0">
              <a:latin typeface="Century Gothic" panose="020B0502020202020204" pitchFamily="34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D81066-9BAF-4045-BE07-8BCA6E39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1"/>
            <a:ext cx="7549331" cy="3672840"/>
          </a:xfrm>
        </p:spPr>
        <p:txBody>
          <a:bodyPr>
            <a:normAutofit/>
          </a:bodyPr>
          <a:lstStyle/>
          <a:p>
            <a:pPr marL="164592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zh-CN" altLang="zh-CN" sz="3200" dirty="0">
                <a:latin typeface="Century Gothic" panose="020B0502020202020204" pitchFamily="34" charset="0"/>
                <a:cs typeface="Times New Roman" pitchFamily="18" charset="0"/>
              </a:rPr>
              <a:t>A picture is worth a thousand words</a:t>
            </a:r>
            <a:r>
              <a:rPr lang="en-US" altLang="zh-CN" sz="3200" dirty="0">
                <a:latin typeface="Century Gothic" panose="020B0502020202020204" pitchFamily="34" charset="0"/>
                <a:cs typeface="Times New Roman" pitchFamily="18" charset="0"/>
              </a:rPr>
              <a:t>!</a:t>
            </a:r>
            <a:endParaRPr lang="en-US" altLang="zh-CN" sz="2800" dirty="0">
              <a:latin typeface="Century Gothic" panose="020B0502020202020204" pitchFamily="34" charset="0"/>
              <a:cs typeface="Times New Roman" pitchFamily="18" charset="0"/>
            </a:endParaRP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8A678A66-6AB5-1047-901B-42DEAFBD7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141203"/>
              </p:ext>
            </p:extLst>
          </p:nvPr>
        </p:nvGraphicFramePr>
        <p:xfrm>
          <a:off x="5181600" y="2912633"/>
          <a:ext cx="3286279" cy="294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72CD9B54-62DD-AD47-8BC9-45C57E44C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565924"/>
              </p:ext>
            </p:extLst>
          </p:nvPr>
        </p:nvGraphicFramePr>
        <p:xfrm>
          <a:off x="8467879" y="2971800"/>
          <a:ext cx="2984198" cy="3130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6EF23A54-8EEE-3748-8615-44B6CE1DAA4A}"/>
              </a:ext>
            </a:extLst>
          </p:cNvPr>
          <p:cNvSpPr txBox="1">
            <a:spLocks/>
          </p:cNvSpPr>
          <p:nvPr/>
        </p:nvSpPr>
        <p:spPr>
          <a:xfrm>
            <a:off x="649939" y="2971800"/>
            <a:ext cx="4876800" cy="289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altLang="zh-CN" sz="2800" dirty="0">
                <a:latin typeface="Century Gothic" panose="020B0502020202020204" pitchFamily="34" charset="0"/>
                <a:cs typeface="Times New Roman" pitchFamily="18" charset="0"/>
              </a:rPr>
              <a:t>Use graphs wisely!</a:t>
            </a:r>
          </a:p>
          <a:p>
            <a:pPr lvl="1" fontAlgn="ctr"/>
            <a:r>
              <a:rPr lang="en-US" altLang="zh-CN" sz="2400" dirty="0">
                <a:latin typeface="Century Gothic" panose="020B0502020202020204" pitchFamily="34" charset="0"/>
                <a:cs typeface="Times New Roman" pitchFamily="18" charset="0"/>
              </a:rPr>
              <a:t>Select appropriate graphs.</a:t>
            </a:r>
          </a:p>
          <a:p>
            <a:pPr lvl="1" fontAlgn="ctr"/>
            <a:r>
              <a:rPr lang="en-US" altLang="zh-CN" sz="2400" dirty="0">
                <a:latin typeface="Century Gothic" panose="020B0502020202020204" pitchFamily="34" charset="0"/>
                <a:cs typeface="Times New Roman" pitchFamily="18" charset="0"/>
              </a:rPr>
              <a:t>Know your data before making graphs.</a:t>
            </a:r>
          </a:p>
          <a:p>
            <a:pPr marL="164592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endParaRPr lang="en-US" altLang="zh-CN" sz="3200" dirty="0">
              <a:latin typeface="Century Gothic" panose="020B05020202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8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B93C-46EF-47DE-900D-54248EB6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Now Let’s Use Stata!</a:t>
            </a:r>
          </a:p>
        </p:txBody>
      </p:sp>
    </p:spTree>
    <p:extLst>
      <p:ext uri="{BB962C8B-B14F-4D97-AF65-F5344CB8AC3E}">
        <p14:creationId xmlns:p14="http://schemas.microsoft.com/office/powerpoint/2010/main" val="491527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8073-9E2D-9949-8126-A76E6BBA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In-class </a:t>
            </a:r>
            <a:r>
              <a:rPr lang="en-US" altLang="zh-CN" dirty="0" err="1"/>
              <a:t>stata</a:t>
            </a:r>
            <a:r>
              <a:rPr lang="en-US" altLang="zh-CN" dirty="0"/>
              <a:t> exercise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BEB6-FB8B-9E48-8C53-F5A3F8DD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hear a lot of discussion that, on average, Americans tend to be religious. </a:t>
            </a:r>
          </a:p>
          <a:p>
            <a:r>
              <a:rPr lang="en-US" dirty="0"/>
              <a:t>As a social scientist, you want to know the extent to which this idea is supported by survey data on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religious preference</a:t>
            </a:r>
          </a:p>
          <a:p>
            <a:pPr lvl="1"/>
            <a:r>
              <a:rPr lang="en-US" dirty="0"/>
              <a:t>religious service attendance</a:t>
            </a:r>
          </a:p>
          <a:p>
            <a:pPr lvl="1"/>
            <a:r>
              <a:rPr lang="en-US" altLang="zh-CN" dirty="0"/>
              <a:t>st</a:t>
            </a:r>
            <a:r>
              <a:rPr lang="en-US" dirty="0"/>
              <a:t>rength of religious affiliation.</a:t>
            </a:r>
          </a:p>
          <a:p>
            <a:endParaRPr lang="en-US" dirty="0"/>
          </a:p>
          <a:p>
            <a:pPr lvl="0"/>
            <a:r>
              <a:rPr lang="en-US" dirty="0"/>
              <a:t>Using Stata and 2012 General Social Survey</a:t>
            </a:r>
            <a:r>
              <a:rPr lang="zh-CN" altLang="en-US" dirty="0"/>
              <a:t> </a:t>
            </a:r>
            <a:r>
              <a:rPr lang="en-US" altLang="zh-CN" dirty="0"/>
              <a:t>(GSS)</a:t>
            </a:r>
            <a:r>
              <a:rPr lang="en-US" dirty="0"/>
              <a:t> data, obtain a frequency distribution for</a:t>
            </a:r>
            <a:r>
              <a:rPr lang="zh-CN" altLang="en-US" dirty="0"/>
              <a:t> </a:t>
            </a:r>
            <a:r>
              <a:rPr lang="en-US" dirty="0"/>
              <a:t>EACH of the three religion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7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45D2-DD5B-AB4E-A505-0841DF15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F88F-A572-2C49-B2D6-95993A55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Remember to Upload your .do file to carmen as attendance.</a:t>
            </a:r>
          </a:p>
          <a:p>
            <a:r>
              <a:rPr lang="en-US" sz="3400" dirty="0"/>
              <a:t>The purpose for this is just to check if people have access to Stata and are able to get it run. The content won't be graded, so definitely no pressure.</a:t>
            </a:r>
          </a:p>
        </p:txBody>
      </p:sp>
    </p:spTree>
    <p:extLst>
      <p:ext uri="{BB962C8B-B14F-4D97-AF65-F5344CB8AC3E}">
        <p14:creationId xmlns:p14="http://schemas.microsoft.com/office/powerpoint/2010/main" val="342446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DD60-B7A6-F645-AF9A-A5CDA183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announcement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67D4-A6E7-B747-AA61-5135F093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completing</a:t>
            </a:r>
            <a:r>
              <a:rPr lang="zh-CN" altLang="en-US" dirty="0"/>
              <a:t> </a:t>
            </a:r>
            <a:r>
              <a:rPr lang="en-US" altLang="zh-CN" dirty="0"/>
              <a:t>about-me</a:t>
            </a:r>
            <a:r>
              <a:rPr lang="zh-CN" altLang="en-US" dirty="0"/>
              <a:t> </a:t>
            </a:r>
            <a:r>
              <a:rPr lang="en-US" altLang="zh-CN" dirty="0"/>
              <a:t>questionnaire.</a:t>
            </a:r>
          </a:p>
          <a:p>
            <a:endParaRPr lang="en-US" altLang="zh-CN" dirty="0"/>
          </a:p>
          <a:p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#1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due </a:t>
            </a:r>
            <a:r>
              <a:rPr lang="en-US" b="1" dirty="0">
                <a:solidFill>
                  <a:srgbClr val="FF0000"/>
                </a:solidFill>
              </a:rPr>
              <a:t>11:59pm on Sep 25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submit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pdf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Carmen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</a:p>
          <a:p>
            <a:endParaRPr lang="en-US" altLang="zh-CN" dirty="0"/>
          </a:p>
          <a:p>
            <a:r>
              <a:rPr lang="en-US" altLang="zh-CN" dirty="0"/>
              <a:t>You’re encouraged to post your questions on discussion forum on Carmen. </a:t>
            </a:r>
          </a:p>
          <a:p>
            <a:endParaRPr lang="en-US" altLang="zh-CN" dirty="0"/>
          </a:p>
          <a:p>
            <a:r>
              <a:rPr lang="en-US" altLang="zh-CN" dirty="0"/>
              <a:t>Make sure you have downloaded GSS data to the computer with Stata.</a:t>
            </a:r>
          </a:p>
        </p:txBody>
      </p:sp>
    </p:spTree>
    <p:extLst>
      <p:ext uri="{BB962C8B-B14F-4D97-AF65-F5344CB8AC3E}">
        <p14:creationId xmlns:p14="http://schemas.microsoft.com/office/powerpoint/2010/main" val="256917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5B34-FF16-1D42-A165-6D5725D0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EA51A-72BD-904C-A015-120399882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515E6-5453-6745-ADEA-417C9AB34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Measurement</a:t>
            </a:r>
          </a:p>
          <a:p>
            <a:r>
              <a:rPr lang="en-US" altLang="zh-CN" dirty="0"/>
              <a:t>Level of measurement</a:t>
            </a:r>
          </a:p>
          <a:p>
            <a:r>
              <a:rPr lang="en-US" altLang="zh-CN" dirty="0"/>
              <a:t>Frequency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FFFB-6707-E040-AD84-74B01B9F3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5A17-C92F-7444-ADD7-DFA3F06D89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class Stata exercise</a:t>
            </a:r>
          </a:p>
          <a:p>
            <a:pPr lvl="1"/>
            <a:r>
              <a:rPr lang="en-US" altLang="zh-CN" dirty="0"/>
              <a:t>Upload your .do and .log file as attendance</a:t>
            </a:r>
          </a:p>
        </p:txBody>
      </p:sp>
    </p:spTree>
    <p:extLst>
      <p:ext uri="{BB962C8B-B14F-4D97-AF65-F5344CB8AC3E}">
        <p14:creationId xmlns:p14="http://schemas.microsoft.com/office/powerpoint/2010/main" val="322776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2FD3-FBB5-6A48-A05A-71067ED5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&amp;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3A88-92E3-DD47-B234-6BBDCDAE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2194560"/>
            <a:ext cx="7924800" cy="428244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Hypothetical concept or attribute that can not directly be observed</a:t>
            </a:r>
          </a:p>
          <a:p>
            <a:endParaRPr lang="en-US" sz="2400" dirty="0"/>
          </a:p>
          <a:p>
            <a:r>
              <a:rPr lang="en-US" sz="2400" dirty="0"/>
              <a:t>The process of specifying the meaning of concepts in concrete and precise term</a:t>
            </a:r>
          </a:p>
          <a:p>
            <a:endParaRPr lang="en-US" sz="2400" dirty="0"/>
          </a:p>
          <a:p>
            <a:r>
              <a:rPr lang="en-US" sz="2400" dirty="0"/>
              <a:t>The process of defining hypothetical construct by means of resulting measurement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The assignment of a number or a category to a characteristic of an object or event.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5BED0EE-9C8C-F943-A960-967EC956C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115461"/>
              </p:ext>
            </p:extLst>
          </p:nvPr>
        </p:nvGraphicFramePr>
        <p:xfrm>
          <a:off x="381000" y="2194560"/>
          <a:ext cx="2895600" cy="3951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65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2FD3-FBB5-6A48-A05A-71067ED5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5BED0EE-9C8C-F943-A960-967EC956C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244131"/>
              </p:ext>
            </p:extLst>
          </p:nvPr>
        </p:nvGraphicFramePr>
        <p:xfrm>
          <a:off x="457200" y="2214732"/>
          <a:ext cx="2895600" cy="3951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45BF9DB-1902-6644-8637-A377C5E4F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268140"/>
              </p:ext>
            </p:extLst>
          </p:nvPr>
        </p:nvGraphicFramePr>
        <p:xfrm>
          <a:off x="3429000" y="1600200"/>
          <a:ext cx="8280400" cy="4911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7799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CBC0-842E-F741-8B12-187EF3AA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measurement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B7DEFF2-8344-DC46-8D84-F4DA87E4E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174770"/>
              </p:ext>
            </p:extLst>
          </p:nvPr>
        </p:nvGraphicFramePr>
        <p:xfrm>
          <a:off x="689919" y="1905000"/>
          <a:ext cx="10820401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081">
                  <a:extLst>
                    <a:ext uri="{9D8B030D-6E8A-4147-A177-3AD203B41FA5}">
                      <a16:colId xmlns:a16="http://schemas.microsoft.com/office/drawing/2014/main" val="855561098"/>
                    </a:ext>
                  </a:extLst>
                </a:gridCol>
                <a:gridCol w="2515630">
                  <a:extLst>
                    <a:ext uri="{9D8B030D-6E8A-4147-A177-3AD203B41FA5}">
                      <a16:colId xmlns:a16="http://schemas.microsoft.com/office/drawing/2014/main" val="2300591635"/>
                    </a:ext>
                  </a:extLst>
                </a:gridCol>
                <a:gridCol w="2132570">
                  <a:extLst>
                    <a:ext uri="{9D8B030D-6E8A-4147-A177-3AD203B41FA5}">
                      <a16:colId xmlns:a16="http://schemas.microsoft.com/office/drawing/2014/main" val="338196456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163468679"/>
                    </a:ext>
                  </a:extLst>
                </a:gridCol>
                <a:gridCol w="2747320">
                  <a:extLst>
                    <a:ext uri="{9D8B030D-6E8A-4147-A177-3AD203B41FA5}">
                      <a16:colId xmlns:a16="http://schemas.microsoft.com/office/drawing/2014/main" val="3932398806"/>
                    </a:ext>
                  </a:extLst>
                </a:gridCol>
              </a:tblGrid>
              <a:tr h="5511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Nominal</a:t>
                      </a:r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Ordinal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Interval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Ratio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0451"/>
                  </a:ext>
                </a:extLst>
              </a:tr>
              <a:tr h="439467">
                <a:tc>
                  <a:txBody>
                    <a:bodyPr/>
                    <a:lstStyle/>
                    <a:p>
                      <a:r>
                        <a:rPr lang="en-US" b="1" dirty="0"/>
                        <a:t>Attribute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Categories (categorical)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Numbers (numerical)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35713"/>
                  </a:ext>
                </a:extLst>
              </a:tr>
              <a:tr h="2654253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Features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Categories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no</a:t>
                      </a:r>
                      <a:r>
                        <a:rPr lang="zh-CN" alt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inherent numerical </a:t>
                      </a:r>
                      <a:r>
                        <a:rPr lang="en-US" altLang="zh-CN" dirty="0"/>
                        <a:t>value or distance between categories;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No rank-ordering </a:t>
                      </a:r>
                      <a:r>
                        <a:rPr lang="en-US" altLang="zh-CN" dirty="0"/>
                        <a:t>/ 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/>
                        <a:t>Categories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with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no</a:t>
                      </a:r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bg1"/>
                          </a:solidFill>
                        </a:rPr>
                        <a:t>inherent numerical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value;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but with </a:t>
                      </a: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rank-ordered</a:t>
                      </a:r>
                      <a:r>
                        <a:rPr lang="zh-CN" alt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Knowing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Have m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eaningful differences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between values;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zero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Knowing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Knowing exact value between units;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have 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zero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indicating a complete lack of the characteristic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24569"/>
                  </a:ext>
                </a:extLst>
              </a:tr>
              <a:tr h="551133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Example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Marital status,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race / ethnicity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Grade,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social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6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95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367B-80B6-E146-BDFE-9CCF0751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4373"/>
            <a:ext cx="10591800" cy="1293028"/>
          </a:xfrm>
        </p:spPr>
        <p:txBody>
          <a:bodyPr/>
          <a:lstStyle/>
          <a:p>
            <a:r>
              <a:rPr lang="en-US" dirty="0"/>
              <a:t>Example: Measurements of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767B-6CEF-B04C-906D-DCEB9E33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1125200" cy="4024125"/>
          </a:xfrm>
        </p:spPr>
        <p:txBody>
          <a:bodyPr>
            <a:normAutofit/>
          </a:bodyPr>
          <a:lstStyle/>
          <a:p>
            <a:r>
              <a:rPr lang="en-US" sz="2400" dirty="0"/>
              <a:t>💡 Can you think of one measure of education for each level of measurement?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60149E-4BF6-2D42-93B5-F322E7793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720858"/>
              </p:ext>
            </p:extLst>
          </p:nvPr>
        </p:nvGraphicFramePr>
        <p:xfrm>
          <a:off x="-381000" y="3021106"/>
          <a:ext cx="12573000" cy="333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9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F60D91-229F-4145-B0D1-DF2A2DA11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5BF60D91-229F-4145-B0D1-DF2A2DA11B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0B9F30-7B97-B94E-A3A6-7A7092861C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A0B9F30-7B97-B94E-A3A6-7A7092861C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D9FD6BE-2611-EA44-BC45-B1640F6429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D9FD6BE-2611-EA44-BC45-B1640F6429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620DC0-9778-5A4A-BD3A-CC9D82892E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37620DC0-9778-5A4A-BD3A-CC9D82892E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9A1B4A-BA5F-FA4D-BC19-BDD3EDD83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5B9A1B4A-BA5F-FA4D-BC19-BDD3EDD83D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CA2F65-59F7-6B4C-BC74-59CCD133E1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19CA2F65-59F7-6B4C-BC74-59CCD133E1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37EDAF-D53C-0046-A2EB-ABAE57C9EC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6237EDAF-D53C-0046-A2EB-ABAE57C9EC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95FD4E-59E8-E441-BAC8-E1A3098F0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3695FD4E-59E8-E441-BAC8-E1A3098F0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0002B8-666B-2441-B824-D721FF401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5D0002B8-666B-2441-B824-D721FF401A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89CFD9-7725-164F-8E8D-D691EAF893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2F89CFD9-7725-164F-8E8D-D691EAF893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634F4-2C01-F64C-A88C-417F3A6ED8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CE6634F4-2C01-F64C-A88C-417F3A6ED8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B74341-89CB-D643-8432-8D30B3312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A0B74341-89CB-D643-8432-8D30B33121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B8369C8-D71E-8A4E-8739-2FDE038EAF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2B8369C8-D71E-8A4E-8739-2FDE038EAF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D266D8-CE3F-CF45-BB51-C4D678A66C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graphicEl>
                                              <a:dgm id="{4FD266D8-CE3F-CF45-BB51-C4D678A66C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8C1B10-B740-EF4C-A32B-970CCF6F6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>
                                            <p:graphicEl>
                                              <a:dgm id="{278C1B10-B740-EF4C-A32B-970CCF6F6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B2791A-4AB4-6B47-8172-77B8FEE611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04B2791A-4AB4-6B47-8172-77B8FEE611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765688-031B-7B4F-AC4B-77BC0B923B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dgm id="{E3765688-031B-7B4F-AC4B-77BC0B923B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11D319-EC9A-E043-AC58-503304E1CB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>
                                            <p:graphicEl>
                                              <a:dgm id="{4E11D319-EC9A-E043-AC58-503304E1CB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701311-7456-7340-AD1E-7ADD040567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dgm id="{4B701311-7456-7340-AD1E-7ADD040567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10352-E111-DE43-B164-5D77B6960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3" r="20703"/>
          <a:stretch/>
        </p:blipFill>
        <p:spPr>
          <a:xfrm>
            <a:off x="685800" y="2201707"/>
            <a:ext cx="3810001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6033F-5C44-4443-BD83-4B0BF6B5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vs continuous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7D00EBC-91AB-6C49-8092-60C000CB4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415295"/>
              </p:ext>
            </p:extLst>
          </p:nvPr>
        </p:nvGraphicFramePr>
        <p:xfrm>
          <a:off x="5257799" y="4476923"/>
          <a:ext cx="5943601" cy="151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3">
                  <a:extLst>
                    <a:ext uri="{9D8B030D-6E8A-4147-A177-3AD203B41FA5}">
                      <a16:colId xmlns:a16="http://schemas.microsoft.com/office/drawing/2014/main" val="855561098"/>
                    </a:ext>
                  </a:extLst>
                </a:gridCol>
                <a:gridCol w="2091767">
                  <a:extLst>
                    <a:ext uri="{9D8B030D-6E8A-4147-A177-3AD203B41FA5}">
                      <a16:colId xmlns:a16="http://schemas.microsoft.com/office/drawing/2014/main" val="3163468679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3932398806"/>
                    </a:ext>
                  </a:extLst>
                </a:gridCol>
              </a:tblGrid>
              <a:tr h="524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Interval </a:t>
                      </a: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Ratio </a:t>
                      </a:r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750451"/>
                  </a:ext>
                </a:extLst>
              </a:tr>
              <a:tr h="464100">
                <a:tc>
                  <a:txBody>
                    <a:bodyPr/>
                    <a:lstStyle/>
                    <a:p>
                      <a:r>
                        <a:rPr lang="en-US" altLang="zh-CN" b="1"/>
                        <a:t>Discrete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24569"/>
                  </a:ext>
                </a:extLst>
              </a:tr>
              <a:tr h="524485">
                <a:tc>
                  <a:txBody>
                    <a:bodyPr/>
                    <a:lstStyle/>
                    <a:p>
                      <a:r>
                        <a:rPr lang="en-US" altLang="zh-CN" b="1"/>
                        <a:t>Continuous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06174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9CEDC6-B48E-0748-B511-5B34BA85F433}"/>
              </a:ext>
            </a:extLst>
          </p:cNvPr>
          <p:cNvSpPr txBox="1">
            <a:spLocks/>
          </p:cNvSpPr>
          <p:nvPr/>
        </p:nvSpPr>
        <p:spPr>
          <a:xfrm>
            <a:off x="4953000" y="2192742"/>
            <a:ext cx="6553200" cy="214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💡Question: Put the following variable in the table below?</a:t>
            </a:r>
          </a:p>
          <a:p>
            <a:pPr lvl="1"/>
            <a:r>
              <a:rPr lang="en-US" dirty="0"/>
              <a:t>Number of marriage</a:t>
            </a:r>
          </a:p>
          <a:p>
            <a:pPr lvl="1"/>
            <a:r>
              <a:rPr lang="en-US" dirty="0"/>
              <a:t>Annual income 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3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4B6B-5475-48BD-A3B5-40C5C64C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8059-323E-4A12-A352-52260995F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0624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Frequency distributions </a:t>
            </a:r>
            <a:r>
              <a:rPr lang="en-US" altLang="zh-CN" sz="2400" dirty="0">
                <a:latin typeface="Century Gothic" panose="020B0502020202020204" pitchFamily="34" charset="0"/>
              </a:rPr>
              <a:t>describes</a:t>
            </a:r>
            <a:r>
              <a:rPr lang="zh-CN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latin typeface="Century Gothic" panose="020B0502020202020204" pitchFamily="34" charset="0"/>
              </a:rPr>
              <a:t>the</a:t>
            </a:r>
            <a:r>
              <a:rPr lang="zh-CN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u="sng" dirty="0">
                <a:latin typeface="Century Gothic" panose="020B0502020202020204" pitchFamily="34" charset="0"/>
              </a:rPr>
              <a:t>set</a:t>
            </a:r>
            <a:r>
              <a:rPr lang="zh-CN" altLang="en-US" sz="2400" u="sng" dirty="0">
                <a:latin typeface="Century Gothic" panose="020B0502020202020204" pitchFamily="34" charset="0"/>
              </a:rPr>
              <a:t> </a:t>
            </a:r>
            <a:r>
              <a:rPr lang="en-US" altLang="zh-CN" sz="2400" u="sng" dirty="0">
                <a:latin typeface="Century Gothic" panose="020B0502020202020204" pitchFamily="34" charset="0"/>
              </a:rPr>
              <a:t>of</a:t>
            </a:r>
            <a:r>
              <a:rPr lang="zh-CN" altLang="en-US" sz="2400" u="sng" dirty="0">
                <a:latin typeface="Century Gothic" panose="020B0502020202020204" pitchFamily="34" charset="0"/>
              </a:rPr>
              <a:t> </a:t>
            </a:r>
            <a:r>
              <a:rPr lang="en-US" altLang="zh-CN" sz="2400" u="sng" dirty="0">
                <a:latin typeface="Century Gothic" panose="020B0502020202020204" pitchFamily="34" charset="0"/>
              </a:rPr>
              <a:t>response</a:t>
            </a:r>
            <a:r>
              <a:rPr lang="zh-CN" altLang="en-US" sz="2400" u="sng" dirty="0">
                <a:latin typeface="Century Gothic" panose="020B0502020202020204" pitchFamily="34" charset="0"/>
              </a:rPr>
              <a:t> </a:t>
            </a:r>
            <a:r>
              <a:rPr lang="en-US" altLang="zh-CN" sz="2400" u="sng" dirty="0">
                <a:latin typeface="Century Gothic" panose="020B0502020202020204" pitchFamily="34" charset="0"/>
              </a:rPr>
              <a:t>categories</a:t>
            </a:r>
            <a:r>
              <a:rPr lang="zh-CN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latin typeface="Century Gothic" panose="020B0502020202020204" pitchFamily="34" charset="0"/>
              </a:rPr>
              <a:t>and</a:t>
            </a:r>
            <a:r>
              <a:rPr lang="zh-CN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latin typeface="Century Gothic" panose="020B0502020202020204" pitchFamily="34" charset="0"/>
              </a:rPr>
              <a:t>the</a:t>
            </a:r>
            <a:r>
              <a:rPr lang="zh-CN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u="sng" dirty="0">
                <a:latin typeface="Century Gothic" panose="020B0502020202020204" pitchFamily="34" charset="0"/>
              </a:rPr>
              <a:t>number</a:t>
            </a:r>
            <a:r>
              <a:rPr lang="zh-CN" altLang="en-US" sz="2400" u="sng" dirty="0">
                <a:latin typeface="Century Gothic" panose="020B0502020202020204" pitchFamily="34" charset="0"/>
              </a:rPr>
              <a:t> </a:t>
            </a:r>
            <a:r>
              <a:rPr lang="en-US" altLang="zh-CN" sz="2400" u="sng" dirty="0">
                <a:latin typeface="Century Gothic" panose="020B0502020202020204" pitchFamily="34" charset="0"/>
              </a:rPr>
              <a:t>/</a:t>
            </a:r>
            <a:r>
              <a:rPr lang="zh-CN" altLang="en-US" sz="2400" u="sng" dirty="0">
                <a:latin typeface="Century Gothic" panose="020B0502020202020204" pitchFamily="34" charset="0"/>
              </a:rPr>
              <a:t> </a:t>
            </a:r>
            <a:r>
              <a:rPr lang="en-US" altLang="zh-CN" sz="2400" u="sng" dirty="0">
                <a:latin typeface="Century Gothic" panose="020B0502020202020204" pitchFamily="34" charset="0"/>
              </a:rPr>
              <a:t>distribution</a:t>
            </a:r>
            <a:r>
              <a:rPr lang="zh-CN" altLang="en-US" sz="2400" u="sng" dirty="0">
                <a:latin typeface="Century Gothic" panose="020B0502020202020204" pitchFamily="34" charset="0"/>
              </a:rPr>
              <a:t> </a:t>
            </a:r>
            <a:r>
              <a:rPr lang="en-US" altLang="zh-CN" sz="2400" u="sng" dirty="0">
                <a:latin typeface="Century Gothic" panose="020B0502020202020204" pitchFamily="34" charset="0"/>
              </a:rPr>
              <a:t>of</a:t>
            </a:r>
            <a:r>
              <a:rPr lang="zh-CN" altLang="en-US" sz="2400" u="sng" dirty="0">
                <a:latin typeface="Century Gothic" panose="020B0502020202020204" pitchFamily="34" charset="0"/>
              </a:rPr>
              <a:t> </a:t>
            </a:r>
            <a:r>
              <a:rPr lang="en-US" altLang="zh-CN" sz="2400" u="sng" dirty="0">
                <a:latin typeface="Century Gothic" panose="020B0502020202020204" pitchFamily="34" charset="0"/>
              </a:rPr>
              <a:t>observations</a:t>
            </a:r>
            <a:r>
              <a:rPr lang="zh-CN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latin typeface="Century Gothic" panose="020B0502020202020204" pitchFamily="34" charset="0"/>
              </a:rPr>
              <a:t>in</a:t>
            </a:r>
            <a:r>
              <a:rPr lang="zh-CN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latin typeface="Century Gothic" panose="020B0502020202020204" pitchFamily="34" charset="0"/>
              </a:rPr>
              <a:t>each</a:t>
            </a:r>
            <a:r>
              <a:rPr lang="zh-CN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latin typeface="Century Gothic" panose="020B0502020202020204" pitchFamily="34" charset="0"/>
              </a:rPr>
              <a:t>category</a:t>
            </a:r>
            <a:r>
              <a:rPr lang="zh-CN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latin typeface="Century Gothic" panose="020B0502020202020204" pitchFamily="34" charset="0"/>
              </a:rPr>
              <a:t>in</a:t>
            </a:r>
            <a:r>
              <a:rPr lang="zh-CN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latin typeface="Century Gothic" panose="020B0502020202020204" pitchFamily="34" charset="0"/>
              </a:rPr>
              <a:t>the</a:t>
            </a:r>
            <a:r>
              <a:rPr lang="zh-CN" altLang="en-US" sz="2400" dirty="0">
                <a:latin typeface="Century Gothic" panose="020B0502020202020204" pitchFamily="34" charset="0"/>
              </a:rPr>
              <a:t> </a:t>
            </a:r>
            <a:r>
              <a:rPr lang="en-US" altLang="zh-CN" sz="2400" dirty="0">
                <a:latin typeface="Century Gothic" panose="020B0502020202020204" pitchFamily="34" charset="0"/>
              </a:rPr>
              <a:t>data.</a:t>
            </a:r>
            <a:endParaRPr lang="en-US" sz="2400" dirty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Century Gothic" panose="020B0502020202020204" pitchFamily="34" charset="0"/>
              </a:rPr>
              <a:t>Frequenc</a:t>
            </a:r>
            <a:r>
              <a:rPr lang="en-US" altLang="zh-CN" sz="2400" b="1" dirty="0">
                <a:latin typeface="Century Gothic" panose="020B0502020202020204" pitchFamily="34" charset="0"/>
              </a:rPr>
              <a:t>y</a:t>
            </a:r>
            <a:r>
              <a:rPr lang="en-US" sz="2400" dirty="0">
                <a:latin typeface="Century Gothic" panose="020B0502020202020204" pitchFamily="34" charset="0"/>
              </a:rPr>
              <a:t>: 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list the number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of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cases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in each </a:t>
            </a:r>
            <a:r>
              <a:rPr lang="en-US" altLang="zh-CN" dirty="0">
                <a:latin typeface="Century Gothic" panose="020B0502020202020204" pitchFamily="34" charset="0"/>
              </a:rPr>
              <a:t>response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category</a:t>
            </a:r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b="1" dirty="0">
                <a:latin typeface="Century Gothic" panose="020B0502020202020204" pitchFamily="34" charset="0"/>
              </a:rPr>
              <a:t>Relative Frequency Distributions</a:t>
            </a:r>
            <a:r>
              <a:rPr lang="en-US" sz="2400" dirty="0">
                <a:latin typeface="Century Gothic" panose="020B0502020202020204" pitchFamily="34" charset="0"/>
              </a:rPr>
              <a:t>: 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express number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of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cases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in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each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category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in </a:t>
            </a:r>
            <a:r>
              <a:rPr lang="en-US" altLang="zh-CN" dirty="0">
                <a:latin typeface="Century Gothic" panose="020B0502020202020204" pitchFamily="34" charset="0"/>
              </a:rPr>
              <a:t>relation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to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total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numbers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by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proportions or percentage</a:t>
            </a:r>
            <a:r>
              <a:rPr lang="en-US" altLang="zh-CN" dirty="0">
                <a:latin typeface="Century Gothic" panose="020B0502020202020204" pitchFamily="34" charset="0"/>
              </a:rPr>
              <a:t>s</a:t>
            </a:r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Cumulative</a:t>
            </a:r>
            <a:r>
              <a:rPr lang="en-US" sz="2400" b="1" dirty="0">
                <a:latin typeface="Century Gothic" panose="020B0502020202020204" pitchFamily="34" charset="0"/>
              </a:rPr>
              <a:t> Frequency</a:t>
            </a:r>
            <a:r>
              <a:rPr lang="en-US" sz="2400" dirty="0">
                <a:latin typeface="Century Gothic" panose="020B0502020202020204" pitchFamily="34" charset="0"/>
              </a:rPr>
              <a:t>: </a:t>
            </a:r>
          </a:p>
          <a:p>
            <a:pPr lvl="1"/>
            <a:r>
              <a:rPr lang="en-US" dirty="0">
                <a:latin typeface="Century Gothic" panose="020B0502020202020204" pitchFamily="34" charset="0"/>
              </a:rPr>
              <a:t>the sum </a:t>
            </a:r>
            <a:r>
              <a:rPr lang="en-US" altLang="zh-CN" dirty="0">
                <a:latin typeface="Century Gothic" panose="020B0502020202020204" pitchFamily="34" charset="0"/>
              </a:rPr>
              <a:t>or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“running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total”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of the frequencies of the data less than or equal to a required level</a:t>
            </a:r>
            <a:r>
              <a:rPr lang="en-US" altLang="zh-CN" dirty="0">
                <a:latin typeface="Century Gothic" panose="020B0502020202020204" pitchFamily="34" charset="0"/>
              </a:rPr>
              <a:t>.</a:t>
            </a:r>
          </a:p>
          <a:p>
            <a:r>
              <a:rPr lang="en-US" altLang="zh-CN" sz="2400" b="1" dirty="0">
                <a:latin typeface="Century Gothic" panose="020B0502020202020204" pitchFamily="34" charset="0"/>
              </a:rPr>
              <a:t>Grouped</a:t>
            </a:r>
            <a:r>
              <a:rPr lang="en-US" sz="2400" b="1" dirty="0">
                <a:latin typeface="Century Gothic" panose="020B0502020202020204" pitchFamily="34" charset="0"/>
              </a:rPr>
              <a:t> Frequency</a:t>
            </a:r>
            <a:r>
              <a:rPr lang="en-US" sz="2400" dirty="0">
                <a:latin typeface="Century Gothic" panose="020B0502020202020204" pitchFamily="34" charset="0"/>
              </a:rPr>
              <a:t>: </a:t>
            </a:r>
          </a:p>
          <a:p>
            <a:pPr lvl="1"/>
            <a:r>
              <a:rPr lang="en-US" altLang="zh-CN" dirty="0">
                <a:latin typeface="Century Gothic" panose="020B0502020202020204" pitchFamily="34" charset="0"/>
              </a:rPr>
              <a:t>Break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interval/ratio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variables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into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mutually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exclusive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&amp;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exhaustive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categories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(class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categories)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and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describe</a:t>
            </a:r>
            <a:r>
              <a:rPr lang="zh-CN" altLang="en-US" dirty="0">
                <a:latin typeface="Century Gothic" panose="020B0502020202020204" pitchFamily="34" charset="0"/>
              </a:rPr>
              <a:t> </a:t>
            </a:r>
            <a:r>
              <a:rPr lang="en-US" altLang="zh-CN" dirty="0">
                <a:latin typeface="Century Gothic" panose="020B0502020202020204" pitchFamily="34" charset="0"/>
              </a:rPr>
              <a:t>frequencies.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759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2097</TotalTime>
  <Words>1119</Words>
  <Application>Microsoft Macintosh PowerPoint</Application>
  <PresentationFormat>Widescreen</PresentationFormat>
  <Paragraphs>253</Paragraphs>
  <Slides>17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Century Gothic</vt:lpstr>
      <vt:lpstr>Times New Roman</vt:lpstr>
      <vt:lpstr>Verdana</vt:lpstr>
      <vt:lpstr>Vapor Trail</vt:lpstr>
      <vt:lpstr>Sociology: 3459 Levels of measurement &amp; Frequency Distributions</vt:lpstr>
      <vt:lpstr>announcement</vt:lpstr>
      <vt:lpstr>agenda</vt:lpstr>
      <vt:lpstr>construct &amp; measurement</vt:lpstr>
      <vt:lpstr>Example</vt:lpstr>
      <vt:lpstr>Levels of measurement</vt:lpstr>
      <vt:lpstr>Example: Measurements of education</vt:lpstr>
      <vt:lpstr>Discrete vs continuous</vt:lpstr>
      <vt:lpstr>Frequency Distributions</vt:lpstr>
      <vt:lpstr>calculation of frequency distribution</vt:lpstr>
      <vt:lpstr>Example: frequency</vt:lpstr>
      <vt:lpstr>Example: Relative frequencies</vt:lpstr>
      <vt:lpstr>Example: cumulative frequencies</vt:lpstr>
      <vt:lpstr>DATA VISUALIZATION</vt:lpstr>
      <vt:lpstr>Now Let’s Use Stata!</vt:lpstr>
      <vt:lpstr>In-class stata exercise</vt:lpstr>
      <vt:lpstr>To-do</vt:lpstr>
    </vt:vector>
  </TitlesOfParts>
  <Company>Ohio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 of Measurement    &amp; Basic Math Review</dc:title>
  <dc:creator>Trent T. Steidley</dc:creator>
  <cp:lastModifiedBy>Chu, Yue</cp:lastModifiedBy>
  <cp:revision>155</cp:revision>
  <dcterms:created xsi:type="dcterms:W3CDTF">2012-01-09T18:26:26Z</dcterms:created>
  <dcterms:modified xsi:type="dcterms:W3CDTF">2020-09-14T04:45:40Z</dcterms:modified>
</cp:coreProperties>
</file>