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Now Bold" charset="1" panose="00000800000000000000"/>
      <p:regular r:id="rId20"/>
    </p:embeddedFont>
    <p:embeddedFont>
      <p:font typeface="Now Bold Bold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13" Target="../media/image29.png" Type="http://schemas.openxmlformats.org/officeDocument/2006/relationships/image"/><Relationship Id="rId14" Target="../media/image30.sv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17" Target="../media/image33.png" Type="http://schemas.openxmlformats.org/officeDocument/2006/relationships/image"/><Relationship Id="rId18" Target="../media/image34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2111" y="5925172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98868" y="-3084022"/>
            <a:ext cx="9144000" cy="6168044"/>
          </a:xfrm>
          <a:custGeom>
            <a:avLst/>
            <a:gdLst/>
            <a:ahLst/>
            <a:cxnLst/>
            <a:rect r="r" b="b" t="t" l="l"/>
            <a:pathLst>
              <a:path h="6168044" w="9144000">
                <a:moveTo>
                  <a:pt x="0" y="0"/>
                </a:moveTo>
                <a:lnTo>
                  <a:pt x="9144000" y="0"/>
                </a:lnTo>
                <a:lnTo>
                  <a:pt x="9144000" y="6168044"/>
                </a:lnTo>
                <a:lnTo>
                  <a:pt x="0" y="616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85477" y="768544"/>
            <a:ext cx="2073823" cy="1659058"/>
          </a:xfrm>
          <a:custGeom>
            <a:avLst/>
            <a:gdLst/>
            <a:ahLst/>
            <a:cxnLst/>
            <a:rect r="r" b="b" t="t" l="l"/>
            <a:pathLst>
              <a:path h="1659058" w="2073823">
                <a:moveTo>
                  <a:pt x="0" y="0"/>
                </a:moveTo>
                <a:lnTo>
                  <a:pt x="2073823" y="0"/>
                </a:lnTo>
                <a:lnTo>
                  <a:pt x="2073823" y="1659059"/>
                </a:lnTo>
                <a:lnTo>
                  <a:pt x="0" y="1659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8367" y="4813117"/>
            <a:ext cx="7855633" cy="1461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39"/>
              </a:lnSpc>
            </a:pPr>
            <a:r>
              <a:rPr lang="en-US" sz="10939">
                <a:solidFill>
                  <a:srgbClr val="8ACB67"/>
                </a:solidFill>
                <a:latin typeface="Now Bold Bold"/>
              </a:rPr>
              <a:t>EL SABIL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8367" y="3283914"/>
            <a:ext cx="8925866" cy="132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728"/>
              </a:lnSpc>
            </a:pPr>
            <a:r>
              <a:rPr lang="en-US" sz="7663" spc="712">
                <a:solidFill>
                  <a:srgbClr val="FFBF40"/>
                </a:solidFill>
                <a:latin typeface="Now Bold Bold"/>
              </a:rPr>
              <a:t>PRÉSENTATION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66097" y="2370453"/>
            <a:ext cx="2112583" cy="42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6"/>
              </a:lnSpc>
              <a:spcBef>
                <a:spcPct val="0"/>
              </a:spcBef>
            </a:pPr>
            <a:r>
              <a:rPr lang="en-US" sz="2454">
                <a:solidFill>
                  <a:srgbClr val="FFBF40"/>
                </a:solidFill>
                <a:latin typeface="Montserrat Classic"/>
              </a:rPr>
              <a:t>EL SABIL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8367" y="6453598"/>
            <a:ext cx="8925866" cy="338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8076" indent="-299038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2B26AD"/>
                </a:solidFill>
                <a:latin typeface="Montserrat Classic"/>
              </a:rPr>
              <a:t>Mahmoudi Mohammed Hani</a:t>
            </a:r>
          </a:p>
          <a:p>
            <a:pPr marL="598076" indent="-299038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2B26AD"/>
                </a:solidFill>
                <a:latin typeface="Montserrat Classic"/>
              </a:rPr>
              <a:t>Dada Yacine </a:t>
            </a:r>
          </a:p>
          <a:p>
            <a:pPr marL="598076" indent="-299038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2B26AD"/>
                </a:solidFill>
                <a:latin typeface="Montserrat Classic"/>
              </a:rPr>
              <a:t>Nahoui Hadil</a:t>
            </a:r>
          </a:p>
          <a:p>
            <a:pPr marL="598076" indent="-299038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2B26AD"/>
                </a:solidFill>
                <a:latin typeface="Montserrat Classic"/>
              </a:rPr>
              <a:t>Lallouche Lokmane</a:t>
            </a:r>
          </a:p>
          <a:p>
            <a:pPr marL="598076" indent="-299038" lvl="1">
              <a:lnSpc>
                <a:spcPts val="3878"/>
              </a:lnSpc>
              <a:buFont typeface="Arial"/>
              <a:buChar char="•"/>
            </a:pPr>
            <a:r>
              <a:rPr lang="en-US" sz="2770">
                <a:solidFill>
                  <a:srgbClr val="2B26AD"/>
                </a:solidFill>
                <a:latin typeface="Montserrat Classic"/>
              </a:rPr>
              <a:t>Larouci Ghezala</a:t>
            </a:r>
          </a:p>
          <a:p>
            <a:pPr>
              <a:lnSpc>
                <a:spcPts val="3878"/>
              </a:lnSpc>
            </a:pPr>
          </a:p>
          <a:p>
            <a:pPr>
              <a:lnSpc>
                <a:spcPts val="3878"/>
              </a:lnSpc>
            </a:pPr>
            <a:r>
              <a:rPr lang="en-US" sz="2770">
                <a:solidFill>
                  <a:srgbClr val="2B26AD"/>
                </a:solidFill>
                <a:latin typeface="Montserrat Classic"/>
              </a:rPr>
              <a:t>Encadré par : Pr. Djamel Bensaber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2911472">
            <a:off x="12707432" y="-3010953"/>
            <a:ext cx="9518983" cy="7095969"/>
          </a:xfrm>
          <a:custGeom>
            <a:avLst/>
            <a:gdLst/>
            <a:ahLst/>
            <a:cxnLst/>
            <a:rect r="r" b="b" t="t" l="l"/>
            <a:pathLst>
              <a:path h="7095969" w="9518983">
                <a:moveTo>
                  <a:pt x="0" y="0"/>
                </a:moveTo>
                <a:lnTo>
                  <a:pt x="9518982" y="0"/>
                </a:lnTo>
                <a:lnTo>
                  <a:pt x="9518982" y="7095969"/>
                </a:lnTo>
                <a:lnTo>
                  <a:pt x="0" y="7095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124906">
            <a:off x="-2603231" y="6087749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93912" y="3974524"/>
            <a:ext cx="16100175" cy="212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253"/>
              </a:lnSpc>
            </a:pPr>
            <a:r>
              <a:rPr lang="en-US" sz="12593" spc="629">
                <a:solidFill>
                  <a:srgbClr val="FFF9EB"/>
                </a:solidFill>
                <a:latin typeface="Now Bold Bold"/>
              </a:rPr>
              <a:t>DEMONSTRATION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08716" y="-4700899"/>
            <a:ext cx="21072890" cy="14751023"/>
          </a:xfrm>
          <a:custGeom>
            <a:avLst/>
            <a:gdLst/>
            <a:ahLst/>
            <a:cxnLst/>
            <a:rect r="r" b="b" t="t" l="l"/>
            <a:pathLst>
              <a:path h="14751023" w="21072890">
                <a:moveTo>
                  <a:pt x="0" y="0"/>
                </a:moveTo>
                <a:lnTo>
                  <a:pt x="21072890" y="0"/>
                </a:lnTo>
                <a:lnTo>
                  <a:pt x="21072890" y="14751023"/>
                </a:lnTo>
                <a:lnTo>
                  <a:pt x="0" y="14751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65879" y="2939892"/>
            <a:ext cx="5258701" cy="461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24"/>
              </a:lnSpc>
              <a:spcBef>
                <a:spcPct val="0"/>
              </a:spcBef>
            </a:pPr>
            <a:r>
              <a:rPr lang="en-US" sz="6589" spc="92">
                <a:solidFill>
                  <a:srgbClr val="FFF9EB"/>
                </a:solidFill>
                <a:latin typeface="Now Bold Bold"/>
              </a:rPr>
              <a:t>MERCI POUR VOTRE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2111" y="5925172"/>
            <a:ext cx="11609711" cy="7831278"/>
          </a:xfrm>
          <a:custGeom>
            <a:avLst/>
            <a:gdLst/>
            <a:ahLst/>
            <a:cxnLst/>
            <a:rect r="r" b="b" t="t" l="l"/>
            <a:pathLst>
              <a:path h="7831278" w="11609711">
                <a:moveTo>
                  <a:pt x="0" y="0"/>
                </a:moveTo>
                <a:lnTo>
                  <a:pt x="11609711" y="0"/>
                </a:lnTo>
                <a:lnTo>
                  <a:pt x="11609711" y="7831278"/>
                </a:lnTo>
                <a:lnTo>
                  <a:pt x="0" y="7831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0438">
            <a:off x="6465990" y="-9290233"/>
            <a:ext cx="17741953" cy="14580659"/>
          </a:xfrm>
          <a:custGeom>
            <a:avLst/>
            <a:gdLst/>
            <a:ahLst/>
            <a:cxnLst/>
            <a:rect r="r" b="b" t="t" l="l"/>
            <a:pathLst>
              <a:path h="14580659" w="17741953">
                <a:moveTo>
                  <a:pt x="0" y="0"/>
                </a:moveTo>
                <a:lnTo>
                  <a:pt x="17741953" y="0"/>
                </a:lnTo>
                <a:lnTo>
                  <a:pt x="17741953" y="14580660"/>
                </a:lnTo>
                <a:lnTo>
                  <a:pt x="0" y="14580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19763" y="3050607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8ACB67"/>
                </a:solidFill>
                <a:latin typeface="DM Sans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19763" y="3847727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8ACB67"/>
                </a:solidFill>
                <a:latin typeface="DM Sans 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19763" y="4728884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8ACB67"/>
                </a:solidFill>
                <a:latin typeface="DM Sans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19763" y="5526003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8ACB67"/>
                </a:solidFill>
                <a:latin typeface="DM Sans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39364" y="6318380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8ACB67"/>
                </a:solidFill>
                <a:latin typeface="DM Sans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9364" y="7149344"/>
            <a:ext cx="937219" cy="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>
                <a:solidFill>
                  <a:srgbClr val="8ACB67"/>
                </a:solidFill>
                <a:latin typeface="DM Sans Bold"/>
              </a:rPr>
              <a:t>06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95841" y="322523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PROBLEMATIQUE ET SOLUTION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95841" y="4019452"/>
            <a:ext cx="7161207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DIAGRAMMES DE CAS D’UTILISATION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95841" y="4939543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DIAGRAMME DE CLASSE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95841" y="573376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ARCHITECTURE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95841" y="653460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TECHONOLOGIES UTILISÉES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95841" y="7326981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DEMONSTRATION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3454158" y="4191908"/>
            <a:ext cx="4482858" cy="3684094"/>
          </a:xfrm>
          <a:custGeom>
            <a:avLst/>
            <a:gdLst/>
            <a:ahLst/>
            <a:cxnLst/>
            <a:rect r="r" b="b" t="t" l="l"/>
            <a:pathLst>
              <a:path h="3684094" w="4482858">
                <a:moveTo>
                  <a:pt x="0" y="0"/>
                </a:moveTo>
                <a:lnTo>
                  <a:pt x="4482858" y="0"/>
                </a:lnTo>
                <a:lnTo>
                  <a:pt x="4482858" y="3684095"/>
                </a:lnTo>
                <a:lnTo>
                  <a:pt x="0" y="3684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8ACB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6001" y="819150"/>
            <a:ext cx="15495999" cy="212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253"/>
              </a:lnSpc>
            </a:pPr>
            <a:r>
              <a:rPr lang="en-US" sz="12593" spc="629">
                <a:solidFill>
                  <a:srgbClr val="32620E"/>
                </a:solidFill>
                <a:latin typeface="Now Bold Bold"/>
              </a:rPr>
              <a:t>PROBLEMATIQUE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93759" y="3717871"/>
            <a:ext cx="16300482" cy="323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3606" spc="414">
                <a:solidFill>
                  <a:srgbClr val="F5FFF5"/>
                </a:solidFill>
                <a:latin typeface="DM Sans"/>
              </a:rPr>
              <a:t>Quelles stratégies innovantes et durables peuvent être mises en place pour favoriser l'excellence académique, le bien-être des élèves et la collaboration efficace entre les enseignants, les élèves et l'administration d'une école privée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396238" y="-1724265"/>
            <a:ext cx="6334896" cy="4261657"/>
          </a:xfrm>
          <a:custGeom>
            <a:avLst/>
            <a:gdLst/>
            <a:ahLst/>
            <a:cxnLst/>
            <a:rect r="r" b="b" t="t" l="l"/>
            <a:pathLst>
              <a:path h="4261657" w="6334896">
                <a:moveTo>
                  <a:pt x="0" y="0"/>
                </a:moveTo>
                <a:lnTo>
                  <a:pt x="6334895" y="0"/>
                </a:lnTo>
                <a:lnTo>
                  <a:pt x="6334895" y="4261657"/>
                </a:lnTo>
                <a:lnTo>
                  <a:pt x="0" y="42616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7995" y="7378073"/>
            <a:ext cx="8648160" cy="5817853"/>
          </a:xfrm>
          <a:custGeom>
            <a:avLst/>
            <a:gdLst/>
            <a:ahLst/>
            <a:cxnLst/>
            <a:rect r="r" b="b" t="t" l="l"/>
            <a:pathLst>
              <a:path h="5817853" w="8648160">
                <a:moveTo>
                  <a:pt x="0" y="0"/>
                </a:moveTo>
                <a:lnTo>
                  <a:pt x="8648160" y="0"/>
                </a:lnTo>
                <a:lnTo>
                  <a:pt x="8648160" y="5817854"/>
                </a:lnTo>
                <a:lnTo>
                  <a:pt x="0" y="581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09265" y="3409270"/>
            <a:ext cx="13469471" cy="194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12"/>
              </a:lnSpc>
            </a:pPr>
            <a:r>
              <a:rPr lang="en-US" sz="14512">
                <a:solidFill>
                  <a:srgbClr val="32620E"/>
                </a:solidFill>
                <a:latin typeface="Now Bold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9626" y="5264860"/>
            <a:ext cx="10768748" cy="872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8"/>
              </a:lnSpc>
            </a:pPr>
            <a:r>
              <a:rPr lang="en-US" sz="5180" spc="3937">
                <a:solidFill>
                  <a:srgbClr val="FFF9EB"/>
                </a:solidFill>
                <a:latin typeface="DM Sans Bold"/>
              </a:rPr>
              <a:t>EL SABIL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725302">
            <a:off x="-5254760" y="-5133266"/>
            <a:ext cx="15781688" cy="10645466"/>
          </a:xfrm>
          <a:custGeom>
            <a:avLst/>
            <a:gdLst/>
            <a:ahLst/>
            <a:cxnLst/>
            <a:rect r="r" b="b" t="t" l="l"/>
            <a:pathLst>
              <a:path h="10645466" w="15781688">
                <a:moveTo>
                  <a:pt x="15781687" y="0"/>
                </a:moveTo>
                <a:lnTo>
                  <a:pt x="0" y="0"/>
                </a:lnTo>
                <a:lnTo>
                  <a:pt x="0" y="10645465"/>
                </a:lnTo>
                <a:lnTo>
                  <a:pt x="15781687" y="10645465"/>
                </a:lnTo>
                <a:lnTo>
                  <a:pt x="157816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535406" y="8691393"/>
            <a:ext cx="10351942" cy="3256156"/>
          </a:xfrm>
          <a:custGeom>
            <a:avLst/>
            <a:gdLst/>
            <a:ahLst/>
            <a:cxnLst/>
            <a:rect r="r" b="b" t="t" l="l"/>
            <a:pathLst>
              <a:path h="3256156" w="10351942">
                <a:moveTo>
                  <a:pt x="0" y="0"/>
                </a:moveTo>
                <a:lnTo>
                  <a:pt x="10351941" y="0"/>
                </a:lnTo>
                <a:lnTo>
                  <a:pt x="10351941" y="3256156"/>
                </a:lnTo>
                <a:lnTo>
                  <a:pt x="0" y="3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3968029" y="8691393"/>
            <a:ext cx="10351942" cy="3256156"/>
          </a:xfrm>
          <a:custGeom>
            <a:avLst/>
            <a:gdLst/>
            <a:ahLst/>
            <a:cxnLst/>
            <a:rect r="r" b="b" t="t" l="l"/>
            <a:pathLst>
              <a:path h="3256156" w="10351942">
                <a:moveTo>
                  <a:pt x="0" y="0"/>
                </a:moveTo>
                <a:lnTo>
                  <a:pt x="10351942" y="0"/>
                </a:lnTo>
                <a:lnTo>
                  <a:pt x="10351942" y="3256156"/>
                </a:lnTo>
                <a:lnTo>
                  <a:pt x="0" y="3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840702" y="8691393"/>
            <a:ext cx="10351942" cy="3256156"/>
          </a:xfrm>
          <a:custGeom>
            <a:avLst/>
            <a:gdLst/>
            <a:ahLst/>
            <a:cxnLst/>
            <a:rect r="r" b="b" t="t" l="l"/>
            <a:pathLst>
              <a:path h="3256156" w="10351942">
                <a:moveTo>
                  <a:pt x="0" y="0"/>
                </a:moveTo>
                <a:lnTo>
                  <a:pt x="10351942" y="0"/>
                </a:lnTo>
                <a:lnTo>
                  <a:pt x="10351942" y="3256156"/>
                </a:lnTo>
                <a:lnTo>
                  <a:pt x="0" y="3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87334" y="1038225"/>
            <a:ext cx="6679883" cy="104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576"/>
              </a:lnSpc>
              <a:spcBef>
                <a:spcPct val="0"/>
              </a:spcBef>
            </a:pPr>
            <a:r>
              <a:rPr lang="en-US" sz="6126" spc="569">
                <a:solidFill>
                  <a:srgbClr val="FFBF40"/>
                </a:solidFill>
                <a:latin typeface="Now Bold Bold"/>
              </a:rPr>
              <a:t>ACTEURS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33374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766">
                <a:solidFill>
                  <a:srgbClr val="FFFBFB"/>
                </a:solidFill>
                <a:latin typeface="DM Sans Bold"/>
              </a:rPr>
              <a:t>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49890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Etudiant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21937" y="7624792"/>
            <a:ext cx="2788221" cy="43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554" spc="89">
                <a:solidFill>
                  <a:srgbClr val="FFFBFB"/>
                </a:solidFill>
                <a:latin typeface="DM Sans Bold"/>
              </a:rPr>
              <a:t>Enseigant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15531" y="2605304"/>
            <a:ext cx="5551686" cy="162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1"/>
              </a:lnSpc>
            </a:pPr>
            <a:r>
              <a:rPr lang="en-US" sz="3117" spc="211">
                <a:solidFill>
                  <a:srgbClr val="32620E"/>
                </a:solidFill>
                <a:latin typeface="DM Sans"/>
              </a:rPr>
              <a:t>Notre application se compose de 3 acteurs diffèrents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396238" y="-1724265"/>
            <a:ext cx="6334896" cy="4261657"/>
          </a:xfrm>
          <a:custGeom>
            <a:avLst/>
            <a:gdLst/>
            <a:ahLst/>
            <a:cxnLst/>
            <a:rect r="r" b="b" t="t" l="l"/>
            <a:pathLst>
              <a:path h="4261657" w="6334896">
                <a:moveTo>
                  <a:pt x="0" y="0"/>
                </a:moveTo>
                <a:lnTo>
                  <a:pt x="6334895" y="0"/>
                </a:lnTo>
                <a:lnTo>
                  <a:pt x="6334895" y="4261657"/>
                </a:lnTo>
                <a:lnTo>
                  <a:pt x="0" y="42616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7995" y="7378073"/>
            <a:ext cx="8648160" cy="5817853"/>
          </a:xfrm>
          <a:custGeom>
            <a:avLst/>
            <a:gdLst/>
            <a:ahLst/>
            <a:cxnLst/>
            <a:rect r="r" b="b" t="t" l="l"/>
            <a:pathLst>
              <a:path h="5817853" w="8648160">
                <a:moveTo>
                  <a:pt x="0" y="0"/>
                </a:moveTo>
                <a:lnTo>
                  <a:pt x="8648160" y="0"/>
                </a:lnTo>
                <a:lnTo>
                  <a:pt x="8648160" y="5817854"/>
                </a:lnTo>
                <a:lnTo>
                  <a:pt x="0" y="581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09265" y="3342462"/>
            <a:ext cx="13469471" cy="378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</a:pPr>
            <a:r>
              <a:rPr lang="en-US" sz="9814">
                <a:solidFill>
                  <a:srgbClr val="FFF9EB"/>
                </a:solidFill>
                <a:latin typeface="Now Bold Bold"/>
              </a:rPr>
              <a:t>LES DIAGRAMMES DE CAS D’UTILISATION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7786" r="0" b="7786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396238" y="-1724265"/>
            <a:ext cx="6334896" cy="4261657"/>
          </a:xfrm>
          <a:custGeom>
            <a:avLst/>
            <a:gdLst/>
            <a:ahLst/>
            <a:cxnLst/>
            <a:rect r="r" b="b" t="t" l="l"/>
            <a:pathLst>
              <a:path h="4261657" w="6334896">
                <a:moveTo>
                  <a:pt x="0" y="0"/>
                </a:moveTo>
                <a:lnTo>
                  <a:pt x="6334895" y="0"/>
                </a:lnTo>
                <a:lnTo>
                  <a:pt x="6334895" y="4261657"/>
                </a:lnTo>
                <a:lnTo>
                  <a:pt x="0" y="42616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7995" y="7378073"/>
            <a:ext cx="8648160" cy="5817853"/>
          </a:xfrm>
          <a:custGeom>
            <a:avLst/>
            <a:gdLst/>
            <a:ahLst/>
            <a:cxnLst/>
            <a:rect r="r" b="b" t="t" l="l"/>
            <a:pathLst>
              <a:path h="5817853" w="8648160">
                <a:moveTo>
                  <a:pt x="0" y="0"/>
                </a:moveTo>
                <a:lnTo>
                  <a:pt x="8648160" y="0"/>
                </a:lnTo>
                <a:lnTo>
                  <a:pt x="8648160" y="5817854"/>
                </a:lnTo>
                <a:lnTo>
                  <a:pt x="0" y="581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09265" y="3961587"/>
            <a:ext cx="13469471" cy="254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</a:pPr>
            <a:r>
              <a:rPr lang="en-US" sz="9814">
                <a:solidFill>
                  <a:srgbClr val="FFF9EB"/>
                </a:solidFill>
                <a:latin typeface="Now Bold Bold"/>
              </a:rPr>
              <a:t>LES DIAGRAMMES DE CLASSES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ACB6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5459" y="1028700"/>
            <a:ext cx="12997083" cy="8887223"/>
          </a:xfrm>
          <a:custGeom>
            <a:avLst/>
            <a:gdLst/>
            <a:ahLst/>
            <a:cxnLst/>
            <a:rect r="r" b="b" t="t" l="l"/>
            <a:pathLst>
              <a:path h="8887223" w="12997083">
                <a:moveTo>
                  <a:pt x="0" y="0"/>
                </a:moveTo>
                <a:lnTo>
                  <a:pt x="12997082" y="0"/>
                </a:lnTo>
                <a:lnTo>
                  <a:pt x="12997082" y="8887223"/>
                </a:lnTo>
                <a:lnTo>
                  <a:pt x="0" y="8887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96001" y="282646"/>
            <a:ext cx="15495999" cy="1358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89"/>
              </a:lnSpc>
            </a:pPr>
            <a:r>
              <a:rPr lang="en-US" sz="8094" spc="404">
                <a:solidFill>
                  <a:srgbClr val="FFF9EB"/>
                </a:solidFill>
                <a:latin typeface="Now Bold Bold"/>
              </a:rPr>
              <a:t>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48453" y="1799691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0" y="0"/>
                </a:lnTo>
                <a:lnTo>
                  <a:pt x="2099210" y="1583950"/>
                </a:lnTo>
                <a:lnTo>
                  <a:pt x="0" y="158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5795696" y="5573931"/>
            <a:ext cx="6761801" cy="606938"/>
          </a:xfrm>
          <a:custGeom>
            <a:avLst/>
            <a:gdLst/>
            <a:ahLst/>
            <a:cxnLst/>
            <a:rect r="r" b="b" t="t" l="l"/>
            <a:pathLst>
              <a:path h="606938" w="6761801">
                <a:moveTo>
                  <a:pt x="0" y="0"/>
                </a:moveTo>
                <a:lnTo>
                  <a:pt x="6761801" y="0"/>
                </a:lnTo>
                <a:lnTo>
                  <a:pt x="6761801" y="606937"/>
                </a:lnTo>
                <a:lnTo>
                  <a:pt x="0" y="606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8791944" y="2459598"/>
            <a:ext cx="264136" cy="26413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9124906">
            <a:off x="14242729" y="6142108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9302332" y="3285888"/>
            <a:ext cx="264136" cy="26413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8799325" y="4233881"/>
            <a:ext cx="264136" cy="26413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9347997" y="4921499"/>
            <a:ext cx="264136" cy="26413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8393774">
            <a:off x="-2501214" y="6897831"/>
            <a:ext cx="8506356" cy="6341102"/>
          </a:xfrm>
          <a:custGeom>
            <a:avLst/>
            <a:gdLst/>
            <a:ahLst/>
            <a:cxnLst/>
            <a:rect r="r" b="b" t="t" l="l"/>
            <a:pathLst>
              <a:path h="6341102" w="8506356">
                <a:moveTo>
                  <a:pt x="0" y="0"/>
                </a:moveTo>
                <a:lnTo>
                  <a:pt x="8506357" y="0"/>
                </a:lnTo>
                <a:lnTo>
                  <a:pt x="8506357" y="6341102"/>
                </a:lnTo>
                <a:lnTo>
                  <a:pt x="0" y="6341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648453" y="3550024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0" y="0"/>
                </a:lnTo>
                <a:lnTo>
                  <a:pt x="2099210" y="1583949"/>
                </a:lnTo>
                <a:lnTo>
                  <a:pt x="0" y="158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9655031" y="2613806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0" y="0"/>
                </a:lnTo>
                <a:lnTo>
                  <a:pt x="2099210" y="1583950"/>
                </a:lnTo>
                <a:lnTo>
                  <a:pt x="0" y="158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800000">
            <a:off x="9678555" y="4293450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1" y="0"/>
                </a:lnTo>
                <a:lnTo>
                  <a:pt x="2099211" y="1583949"/>
                </a:lnTo>
                <a:lnTo>
                  <a:pt x="0" y="158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5400000">
            <a:off x="9317869" y="6588231"/>
            <a:ext cx="264136" cy="26413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8821465" y="5943822"/>
            <a:ext cx="264136" cy="26413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6700114" y="5303719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1" y="0"/>
                </a:lnTo>
                <a:lnTo>
                  <a:pt x="2099211" y="1583950"/>
                </a:lnTo>
                <a:lnTo>
                  <a:pt x="0" y="158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9659623" y="5973343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1" y="0"/>
                </a:lnTo>
                <a:lnTo>
                  <a:pt x="2099211" y="1583949"/>
                </a:lnTo>
                <a:lnTo>
                  <a:pt x="0" y="158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-5400000">
            <a:off x="8901721" y="7694490"/>
            <a:ext cx="311388" cy="31138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8ACB6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6700114" y="7057414"/>
            <a:ext cx="2099210" cy="1583950"/>
          </a:xfrm>
          <a:custGeom>
            <a:avLst/>
            <a:gdLst/>
            <a:ahLst/>
            <a:cxnLst/>
            <a:rect r="r" b="b" t="t" l="l"/>
            <a:pathLst>
              <a:path h="1583950" w="2099210">
                <a:moveTo>
                  <a:pt x="0" y="0"/>
                </a:moveTo>
                <a:lnTo>
                  <a:pt x="2099211" y="0"/>
                </a:lnTo>
                <a:lnTo>
                  <a:pt x="2099211" y="1583950"/>
                </a:lnTo>
                <a:lnTo>
                  <a:pt x="0" y="158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813221" y="2003934"/>
            <a:ext cx="1219745" cy="1219745"/>
          </a:xfrm>
          <a:custGeom>
            <a:avLst/>
            <a:gdLst/>
            <a:ahLst/>
            <a:cxnLst/>
            <a:rect r="r" b="b" t="t" l="l"/>
            <a:pathLst>
              <a:path h="1219745" w="1219745">
                <a:moveTo>
                  <a:pt x="0" y="0"/>
                </a:moveTo>
                <a:lnTo>
                  <a:pt x="1219744" y="0"/>
                </a:lnTo>
                <a:lnTo>
                  <a:pt x="1219744" y="1219745"/>
                </a:lnTo>
                <a:lnTo>
                  <a:pt x="0" y="12197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306011" y="2751519"/>
            <a:ext cx="1308524" cy="1308524"/>
          </a:xfrm>
          <a:custGeom>
            <a:avLst/>
            <a:gdLst/>
            <a:ahLst/>
            <a:cxnLst/>
            <a:rect r="r" b="b" t="t" l="l"/>
            <a:pathLst>
              <a:path h="1308524" w="1308524">
                <a:moveTo>
                  <a:pt x="0" y="0"/>
                </a:moveTo>
                <a:lnTo>
                  <a:pt x="1308524" y="0"/>
                </a:lnTo>
                <a:lnTo>
                  <a:pt x="1308524" y="1308524"/>
                </a:lnTo>
                <a:lnTo>
                  <a:pt x="0" y="13085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712105" y="3582462"/>
            <a:ext cx="1421976" cy="1421976"/>
          </a:xfrm>
          <a:custGeom>
            <a:avLst/>
            <a:gdLst/>
            <a:ahLst/>
            <a:cxnLst/>
            <a:rect r="r" b="b" t="t" l="l"/>
            <a:pathLst>
              <a:path h="1421976" w="1421976">
                <a:moveTo>
                  <a:pt x="0" y="0"/>
                </a:moveTo>
                <a:lnTo>
                  <a:pt x="1421976" y="0"/>
                </a:lnTo>
                <a:lnTo>
                  <a:pt x="1421976" y="1421976"/>
                </a:lnTo>
                <a:lnTo>
                  <a:pt x="0" y="1421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212208" y="4665707"/>
            <a:ext cx="1551442" cy="775721"/>
          </a:xfrm>
          <a:custGeom>
            <a:avLst/>
            <a:gdLst/>
            <a:ahLst/>
            <a:cxnLst/>
            <a:rect r="r" b="b" t="t" l="l"/>
            <a:pathLst>
              <a:path h="775721" w="1551442">
                <a:moveTo>
                  <a:pt x="0" y="0"/>
                </a:moveTo>
                <a:lnTo>
                  <a:pt x="1551442" y="0"/>
                </a:lnTo>
                <a:lnTo>
                  <a:pt x="1551442" y="775721"/>
                </a:lnTo>
                <a:lnTo>
                  <a:pt x="0" y="775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771537" y="5842244"/>
            <a:ext cx="1381595" cy="506899"/>
          </a:xfrm>
          <a:custGeom>
            <a:avLst/>
            <a:gdLst/>
            <a:ahLst/>
            <a:cxnLst/>
            <a:rect r="r" b="b" t="t" l="l"/>
            <a:pathLst>
              <a:path h="506899" w="1381595">
                <a:moveTo>
                  <a:pt x="0" y="0"/>
                </a:moveTo>
                <a:lnTo>
                  <a:pt x="1381594" y="0"/>
                </a:lnTo>
                <a:lnTo>
                  <a:pt x="1381594" y="506899"/>
                </a:lnTo>
                <a:lnTo>
                  <a:pt x="0" y="5068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001282" y="6240803"/>
            <a:ext cx="1917983" cy="958992"/>
          </a:xfrm>
          <a:custGeom>
            <a:avLst/>
            <a:gdLst/>
            <a:ahLst/>
            <a:cxnLst/>
            <a:rect r="r" b="b" t="t" l="l"/>
            <a:pathLst>
              <a:path h="958992" w="1917983">
                <a:moveTo>
                  <a:pt x="0" y="0"/>
                </a:moveTo>
                <a:lnTo>
                  <a:pt x="1917983" y="0"/>
                </a:lnTo>
                <a:lnTo>
                  <a:pt x="1917983" y="958992"/>
                </a:lnTo>
                <a:lnTo>
                  <a:pt x="0" y="9589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681064" y="7449700"/>
            <a:ext cx="1601937" cy="800969"/>
          </a:xfrm>
          <a:custGeom>
            <a:avLst/>
            <a:gdLst/>
            <a:ahLst/>
            <a:cxnLst/>
            <a:rect r="r" b="b" t="t" l="l"/>
            <a:pathLst>
              <a:path h="800969" w="1601937">
                <a:moveTo>
                  <a:pt x="0" y="0"/>
                </a:moveTo>
                <a:lnTo>
                  <a:pt x="1601937" y="0"/>
                </a:lnTo>
                <a:lnTo>
                  <a:pt x="1601937" y="800968"/>
                </a:lnTo>
                <a:lnTo>
                  <a:pt x="0" y="80096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480917" y="160326"/>
            <a:ext cx="17326166" cy="118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1"/>
              </a:lnSpc>
            </a:pPr>
            <a:r>
              <a:rPr lang="en-US" sz="7008" spc="350">
                <a:solidFill>
                  <a:srgbClr val="FFBF40"/>
                </a:solidFill>
                <a:latin typeface="Now Bold Bold"/>
              </a:rPr>
              <a:t>LES TECHNOLOGIES UTILISÉES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DAFljARNIx8</dc:identifier>
  <dcterms:modified xsi:type="dcterms:W3CDTF">2011-08-01T06:04:30Z</dcterms:modified>
  <cp:revision>1</cp:revision>
  <dc:title>Blue modern marketing proposal presentation </dc:title>
</cp:coreProperties>
</file>