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9D071-782E-C7EF-BE88-5E5941383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E5E5D0-5CE8-2A2C-EEAE-04623AD72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7396A-0E22-3A17-2E62-DB507203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65440-65B6-E46F-E5CB-0E421656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D8FCC-77A1-D200-78BA-915AB4C7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2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705E4-65F8-1AE8-28C6-A2AD2DD8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A7C492-D5BC-ADD4-BFC0-C225E004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108EB-4C64-2F18-F9AE-B5DCF23D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6AE91-A226-6838-C3CF-FA39433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F5BED-5AB9-076D-D512-B7267504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6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8A95D3-3EBF-FE04-6F0A-979D7F28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108952-C9E2-0556-77B8-031DDC606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C58A0-08BD-1328-559B-D9993FD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1D609-DDA2-7576-1E66-6A282A53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EB72B-AEE5-C75A-D445-C5DC77D0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22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D65D0-36C8-05DF-6A2B-FF4FDDB2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F0BC3-B1DB-F08F-AADA-E3547412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76655-B472-4E5F-CEBD-19EFA8F3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7D489C-2692-165F-A8A3-496DE8CC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7C756-9B96-8845-6C94-6665AEF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33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22B4C-C6A1-76E0-B8B1-52C66AC0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A3107E-E8F0-1838-11F4-33A6A0FF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5CF5A5-26C8-8A83-E20B-B5D0A38F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DF16C-3E76-586E-EBAB-5553A91F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E3217-7B3A-CD46-A08C-2B71F84B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96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34CA8-736E-FB73-7F45-3FE37A04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CB46A-7A53-5A28-7DF7-2BCA0AE62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3CE02C-E7B8-844B-22D6-D9411AF0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9AFB0-9C55-856A-AB65-A23CF4AE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E91E1-080F-2AD5-30CD-FC6F01B8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6552B-C9A0-5FEC-8D9B-1013F963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9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EDF3A-0A75-D8D9-43A6-94104548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182141-4C29-F6FF-25BB-1B6AC11B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BF893-1250-F9FE-3138-3CE5068E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62659C-2768-691A-F0E9-E39720174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57FA4D-2D76-7097-5AD2-C6C3A1A40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2B05EF-26FB-B0D4-1591-8CB480CF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C56C09-2E1F-FDA3-F2F1-C39CA79A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00521F-AF24-1C17-3B2E-7805D57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A425C-83D3-3B50-408D-168893EE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794C07-3579-7B0E-C93F-468EEED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B9E5-2017-ED04-4896-FEA711A2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9203B-0405-69E5-DAAD-22578D00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0CE21F-EA7C-0E43-CC2E-8DC55FE9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EC5FCE-9CA1-B677-1FF8-BCE676A5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4D5838-0BEE-D66A-4E93-07FAFB48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8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4EDCA-5E7C-DA46-A32B-63C22EE3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B2A37-1D04-06FD-97B3-17380B00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784B14-FC7A-6329-7E1F-9DCD8FDCF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90F41D-DA00-D01F-9EEB-12CF5B73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BE2BF2-356A-C5DD-3060-3BA86BC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630F50-7435-4822-3D2E-CFAD7C73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3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CCD47-A0F4-946F-A6D9-16EA2A4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B14E96-8205-6F4B-6B82-2719F1317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070BD-DFA7-58FD-1615-E251D068A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B4757B-31CA-6634-F9AE-89761539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C034-014D-27B9-3BF4-7EC5B532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F335E4-1B65-DC59-50A7-22EDBAE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3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BB0CE9-8BCA-B740-B063-FE650C41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C16A32-6FCE-DA38-A718-8B14C6E0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3BF4C-9438-D23A-93D8-6E61FB30A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F2F7-EE1A-4F9D-9CCA-2A77D53425B5}" type="datetimeFigureOut">
              <a:rPr lang="fr-FR" smtClean="0"/>
              <a:t>23/07/2024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77F8B8-AEDC-83F4-F0E9-2F4981C75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F0E623-72BC-CC67-3B6D-C82E27B1C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E991-40E5-4272-AEED-F2A39756C4D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77C063-C897-3C8C-1A2F-D6451358CE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105886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[Internal]</a:t>
            </a:r>
          </a:p>
        </p:txBody>
      </p:sp>
    </p:spTree>
    <p:extLst>
      <p:ext uri="{BB962C8B-B14F-4D97-AF65-F5344CB8AC3E}">
        <p14:creationId xmlns:p14="http://schemas.microsoft.com/office/powerpoint/2010/main" val="21163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C06A01-0CB3-6758-27A1-9A74651CEBEC}"/>
              </a:ext>
            </a:extLst>
          </p:cNvPr>
          <p:cNvSpPr/>
          <p:nvPr/>
        </p:nvSpPr>
        <p:spPr>
          <a:xfrm>
            <a:off x="260131" y="1039366"/>
            <a:ext cx="8481848" cy="4091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8C41FD-E56D-9C41-62EC-52DB618A52CE}"/>
              </a:ext>
            </a:extLst>
          </p:cNvPr>
          <p:cNvSpPr txBox="1"/>
          <p:nvPr/>
        </p:nvSpPr>
        <p:spPr>
          <a:xfrm>
            <a:off x="3823139" y="670034"/>
            <a:ext cx="40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Planification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D423EC7-ED21-675A-11F7-63D5E0F09E65}"/>
              </a:ext>
            </a:extLst>
          </p:cNvPr>
          <p:cNvSpPr/>
          <p:nvPr/>
        </p:nvSpPr>
        <p:spPr>
          <a:xfrm>
            <a:off x="8954813" y="3011214"/>
            <a:ext cx="772511" cy="670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8EFE36-817C-5311-1C4D-5E279980736E}"/>
              </a:ext>
            </a:extLst>
          </p:cNvPr>
          <p:cNvSpPr txBox="1"/>
          <p:nvPr/>
        </p:nvSpPr>
        <p:spPr>
          <a:xfrm>
            <a:off x="8741979" y="3794234"/>
            <a:ext cx="40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Outputs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9B5C45-1E99-69DF-C392-9990C56A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73" y="620846"/>
            <a:ext cx="3237702" cy="244292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CD8B10C-3659-E893-C570-E619FB95DF37}"/>
              </a:ext>
            </a:extLst>
          </p:cNvPr>
          <p:cNvSpPr/>
          <p:nvPr/>
        </p:nvSpPr>
        <p:spPr>
          <a:xfrm>
            <a:off x="1053770" y="1532339"/>
            <a:ext cx="1418897" cy="500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33F45D4-BFB9-17F6-3032-6240B200B692}"/>
              </a:ext>
            </a:extLst>
          </p:cNvPr>
          <p:cNvSpPr/>
          <p:nvPr/>
        </p:nvSpPr>
        <p:spPr>
          <a:xfrm>
            <a:off x="3352197" y="1532339"/>
            <a:ext cx="1418897" cy="500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89411DA-F4D9-F696-3324-767FAA3F9A74}"/>
              </a:ext>
            </a:extLst>
          </p:cNvPr>
          <p:cNvSpPr/>
          <p:nvPr/>
        </p:nvSpPr>
        <p:spPr>
          <a:xfrm>
            <a:off x="5386551" y="1532339"/>
            <a:ext cx="1418897" cy="500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61C1D18-93B5-BC6E-B615-1ECCD830B7EB}"/>
              </a:ext>
            </a:extLst>
          </p:cNvPr>
          <p:cNvSpPr txBox="1"/>
          <p:nvPr/>
        </p:nvSpPr>
        <p:spPr>
          <a:xfrm>
            <a:off x="9171848" y="4253805"/>
            <a:ext cx="256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Status de la planification</a:t>
            </a:r>
          </a:p>
          <a:p>
            <a:endParaRPr lang="fr-FR" dirty="0"/>
          </a:p>
          <a:p>
            <a:r>
              <a:rPr lang="fr-FR" dirty="0"/>
              <a:t>Retard+Next Audits</a:t>
            </a:r>
          </a:p>
        </p:txBody>
      </p:sp>
    </p:spTree>
    <p:extLst>
      <p:ext uri="{BB962C8B-B14F-4D97-AF65-F5344CB8AC3E}">
        <p14:creationId xmlns:p14="http://schemas.microsoft.com/office/powerpoint/2010/main" val="282949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AF1B3-E686-6AEA-0495-44D613DD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1252C3A-7936-6CF1-133E-802DCCCE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260" y="1253331"/>
            <a:ext cx="5743218" cy="43513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60841E-FD02-4714-544A-B30EE839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22" y="1190134"/>
            <a:ext cx="6093596" cy="44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LEONI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Bensalah, Imane</dc:creator>
  <cp:lastModifiedBy>Bensalah, Imane</cp:lastModifiedBy>
  <cp:revision>1</cp:revision>
  <dcterms:created xsi:type="dcterms:W3CDTF">2024-07-23T10:55:47Z</dcterms:created>
  <dcterms:modified xsi:type="dcterms:W3CDTF">2024-07-23T11:16:57Z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c1c031-4620-46ba-8d17-94284d681a00_Enabled">
    <vt:lpwstr>true</vt:lpwstr>
  </property>
  <property fmtid="{D5CDD505-2E9C-101B-9397-08002B2CF9AE}" pid="3" name="MSIP_Label_43c1c031-4620-46ba-8d17-94284d681a00_SetDate">
    <vt:lpwstr>2024-07-23T10:55:47Z</vt:lpwstr>
  </property>
  <property fmtid="{D5CDD505-2E9C-101B-9397-08002B2CF9AE}" pid="4" name="MSIP_Label_43c1c031-4620-46ba-8d17-94284d681a00_Method">
    <vt:lpwstr>Standard</vt:lpwstr>
  </property>
  <property fmtid="{D5CDD505-2E9C-101B-9397-08002B2CF9AE}" pid="5" name="MSIP_Label_43c1c031-4620-46ba-8d17-94284d681a00_Name">
    <vt:lpwstr>43c1c031-4620-46ba-8d17-94284d681a00</vt:lpwstr>
  </property>
  <property fmtid="{D5CDD505-2E9C-101B-9397-08002B2CF9AE}" pid="6" name="MSIP_Label_43c1c031-4620-46ba-8d17-94284d681a00_SiteId">
    <vt:lpwstr>601e50db-f61c-4594-8e2e-260c58d3cfa1</vt:lpwstr>
  </property>
  <property fmtid="{D5CDD505-2E9C-101B-9397-08002B2CF9AE}" pid="7" name="MSIP_Label_43c1c031-4620-46ba-8d17-94284d681a00_ActionId">
    <vt:lpwstr>de37dbe8-61c1-42e7-90b2-e1a59b18906a</vt:lpwstr>
  </property>
  <property fmtid="{D5CDD505-2E9C-101B-9397-08002B2CF9AE}" pid="8" name="MSIP_Label_43c1c031-4620-46ba-8d17-94284d681a00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                           [Internal]</vt:lpwstr>
  </property>
</Properties>
</file>