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5033" autoAdjust="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3T23:17:29.225" v="4026" actId="20577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3T15:41:46.254" v="3997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3T15:41:46.254" v="3997" actId="1076"/>
          <ac:picMkLst>
            <pc:docMk/>
            <pc:sldMk cId="335344025" sldId="2463"/>
            <ac:picMk id="5" creationId="{4289CCD8-36D5-FBE0-7784-E70FA6E5CAA9}"/>
          </ac:picMkLst>
        </pc:picChg>
        <pc:picChg chg="add del mod">
          <ac:chgData name="Chadi Ghosn" userId="279302baa774d34a" providerId="LiveId" clId="{F015656F-7789-419B-BD89-038381738E89}" dt="2022-11-13T15:41:36.621" v="3995" actId="47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3T23:17:29.225" v="4026" actId="20577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3T23:17:29.225" v="4026" actId="20577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93.1%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88.2%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88%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139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965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48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</a:t>
            </a:r>
            <a:r>
              <a:rPr lang="en-GB" sz="1600" spc="0">
                <a:solidFill>
                  <a:schemeClr val="bg1"/>
                </a:solidFill>
                <a:latin typeface="Calibri" panose="020F0502020204030204"/>
              </a:rPr>
              <a:t>98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CCD8-36D5-FBE0-7784-E70FA6E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2" y="1077757"/>
            <a:ext cx="9798475" cy="3971352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467</TotalTime>
  <Words>479</Words>
  <Application>Microsoft Macintosh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kirran kayani</cp:lastModifiedBy>
  <cp:revision>5</cp:revision>
  <dcterms:created xsi:type="dcterms:W3CDTF">2022-11-09T20:51:21Z</dcterms:created>
  <dcterms:modified xsi:type="dcterms:W3CDTF">2022-11-14T14:43:22Z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