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58" r:id="rId8"/>
    <p:sldId id="261" r:id="rId9"/>
    <p:sldId id="260" r:id="rId10"/>
    <p:sldId id="259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3" autoAdjust="0"/>
    <p:restoredTop sz="94712" autoAdjust="0"/>
  </p:normalViewPr>
  <p:slideViewPr>
    <p:cSldViewPr snapToGrid="0">
      <p:cViewPr varScale="1">
        <p:scale>
          <a:sx n="81" d="100"/>
          <a:sy n="81" d="100"/>
        </p:scale>
        <p:origin x="71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ussef Fawzy" userId="f8beafc45e52e2b4" providerId="LiveId" clId="{888C4382-F90E-4431-B680-0674EFBA2AD4}"/>
    <pc:docChg chg="modSld">
      <pc:chgData name="Youssef Fawzy" userId="f8beafc45e52e2b4" providerId="LiveId" clId="{888C4382-F90E-4431-B680-0674EFBA2AD4}" dt="2020-02-02T05:26:19.246" v="86" actId="20577"/>
      <pc:docMkLst>
        <pc:docMk/>
      </pc:docMkLst>
      <pc:sldChg chg="modSp">
        <pc:chgData name="Youssef Fawzy" userId="f8beafc45e52e2b4" providerId="LiveId" clId="{888C4382-F90E-4431-B680-0674EFBA2AD4}" dt="2020-02-02T02:33:56.135" v="17" actId="20577"/>
        <pc:sldMkLst>
          <pc:docMk/>
          <pc:sldMk cId="18127459" sldId="257"/>
        </pc:sldMkLst>
        <pc:spChg chg="mod">
          <ac:chgData name="Youssef Fawzy" userId="f8beafc45e52e2b4" providerId="LiveId" clId="{888C4382-F90E-4431-B680-0674EFBA2AD4}" dt="2020-02-02T02:33:56.135" v="17" actId="20577"/>
          <ac:spMkLst>
            <pc:docMk/>
            <pc:sldMk cId="18127459" sldId="257"/>
            <ac:spMk id="3" creationId="{F32407A9-103D-466B-9E54-CF052D9786BD}"/>
          </ac:spMkLst>
        </pc:spChg>
      </pc:sldChg>
      <pc:sldChg chg="modSp">
        <pc:chgData name="Youssef Fawzy" userId="f8beafc45e52e2b4" providerId="LiveId" clId="{888C4382-F90E-4431-B680-0674EFBA2AD4}" dt="2020-02-02T05:26:19.246" v="86" actId="20577"/>
        <pc:sldMkLst>
          <pc:docMk/>
          <pc:sldMk cId="1071902164" sldId="264"/>
        </pc:sldMkLst>
        <pc:spChg chg="mod">
          <ac:chgData name="Youssef Fawzy" userId="f8beafc45e52e2b4" providerId="LiveId" clId="{888C4382-F90E-4431-B680-0674EFBA2AD4}" dt="2020-02-02T05:26:19.246" v="86" actId="20577"/>
          <ac:spMkLst>
            <pc:docMk/>
            <pc:sldMk cId="1071902164" sldId="264"/>
            <ac:spMk id="3" creationId="{42578274-1A11-4033-96CF-42EC403C9FBE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C7EC6F-B3DA-48F2-BBFF-5F445320EBC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CA"/>
        </a:p>
      </dgm:t>
    </dgm:pt>
    <dgm:pt modelId="{776DE5FE-8F0C-471A-82DE-40EC2EF75CB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/>
            <a:t>Over Supply</a:t>
          </a:r>
        </a:p>
      </dgm:t>
    </dgm:pt>
    <dgm:pt modelId="{2170C4A0-D97D-48F0-8490-D80F89978743}" type="parTrans" cxnId="{2F210712-8944-4BB9-A383-D5E7F8FC6F69}">
      <dgm:prSet/>
      <dgm:spPr/>
      <dgm:t>
        <a:bodyPr/>
        <a:lstStyle/>
        <a:p>
          <a:endParaRPr lang="en-CA"/>
        </a:p>
      </dgm:t>
    </dgm:pt>
    <dgm:pt modelId="{65F33B98-9AC8-4131-8271-F07B20779C12}" type="sibTrans" cxnId="{2F210712-8944-4BB9-A383-D5E7F8FC6F69}">
      <dgm:prSet/>
      <dgm:spPr/>
      <dgm:t>
        <a:bodyPr/>
        <a:lstStyle/>
        <a:p>
          <a:endParaRPr lang="en-CA"/>
        </a:p>
      </dgm:t>
    </dgm:pt>
    <dgm:pt modelId="{7F9CD145-7727-461E-95A2-360B592906C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CA" kern="1200" dirty="0">
              <a:latin typeface="Sagona Book" panose="020F0502020204030204"/>
              <a:ea typeface="+mn-ea"/>
              <a:cs typeface="+mn-cs"/>
            </a:rPr>
            <a:t>-1. </a:t>
          </a:r>
          <a:r>
            <a:rPr lang="en-CA" b="1" kern="1200" dirty="0">
              <a:latin typeface="Sagona Book" panose="020F0502020204030204"/>
              <a:ea typeface="+mn-ea"/>
              <a:cs typeface="+mn-cs"/>
            </a:rPr>
            <a:t>Choke supply grid</a:t>
          </a:r>
        </a:p>
        <a:p>
          <a:pPr>
            <a:lnSpc>
              <a:spcPct val="100000"/>
            </a:lnSpc>
          </a:pPr>
          <a:r>
            <a:rPr lang="en-CA" kern="1200" dirty="0">
              <a:latin typeface="Sagona Book" panose="020F0502020204030204"/>
              <a:ea typeface="+mn-ea"/>
              <a:cs typeface="+mn-cs"/>
            </a:rPr>
            <a:t>	- Hours of power cuts</a:t>
          </a:r>
        </a:p>
        <a:p>
          <a:pPr>
            <a:lnSpc>
              <a:spcPct val="100000"/>
            </a:lnSpc>
          </a:pPr>
          <a:r>
            <a:rPr lang="en-CA" kern="1200" dirty="0">
              <a:latin typeface="Sagona Book" panose="020F0502020204030204"/>
              <a:ea typeface="+mn-ea"/>
              <a:cs typeface="+mn-cs"/>
            </a:rPr>
            <a:t>	- Safety Concerns</a:t>
          </a:r>
        </a:p>
      </dgm:t>
    </dgm:pt>
    <dgm:pt modelId="{2D4C2B55-315D-4C89-AF33-26A89D88DED9}" type="parTrans" cxnId="{5FA4F758-D754-4835-916A-4E61BF14A8A3}">
      <dgm:prSet/>
      <dgm:spPr/>
      <dgm:t>
        <a:bodyPr/>
        <a:lstStyle/>
        <a:p>
          <a:endParaRPr lang="en-CA"/>
        </a:p>
      </dgm:t>
    </dgm:pt>
    <dgm:pt modelId="{76D512AF-571B-4993-8FE2-43C43682D6F5}" type="sibTrans" cxnId="{5FA4F758-D754-4835-916A-4E61BF14A8A3}">
      <dgm:prSet/>
      <dgm:spPr/>
      <dgm:t>
        <a:bodyPr/>
        <a:lstStyle/>
        <a:p>
          <a:endParaRPr lang="en-CA"/>
        </a:p>
      </dgm:t>
    </dgm:pt>
    <dgm:pt modelId="{75D7CAFB-8077-444A-A1AA-B1E5D9C4F8D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 dirty="0"/>
            <a:t>Under Supply</a:t>
          </a:r>
        </a:p>
      </dgm:t>
    </dgm:pt>
    <dgm:pt modelId="{8C78E11E-03CD-4829-847B-2481A9EFD9A9}" type="parTrans" cxnId="{F5017C1C-C9D1-4929-B695-1D3FD76D734B}">
      <dgm:prSet/>
      <dgm:spPr/>
      <dgm:t>
        <a:bodyPr/>
        <a:lstStyle/>
        <a:p>
          <a:endParaRPr lang="en-CA"/>
        </a:p>
      </dgm:t>
    </dgm:pt>
    <dgm:pt modelId="{5E3E6598-850D-40F4-B263-98A4E8A6FE4E}" type="sibTrans" cxnId="{F5017C1C-C9D1-4929-B695-1D3FD76D734B}">
      <dgm:prSet/>
      <dgm:spPr/>
      <dgm:t>
        <a:bodyPr/>
        <a:lstStyle/>
        <a:p>
          <a:endParaRPr lang="en-CA"/>
        </a:p>
      </dgm:t>
    </dgm:pt>
    <dgm:pt modelId="{90AF71CD-A7F1-40DD-A1FE-F02B2742B4AE}">
      <dgm:prSet phldrT="[Text]"/>
      <dgm:spPr/>
      <dgm:t>
        <a:bodyPr/>
        <a:lstStyle/>
        <a:p>
          <a:pPr algn="l">
            <a:lnSpc>
              <a:spcPct val="100000"/>
            </a:lnSpc>
          </a:pPr>
          <a:r>
            <a:rPr lang="en-CA" dirty="0"/>
            <a:t>1. </a:t>
          </a:r>
          <a:r>
            <a:rPr lang="en-CA" b="1" dirty="0"/>
            <a:t>Power Cuts</a:t>
          </a:r>
        </a:p>
        <a:p>
          <a:pPr algn="l">
            <a:lnSpc>
              <a:spcPct val="100000"/>
            </a:lnSpc>
          </a:pPr>
          <a:r>
            <a:rPr lang="en-CA" b="0" dirty="0"/>
            <a:t>2. </a:t>
          </a:r>
        </a:p>
      </dgm:t>
    </dgm:pt>
    <dgm:pt modelId="{57921A60-E189-4341-91DF-131625736FFD}" type="parTrans" cxnId="{0734CF79-36BE-4BA2-8D82-C2ADD29DB2BE}">
      <dgm:prSet/>
      <dgm:spPr/>
      <dgm:t>
        <a:bodyPr/>
        <a:lstStyle/>
        <a:p>
          <a:endParaRPr lang="en-CA"/>
        </a:p>
      </dgm:t>
    </dgm:pt>
    <dgm:pt modelId="{904528F1-38A6-4063-8A57-650835C1B445}" type="sibTrans" cxnId="{0734CF79-36BE-4BA2-8D82-C2ADD29DB2BE}">
      <dgm:prSet/>
      <dgm:spPr/>
      <dgm:t>
        <a:bodyPr/>
        <a:lstStyle/>
        <a:p>
          <a:endParaRPr lang="en-CA"/>
        </a:p>
      </dgm:t>
    </dgm:pt>
    <dgm:pt modelId="{21EDBF26-E11F-44E3-AA98-CA577C7863E5}">
      <dgm:prSet phldrT="[Text]" phldr="1"/>
      <dgm:spPr/>
      <dgm:t>
        <a:bodyPr/>
        <a:lstStyle/>
        <a:p>
          <a:pPr algn="ctr">
            <a:lnSpc>
              <a:spcPct val="100000"/>
            </a:lnSpc>
          </a:pPr>
          <a:endParaRPr lang="en-CA"/>
        </a:p>
      </dgm:t>
    </dgm:pt>
    <dgm:pt modelId="{B5A24B6F-8FD4-47E8-BA42-5A3E4E1AB31E}" type="parTrans" cxnId="{DF9B240D-58B3-4C31-9B6F-E3901933ECE3}">
      <dgm:prSet/>
      <dgm:spPr/>
      <dgm:t>
        <a:bodyPr/>
        <a:lstStyle/>
        <a:p>
          <a:endParaRPr lang="en-CA"/>
        </a:p>
      </dgm:t>
    </dgm:pt>
    <dgm:pt modelId="{5B4F8F87-9512-48F1-97D7-8ED6CF2A9A35}" type="sibTrans" cxnId="{DF9B240D-58B3-4C31-9B6F-E3901933ECE3}">
      <dgm:prSet/>
      <dgm:spPr/>
      <dgm:t>
        <a:bodyPr/>
        <a:lstStyle/>
        <a:p>
          <a:endParaRPr lang="en-CA"/>
        </a:p>
      </dgm:t>
    </dgm:pt>
    <dgm:pt modelId="{8E44F37B-FA88-41F7-AD10-EF036C451A64}">
      <dgm:prSet phldrT="[Text]"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CA" kern="1200" dirty="0"/>
            <a:t>2. </a:t>
          </a:r>
          <a:r>
            <a:rPr lang="en-CA" b="1" kern="1200" dirty="0"/>
            <a:t>Lower energy prices</a:t>
          </a:r>
        </a:p>
        <a:p>
          <a:pPr>
            <a:lnSpc>
              <a:spcPct val="100000"/>
            </a:lnSpc>
            <a:buNone/>
          </a:pPr>
          <a:r>
            <a:rPr lang="en-CA" kern="1200" dirty="0"/>
            <a:t>	-Difficult to maintain and operate energy sources long term</a:t>
          </a:r>
        </a:p>
      </dgm:t>
    </dgm:pt>
    <dgm:pt modelId="{11E92B9E-CA4C-489C-B9C2-427DA681070F}" type="sibTrans" cxnId="{C3411295-38B8-4B1B-A4EF-7F5309B355B6}">
      <dgm:prSet/>
      <dgm:spPr/>
      <dgm:t>
        <a:bodyPr/>
        <a:lstStyle/>
        <a:p>
          <a:endParaRPr lang="en-CA"/>
        </a:p>
      </dgm:t>
    </dgm:pt>
    <dgm:pt modelId="{474EC1B8-CC68-4423-A7C0-32187AEBE1EB}" type="parTrans" cxnId="{C3411295-38B8-4B1B-A4EF-7F5309B355B6}">
      <dgm:prSet/>
      <dgm:spPr/>
      <dgm:t>
        <a:bodyPr/>
        <a:lstStyle/>
        <a:p>
          <a:endParaRPr lang="en-CA"/>
        </a:p>
      </dgm:t>
    </dgm:pt>
    <dgm:pt modelId="{8D9AAC92-F245-4FEE-B807-450C25795796}">
      <dgm:prSet/>
      <dgm:spPr/>
      <dgm:t>
        <a:bodyPr/>
        <a:lstStyle/>
        <a:p>
          <a:pPr algn="l">
            <a:lnSpc>
              <a:spcPct val="100000"/>
            </a:lnSpc>
            <a:buNone/>
          </a:pPr>
          <a:r>
            <a:rPr lang="en-CA" kern="1200" dirty="0">
              <a:latin typeface="Sagona Book" panose="020F0502020204030204"/>
              <a:ea typeface="+mn-ea"/>
              <a:cs typeface="+mn-cs"/>
            </a:rPr>
            <a:t>3. </a:t>
          </a:r>
          <a:r>
            <a:rPr lang="en-CA" b="1" kern="1200" dirty="0">
              <a:latin typeface="Sagona Book" panose="020F0502020204030204"/>
              <a:ea typeface="+mn-ea"/>
              <a:cs typeface="+mn-cs"/>
            </a:rPr>
            <a:t>Lost energy if cannot store</a:t>
          </a:r>
        </a:p>
      </dgm:t>
    </dgm:pt>
    <dgm:pt modelId="{2EAB3DA7-312F-4015-93CD-8EAB3BE592B9}" type="sibTrans" cxnId="{37BBC0E0-529E-4A5B-8B0B-2F759DCB566E}">
      <dgm:prSet/>
      <dgm:spPr/>
      <dgm:t>
        <a:bodyPr/>
        <a:lstStyle/>
        <a:p>
          <a:endParaRPr lang="en-CA"/>
        </a:p>
      </dgm:t>
    </dgm:pt>
    <dgm:pt modelId="{51DFC659-262C-423B-9CA3-449B13019D7A}" type="parTrans" cxnId="{37BBC0E0-529E-4A5B-8B0B-2F759DCB566E}">
      <dgm:prSet/>
      <dgm:spPr/>
      <dgm:t>
        <a:bodyPr/>
        <a:lstStyle/>
        <a:p>
          <a:endParaRPr lang="en-CA"/>
        </a:p>
      </dgm:t>
    </dgm:pt>
    <dgm:pt modelId="{F4A24329-F396-492C-82AE-728F7894F53D}" type="pres">
      <dgm:prSet presAssocID="{47C7EC6F-B3DA-48F2-BBFF-5F445320EBC6}" presName="root" presStyleCnt="0">
        <dgm:presLayoutVars>
          <dgm:dir/>
          <dgm:resizeHandles val="exact"/>
        </dgm:presLayoutVars>
      </dgm:prSet>
      <dgm:spPr/>
    </dgm:pt>
    <dgm:pt modelId="{D4AAEFA6-7634-43B2-9798-C6760E7777F7}" type="pres">
      <dgm:prSet presAssocID="{776DE5FE-8F0C-471A-82DE-40EC2EF75CB9}" presName="compNode" presStyleCnt="0"/>
      <dgm:spPr/>
    </dgm:pt>
    <dgm:pt modelId="{0753A19D-D4A9-4735-929E-D8A3E822B051}" type="pres">
      <dgm:prSet presAssocID="{776DE5FE-8F0C-471A-82DE-40EC2EF75CB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gh Voltage"/>
        </a:ext>
      </dgm:extLst>
    </dgm:pt>
    <dgm:pt modelId="{4FBF19E7-21DC-44C4-97B9-678FB0DF3A37}" type="pres">
      <dgm:prSet presAssocID="{776DE5FE-8F0C-471A-82DE-40EC2EF75CB9}" presName="iconSpace" presStyleCnt="0"/>
      <dgm:spPr/>
    </dgm:pt>
    <dgm:pt modelId="{BB23C4CB-9403-4268-B471-5AE1987BB017}" type="pres">
      <dgm:prSet presAssocID="{776DE5FE-8F0C-471A-82DE-40EC2EF75CB9}" presName="parTx" presStyleLbl="revTx" presStyleIdx="0" presStyleCnt="4">
        <dgm:presLayoutVars>
          <dgm:chMax val="0"/>
          <dgm:chPref val="0"/>
        </dgm:presLayoutVars>
      </dgm:prSet>
      <dgm:spPr/>
    </dgm:pt>
    <dgm:pt modelId="{6B496148-B1EE-4B96-B794-1C07A8ED5104}" type="pres">
      <dgm:prSet presAssocID="{776DE5FE-8F0C-471A-82DE-40EC2EF75CB9}" presName="txSpace" presStyleCnt="0"/>
      <dgm:spPr/>
    </dgm:pt>
    <dgm:pt modelId="{4C73A0D7-5D4B-4E2C-98D2-0CB355498877}" type="pres">
      <dgm:prSet presAssocID="{776DE5FE-8F0C-471A-82DE-40EC2EF75CB9}" presName="desTx" presStyleLbl="revTx" presStyleIdx="1" presStyleCnt="4">
        <dgm:presLayoutVars/>
      </dgm:prSet>
      <dgm:spPr/>
    </dgm:pt>
    <dgm:pt modelId="{1C1147BD-FF11-423F-8989-03C90815AF86}" type="pres">
      <dgm:prSet presAssocID="{65F33B98-9AC8-4131-8271-F07B20779C12}" presName="sibTrans" presStyleCnt="0"/>
      <dgm:spPr/>
    </dgm:pt>
    <dgm:pt modelId="{292D3D83-E8C1-4841-B305-DE905BDE1D70}" type="pres">
      <dgm:prSet presAssocID="{75D7CAFB-8077-444A-A1AA-B1E5D9C4F8D9}" presName="compNode" presStyleCnt="0"/>
      <dgm:spPr/>
    </dgm:pt>
    <dgm:pt modelId="{B3457ED6-79B9-470A-9830-CCD0CC09D4F0}" type="pres">
      <dgm:prSet presAssocID="{75D7CAFB-8077-444A-A1AA-B1E5D9C4F8D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tery Charging"/>
        </a:ext>
      </dgm:extLst>
    </dgm:pt>
    <dgm:pt modelId="{56048F19-F1BF-4CCB-B608-425B96A868EA}" type="pres">
      <dgm:prSet presAssocID="{75D7CAFB-8077-444A-A1AA-B1E5D9C4F8D9}" presName="iconSpace" presStyleCnt="0"/>
      <dgm:spPr/>
    </dgm:pt>
    <dgm:pt modelId="{5819ECCE-B4EA-4586-A86B-EDFAAC8CB2E5}" type="pres">
      <dgm:prSet presAssocID="{75D7CAFB-8077-444A-A1AA-B1E5D9C4F8D9}" presName="parTx" presStyleLbl="revTx" presStyleIdx="2" presStyleCnt="4">
        <dgm:presLayoutVars>
          <dgm:chMax val="0"/>
          <dgm:chPref val="0"/>
        </dgm:presLayoutVars>
      </dgm:prSet>
      <dgm:spPr/>
    </dgm:pt>
    <dgm:pt modelId="{0172E2CE-DEF0-4F2F-AF93-AF55EB7CA768}" type="pres">
      <dgm:prSet presAssocID="{75D7CAFB-8077-444A-A1AA-B1E5D9C4F8D9}" presName="txSpace" presStyleCnt="0"/>
      <dgm:spPr/>
    </dgm:pt>
    <dgm:pt modelId="{D8AC354B-13D9-4A00-994B-7004A0CF4650}" type="pres">
      <dgm:prSet presAssocID="{75D7CAFB-8077-444A-A1AA-B1E5D9C4F8D9}" presName="desTx" presStyleLbl="revTx" presStyleIdx="3" presStyleCnt="4">
        <dgm:presLayoutVars/>
      </dgm:prSet>
      <dgm:spPr/>
    </dgm:pt>
  </dgm:ptLst>
  <dgm:cxnLst>
    <dgm:cxn modelId="{DF9B240D-58B3-4C31-9B6F-E3901933ECE3}" srcId="{75D7CAFB-8077-444A-A1AA-B1E5D9C4F8D9}" destId="{21EDBF26-E11F-44E3-AA98-CA577C7863E5}" srcOrd="1" destOrd="0" parTransId="{B5A24B6F-8FD4-47E8-BA42-5A3E4E1AB31E}" sibTransId="{5B4F8F87-9512-48F1-97D7-8ED6CF2A9A35}"/>
    <dgm:cxn modelId="{A8FAA810-4AD2-4B7E-9B7A-76C9E1B034F6}" type="presOf" srcId="{8D9AAC92-F245-4FEE-B807-450C25795796}" destId="{4C73A0D7-5D4B-4E2C-98D2-0CB355498877}" srcOrd="0" destOrd="2" presId="urn:microsoft.com/office/officeart/2018/5/layout/CenteredIconLabelDescriptionList"/>
    <dgm:cxn modelId="{2F210712-8944-4BB9-A383-D5E7F8FC6F69}" srcId="{47C7EC6F-B3DA-48F2-BBFF-5F445320EBC6}" destId="{776DE5FE-8F0C-471A-82DE-40EC2EF75CB9}" srcOrd="0" destOrd="0" parTransId="{2170C4A0-D97D-48F0-8490-D80F89978743}" sibTransId="{65F33B98-9AC8-4131-8271-F07B20779C12}"/>
    <dgm:cxn modelId="{4310FB19-E4E7-4973-AEF8-6E56655DDAA6}" type="presOf" srcId="{21EDBF26-E11F-44E3-AA98-CA577C7863E5}" destId="{D8AC354B-13D9-4A00-994B-7004A0CF4650}" srcOrd="0" destOrd="1" presId="urn:microsoft.com/office/officeart/2018/5/layout/CenteredIconLabelDescriptionList"/>
    <dgm:cxn modelId="{F5017C1C-C9D1-4929-B695-1D3FD76D734B}" srcId="{47C7EC6F-B3DA-48F2-BBFF-5F445320EBC6}" destId="{75D7CAFB-8077-444A-A1AA-B1E5D9C4F8D9}" srcOrd="1" destOrd="0" parTransId="{8C78E11E-03CD-4829-847B-2481A9EFD9A9}" sibTransId="{5E3E6598-850D-40F4-B263-98A4E8A6FE4E}"/>
    <dgm:cxn modelId="{4F66E942-81DE-4E72-8DE0-D2613F5A52DD}" type="presOf" srcId="{7F9CD145-7727-461E-95A2-360B592906CE}" destId="{4C73A0D7-5D4B-4E2C-98D2-0CB355498877}" srcOrd="0" destOrd="0" presId="urn:microsoft.com/office/officeart/2018/5/layout/CenteredIconLabelDescriptionList"/>
    <dgm:cxn modelId="{5FA4F758-D754-4835-916A-4E61BF14A8A3}" srcId="{776DE5FE-8F0C-471A-82DE-40EC2EF75CB9}" destId="{7F9CD145-7727-461E-95A2-360B592906CE}" srcOrd="0" destOrd="0" parTransId="{2D4C2B55-315D-4C89-AF33-26A89D88DED9}" sibTransId="{76D512AF-571B-4993-8FE2-43C43682D6F5}"/>
    <dgm:cxn modelId="{0734CF79-36BE-4BA2-8D82-C2ADD29DB2BE}" srcId="{75D7CAFB-8077-444A-A1AA-B1E5D9C4F8D9}" destId="{90AF71CD-A7F1-40DD-A1FE-F02B2742B4AE}" srcOrd="0" destOrd="0" parTransId="{57921A60-E189-4341-91DF-131625736FFD}" sibTransId="{904528F1-38A6-4063-8A57-650835C1B445}"/>
    <dgm:cxn modelId="{C3411295-38B8-4B1B-A4EF-7F5309B355B6}" srcId="{776DE5FE-8F0C-471A-82DE-40EC2EF75CB9}" destId="{8E44F37B-FA88-41F7-AD10-EF036C451A64}" srcOrd="1" destOrd="0" parTransId="{474EC1B8-CC68-4423-A7C0-32187AEBE1EB}" sibTransId="{11E92B9E-CA4C-489C-B9C2-427DA681070F}"/>
    <dgm:cxn modelId="{95DB94A2-3D0D-44B1-BCAF-6EFCBB3B41AF}" type="presOf" srcId="{90AF71CD-A7F1-40DD-A1FE-F02B2742B4AE}" destId="{D8AC354B-13D9-4A00-994B-7004A0CF4650}" srcOrd="0" destOrd="0" presId="urn:microsoft.com/office/officeart/2018/5/layout/CenteredIconLabelDescriptionList"/>
    <dgm:cxn modelId="{667BABBB-0EAD-40E1-80A8-0AA5182812D5}" type="presOf" srcId="{8E44F37B-FA88-41F7-AD10-EF036C451A64}" destId="{4C73A0D7-5D4B-4E2C-98D2-0CB355498877}" srcOrd="0" destOrd="1" presId="urn:microsoft.com/office/officeart/2018/5/layout/CenteredIconLabelDescriptionList"/>
    <dgm:cxn modelId="{557279DA-8892-4E2E-A83A-E9D9298B7135}" type="presOf" srcId="{75D7CAFB-8077-444A-A1AA-B1E5D9C4F8D9}" destId="{5819ECCE-B4EA-4586-A86B-EDFAAC8CB2E5}" srcOrd="0" destOrd="0" presId="urn:microsoft.com/office/officeart/2018/5/layout/CenteredIconLabelDescriptionList"/>
    <dgm:cxn modelId="{37BBC0E0-529E-4A5B-8B0B-2F759DCB566E}" srcId="{776DE5FE-8F0C-471A-82DE-40EC2EF75CB9}" destId="{8D9AAC92-F245-4FEE-B807-450C25795796}" srcOrd="2" destOrd="0" parTransId="{51DFC659-262C-423B-9CA3-449B13019D7A}" sibTransId="{2EAB3DA7-312F-4015-93CD-8EAB3BE592B9}"/>
    <dgm:cxn modelId="{6E984EEC-A438-4896-B297-547BB68C97E6}" type="presOf" srcId="{776DE5FE-8F0C-471A-82DE-40EC2EF75CB9}" destId="{BB23C4CB-9403-4268-B471-5AE1987BB017}" srcOrd="0" destOrd="0" presId="urn:microsoft.com/office/officeart/2018/5/layout/CenteredIconLabelDescriptionList"/>
    <dgm:cxn modelId="{22BA40FA-BBAF-40CA-B102-BB10CE0C545D}" type="presOf" srcId="{47C7EC6F-B3DA-48F2-BBFF-5F445320EBC6}" destId="{F4A24329-F396-492C-82AE-728F7894F53D}" srcOrd="0" destOrd="0" presId="urn:microsoft.com/office/officeart/2018/5/layout/CenteredIconLabelDescriptionList"/>
    <dgm:cxn modelId="{BBC94064-4B86-46D7-AFFC-2BCE79E860D0}" type="presParOf" srcId="{F4A24329-F396-492C-82AE-728F7894F53D}" destId="{D4AAEFA6-7634-43B2-9798-C6760E7777F7}" srcOrd="0" destOrd="0" presId="urn:microsoft.com/office/officeart/2018/5/layout/CenteredIconLabelDescriptionList"/>
    <dgm:cxn modelId="{0DBA079C-67B5-4D07-BD41-8981EE75C99F}" type="presParOf" srcId="{D4AAEFA6-7634-43B2-9798-C6760E7777F7}" destId="{0753A19D-D4A9-4735-929E-D8A3E822B051}" srcOrd="0" destOrd="0" presId="urn:microsoft.com/office/officeart/2018/5/layout/CenteredIconLabelDescriptionList"/>
    <dgm:cxn modelId="{47B6EC52-CEA2-40BF-8334-2570733ABE31}" type="presParOf" srcId="{D4AAEFA6-7634-43B2-9798-C6760E7777F7}" destId="{4FBF19E7-21DC-44C4-97B9-678FB0DF3A37}" srcOrd="1" destOrd="0" presId="urn:microsoft.com/office/officeart/2018/5/layout/CenteredIconLabelDescriptionList"/>
    <dgm:cxn modelId="{86174056-3064-4066-BD73-9DF1F85936EF}" type="presParOf" srcId="{D4AAEFA6-7634-43B2-9798-C6760E7777F7}" destId="{BB23C4CB-9403-4268-B471-5AE1987BB017}" srcOrd="2" destOrd="0" presId="urn:microsoft.com/office/officeart/2018/5/layout/CenteredIconLabelDescriptionList"/>
    <dgm:cxn modelId="{DF424D7A-D62F-44EF-BBD3-732C7955BB1B}" type="presParOf" srcId="{D4AAEFA6-7634-43B2-9798-C6760E7777F7}" destId="{6B496148-B1EE-4B96-B794-1C07A8ED5104}" srcOrd="3" destOrd="0" presId="urn:microsoft.com/office/officeart/2018/5/layout/CenteredIconLabelDescriptionList"/>
    <dgm:cxn modelId="{D17D301F-8E69-490E-B286-C435811EB017}" type="presParOf" srcId="{D4AAEFA6-7634-43B2-9798-C6760E7777F7}" destId="{4C73A0D7-5D4B-4E2C-98D2-0CB355498877}" srcOrd="4" destOrd="0" presId="urn:microsoft.com/office/officeart/2018/5/layout/CenteredIconLabelDescriptionList"/>
    <dgm:cxn modelId="{F8F395E3-E395-497D-BAD8-EC4DE5040EE6}" type="presParOf" srcId="{F4A24329-F396-492C-82AE-728F7894F53D}" destId="{1C1147BD-FF11-423F-8989-03C90815AF86}" srcOrd="1" destOrd="0" presId="urn:microsoft.com/office/officeart/2018/5/layout/CenteredIconLabelDescriptionList"/>
    <dgm:cxn modelId="{99B64A45-FC9A-4041-B4CB-AF8B35CEC31A}" type="presParOf" srcId="{F4A24329-F396-492C-82AE-728F7894F53D}" destId="{292D3D83-E8C1-4841-B305-DE905BDE1D70}" srcOrd="2" destOrd="0" presId="urn:microsoft.com/office/officeart/2018/5/layout/CenteredIconLabelDescriptionList"/>
    <dgm:cxn modelId="{E870BE84-97F0-43F0-B2B2-B3DBE6D9046E}" type="presParOf" srcId="{292D3D83-E8C1-4841-B305-DE905BDE1D70}" destId="{B3457ED6-79B9-470A-9830-CCD0CC09D4F0}" srcOrd="0" destOrd="0" presId="urn:microsoft.com/office/officeart/2018/5/layout/CenteredIconLabelDescriptionList"/>
    <dgm:cxn modelId="{3679617E-F3BD-4A8C-B44A-EE95E11C445D}" type="presParOf" srcId="{292D3D83-E8C1-4841-B305-DE905BDE1D70}" destId="{56048F19-F1BF-4CCB-B608-425B96A868EA}" srcOrd="1" destOrd="0" presId="urn:microsoft.com/office/officeart/2018/5/layout/CenteredIconLabelDescriptionList"/>
    <dgm:cxn modelId="{86E00C0C-2B85-46BC-83A7-B94032F71517}" type="presParOf" srcId="{292D3D83-E8C1-4841-B305-DE905BDE1D70}" destId="{5819ECCE-B4EA-4586-A86B-EDFAAC8CB2E5}" srcOrd="2" destOrd="0" presId="urn:microsoft.com/office/officeart/2018/5/layout/CenteredIconLabelDescriptionList"/>
    <dgm:cxn modelId="{CB4B68EE-80F9-4417-B468-5FD7A8929638}" type="presParOf" srcId="{292D3D83-E8C1-4841-B305-DE905BDE1D70}" destId="{0172E2CE-DEF0-4F2F-AF93-AF55EB7CA768}" srcOrd="3" destOrd="0" presId="urn:microsoft.com/office/officeart/2018/5/layout/CenteredIconLabelDescriptionList"/>
    <dgm:cxn modelId="{EEB53406-B214-418E-BDCA-D52B06010FC1}" type="presParOf" srcId="{292D3D83-E8C1-4841-B305-DE905BDE1D70}" destId="{D8AC354B-13D9-4A00-994B-7004A0CF465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3A19D-D4A9-4735-929E-D8A3E822B051}">
      <dsp:nvSpPr>
        <dsp:cNvPr id="0" name=""/>
        <dsp:cNvSpPr/>
      </dsp:nvSpPr>
      <dsp:spPr>
        <a:xfrm>
          <a:off x="1765681" y="346748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23C4CB-9403-4268-B471-5AE1987BB017}">
      <dsp:nvSpPr>
        <dsp:cNvPr id="0" name=""/>
        <dsp:cNvSpPr/>
      </dsp:nvSpPr>
      <dsp:spPr>
        <a:xfrm>
          <a:off x="361681" y="206167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3600" kern="1200"/>
            <a:t>Over Supply</a:t>
          </a:r>
        </a:p>
      </dsp:txBody>
      <dsp:txXfrm>
        <a:off x="361681" y="2061672"/>
        <a:ext cx="4320000" cy="648000"/>
      </dsp:txXfrm>
    </dsp:sp>
    <dsp:sp modelId="{4C73A0D7-5D4B-4E2C-98D2-0CB355498877}">
      <dsp:nvSpPr>
        <dsp:cNvPr id="0" name=""/>
        <dsp:cNvSpPr/>
      </dsp:nvSpPr>
      <dsp:spPr>
        <a:xfrm>
          <a:off x="361681" y="2804055"/>
          <a:ext cx="4320000" cy="2261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latin typeface="Sagona Book" panose="020F0502020204030204"/>
              <a:ea typeface="+mn-ea"/>
              <a:cs typeface="+mn-cs"/>
            </a:rPr>
            <a:t>-1. </a:t>
          </a:r>
          <a:r>
            <a:rPr lang="en-CA" sz="1700" b="1" kern="1200" dirty="0">
              <a:latin typeface="Sagona Book" panose="020F0502020204030204"/>
              <a:ea typeface="+mn-ea"/>
              <a:cs typeface="+mn-cs"/>
            </a:rPr>
            <a:t>Choke supply grid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latin typeface="Sagona Book" panose="020F0502020204030204"/>
              <a:ea typeface="+mn-ea"/>
              <a:cs typeface="+mn-cs"/>
            </a:rPr>
            <a:t>	- Hours of power cuts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latin typeface="Sagona Book" panose="020F0502020204030204"/>
              <a:ea typeface="+mn-ea"/>
              <a:cs typeface="+mn-cs"/>
            </a:rPr>
            <a:t>	- Safety Concerns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2. </a:t>
          </a:r>
          <a:r>
            <a:rPr lang="en-CA" sz="1700" b="1" kern="1200" dirty="0"/>
            <a:t>Lower energy prices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	-Difficult to maintain and operate energy sources long term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latin typeface="Sagona Book" panose="020F0502020204030204"/>
              <a:ea typeface="+mn-ea"/>
              <a:cs typeface="+mn-cs"/>
            </a:rPr>
            <a:t>3. </a:t>
          </a:r>
          <a:r>
            <a:rPr lang="en-CA" sz="1700" b="1" kern="1200" dirty="0">
              <a:latin typeface="Sagona Book" panose="020F0502020204030204"/>
              <a:ea typeface="+mn-ea"/>
              <a:cs typeface="+mn-cs"/>
            </a:rPr>
            <a:t>Lost energy if cannot store</a:t>
          </a:r>
        </a:p>
      </dsp:txBody>
      <dsp:txXfrm>
        <a:off x="361681" y="2804055"/>
        <a:ext cx="4320000" cy="2261853"/>
      </dsp:txXfrm>
    </dsp:sp>
    <dsp:sp modelId="{B3457ED6-79B9-470A-9830-CCD0CC09D4F0}">
      <dsp:nvSpPr>
        <dsp:cNvPr id="0" name=""/>
        <dsp:cNvSpPr/>
      </dsp:nvSpPr>
      <dsp:spPr>
        <a:xfrm>
          <a:off x="6841681" y="346748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9ECCE-B4EA-4586-A86B-EDFAAC8CB2E5}">
      <dsp:nvSpPr>
        <dsp:cNvPr id="0" name=""/>
        <dsp:cNvSpPr/>
      </dsp:nvSpPr>
      <dsp:spPr>
        <a:xfrm>
          <a:off x="5437681" y="206167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3600" kern="1200" dirty="0"/>
            <a:t>Under Supply</a:t>
          </a:r>
        </a:p>
      </dsp:txBody>
      <dsp:txXfrm>
        <a:off x="5437681" y="2061672"/>
        <a:ext cx="4320000" cy="648000"/>
      </dsp:txXfrm>
    </dsp:sp>
    <dsp:sp modelId="{D8AC354B-13D9-4A00-994B-7004A0CF4650}">
      <dsp:nvSpPr>
        <dsp:cNvPr id="0" name=""/>
        <dsp:cNvSpPr/>
      </dsp:nvSpPr>
      <dsp:spPr>
        <a:xfrm>
          <a:off x="5437681" y="2804055"/>
          <a:ext cx="4320000" cy="2261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1. </a:t>
          </a:r>
          <a:r>
            <a:rPr lang="en-CA" sz="1700" b="1" kern="1200" dirty="0"/>
            <a:t>Power Cuts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0" kern="1200" dirty="0"/>
            <a:t>2. 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700" kern="1200"/>
        </a:p>
      </dsp:txBody>
      <dsp:txXfrm>
        <a:off x="5437681" y="2804055"/>
        <a:ext cx="4320000" cy="22618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6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07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91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0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40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871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75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31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454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7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56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50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7" r:id="rId5"/>
    <p:sldLayoutId id="2147483711" r:id="rId6"/>
    <p:sldLayoutId id="2147483712" r:id="rId7"/>
    <p:sldLayoutId id="2147483713" r:id="rId8"/>
    <p:sldLayoutId id="2147483716" r:id="rId9"/>
    <p:sldLayoutId id="2147483714" r:id="rId10"/>
    <p:sldLayoutId id="214748371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>
            <a:extLst>
              <a:ext uri="{FF2B5EF4-FFF2-40B4-BE49-F238E27FC236}">
                <a16:creationId xmlns:a16="http://schemas.microsoft.com/office/drawing/2014/main" id="{9833F897-29AE-47E7-8A55-3CA6560488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62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96E9E-8FA8-4E0C-9B3F-C4E3B6D32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CA" sz="3800" dirty="0">
                <a:solidFill>
                  <a:schemeClr val="tx1"/>
                </a:solidFill>
              </a:rPr>
              <a:t>Energy Demand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29B01-7A74-45F4-8CB2-40F9B35BE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r>
              <a:rPr lang="en-CA"/>
              <a:t>24 hour demand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7051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A picture containing mountain&#10;&#10;Description automatically generated">
            <a:extLst>
              <a:ext uri="{FF2B5EF4-FFF2-40B4-BE49-F238E27FC236}">
                <a16:creationId xmlns:a16="http://schemas.microsoft.com/office/drawing/2014/main" id="{2A938BE7-8BB0-453C-A19F-2F3408A0D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892" y="2482488"/>
            <a:ext cx="1740416" cy="145868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noFill/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plate, sitting, photo, black&#10;&#10;Description automatically generated">
            <a:extLst>
              <a:ext uri="{FF2B5EF4-FFF2-40B4-BE49-F238E27FC236}">
                <a16:creationId xmlns:a16="http://schemas.microsoft.com/office/drawing/2014/main" id="{26893224-E4ED-4576-95BD-034AAFD16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6" t="2564" r="3856" b="2048"/>
          <a:stretch/>
        </p:blipFill>
        <p:spPr>
          <a:xfrm>
            <a:off x="3744662" y="596501"/>
            <a:ext cx="5340477" cy="5340477"/>
          </a:xfrm>
          <a:prstGeom prst="ellipse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254F65-4409-445B-9103-8020CCD43639}"/>
              </a:ext>
            </a:extLst>
          </p:cNvPr>
          <p:cNvSpPr txBox="1"/>
          <p:nvPr/>
        </p:nvSpPr>
        <p:spPr>
          <a:xfrm>
            <a:off x="811762" y="821957"/>
            <a:ext cx="30210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/>
              <a:t>Our Population - Earth</a:t>
            </a:r>
          </a:p>
          <a:p>
            <a:pPr marL="342900" indent="-342900">
              <a:buAutoNum type="arabicPeriod"/>
            </a:pPr>
            <a:r>
              <a:rPr lang="en-CA" dirty="0"/>
              <a:t>Our Sample - Spain</a:t>
            </a:r>
          </a:p>
          <a:p>
            <a:pPr marL="342900" indent="-342900">
              <a:buAutoNum type="arabicPeriod"/>
            </a:pPr>
            <a:r>
              <a:rPr lang="en-CA" dirty="0"/>
              <a:t>Our Sample’s Samples</a:t>
            </a:r>
          </a:p>
          <a:p>
            <a:pPr lvl="1"/>
            <a:r>
              <a:rPr lang="en-CA" dirty="0"/>
              <a:t>3.1.</a:t>
            </a:r>
          </a:p>
          <a:p>
            <a:pPr lvl="1"/>
            <a:r>
              <a:rPr lang="en-CA" dirty="0"/>
              <a:t>3.2</a:t>
            </a:r>
          </a:p>
          <a:p>
            <a:pPr lvl="1"/>
            <a:r>
              <a:rPr lang="en-CA" dirty="0"/>
              <a:t>3.3.</a:t>
            </a:r>
          </a:p>
          <a:p>
            <a:pPr lvl="1"/>
            <a:r>
              <a:rPr lang="en-CA" dirty="0"/>
              <a:t>3.4. </a:t>
            </a:r>
          </a:p>
          <a:p>
            <a:pPr lvl="1"/>
            <a:r>
              <a:rPr lang="en-CA" dirty="0"/>
              <a:t>3.5.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F08157-5BC8-439D-A3CC-5A112468771F}"/>
              </a:ext>
            </a:extLst>
          </p:cNvPr>
          <p:cNvSpPr/>
          <p:nvPr/>
        </p:nvSpPr>
        <p:spPr>
          <a:xfrm>
            <a:off x="5471160" y="2994661"/>
            <a:ext cx="533400" cy="4343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6" name="Content Placeholder 4" descr="A picture containing plate, sitting, photo, black&#10;&#10;Description automatically generated">
            <a:extLst>
              <a:ext uri="{FF2B5EF4-FFF2-40B4-BE49-F238E27FC236}">
                <a16:creationId xmlns:a16="http://schemas.microsoft.com/office/drawing/2014/main" id="{DAC41AE9-90B4-4C06-AA89-01BB0A7FA0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38" t="44138" r="55511" b="45314"/>
          <a:stretch/>
        </p:blipFill>
        <p:spPr>
          <a:xfrm>
            <a:off x="5410200" y="2924175"/>
            <a:ext cx="685800" cy="590550"/>
          </a:xfrm>
          <a:prstGeom prst="ellipse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6837A07E-49EF-4CC4-8988-BD5319E24E43}"/>
              </a:ext>
            </a:extLst>
          </p:cNvPr>
          <p:cNvSpPr/>
          <p:nvPr/>
        </p:nvSpPr>
        <p:spPr>
          <a:xfrm>
            <a:off x="10369826" y="-1110996"/>
            <a:ext cx="914400" cy="914400"/>
          </a:xfrm>
          <a:prstGeom prst="ellipse">
            <a:avLst/>
          </a:prstGeom>
          <a:solidFill>
            <a:schemeClr val="accent2">
              <a:alpha val="53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2602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7 L -0.41849 0.5650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24" y="2824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11111E-6 L -0.35586 0.2261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99" y="1129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96296E-6 L -0.31119 0.1828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60" y="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0.43803 -0.3173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01" y="-1588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CC454-CA48-46B0-852B-AFA073236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68550A5-EA61-4C07-BFD3-4D599B4F3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853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8">
            <a:extLst>
              <a:ext uri="{FF2B5EF4-FFF2-40B4-BE49-F238E27FC236}">
                <a16:creationId xmlns:a16="http://schemas.microsoft.com/office/drawing/2014/main" id="{F5FE1B2C-7BC1-4AE2-9A50-2A4A70A9D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0">
            <a:extLst>
              <a:ext uri="{FF2B5EF4-FFF2-40B4-BE49-F238E27FC236}">
                <a16:creationId xmlns:a16="http://schemas.microsoft.com/office/drawing/2014/main" id="{97E8244A-2C81-4C0E-A929-3EC8EFF35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AC720A-58BF-402F-8A5C-C917E40CB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49" y="963997"/>
            <a:ext cx="3787457" cy="4938361"/>
          </a:xfrm>
        </p:spPr>
        <p:txBody>
          <a:bodyPr anchor="ctr">
            <a:normAutofit/>
          </a:bodyPr>
          <a:lstStyle/>
          <a:p>
            <a:pPr algn="r"/>
            <a:r>
              <a:rPr lang="en-CA" dirty="0"/>
              <a:t>OUTLINE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974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407A9-103D-466B-9E54-CF052D978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1798" y="963507"/>
            <a:ext cx="5968181" cy="4938851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Motivation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The Datasets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EDA Insights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Statistical Tests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Prediction Models</a:t>
            </a:r>
          </a:p>
          <a:p>
            <a:pPr marL="457200" indent="-4572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27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1AFB9-4269-4DC0-945A-34AA77DF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Motivation - Personal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C50C8-ECE0-4712-B8E8-B32E19723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1.  Climate change – Efficient use of energy</a:t>
            </a:r>
          </a:p>
          <a:p>
            <a:r>
              <a:rPr lang="en-CA" dirty="0"/>
              <a:t>2. Use of personal engineering knowledge</a:t>
            </a:r>
          </a:p>
          <a:p>
            <a:endParaRPr lang="en-CA" dirty="0"/>
          </a:p>
          <a:p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330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2151E-9B5E-43B4-936A-8068A9A7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Motivation - Society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78274-1A11-4033-96CF-42EC403C9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400" b="1" dirty="0"/>
              <a:t>“Accurate energy predictions is better for all of humanity”</a:t>
            </a:r>
          </a:p>
          <a:p>
            <a:pPr algn="ctr"/>
            <a:r>
              <a:rPr lang="en-CA" sz="4400" dirty="0"/>
              <a:t>How, you ask?</a:t>
            </a:r>
          </a:p>
          <a:p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107190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52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5" name="Straight Connector 5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6" name="Rectangle 56">
            <a:extLst>
              <a:ext uri="{FF2B5EF4-FFF2-40B4-BE49-F238E27FC236}">
                <a16:creationId xmlns:a16="http://schemas.microsoft.com/office/drawing/2014/main" id="{1B82DEB0-A14C-4282-BF74-65BC353AC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22E227-99C3-4638-9E95-978C62774AB0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09243239"/>
              </p:ext>
            </p:extLst>
          </p:nvPr>
        </p:nvGraphicFramePr>
        <p:xfrm>
          <a:off x="1036319" y="523684"/>
          <a:ext cx="10119362" cy="5412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426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737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1F48E-F829-4CD4-9FB0-01C86864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would be interested?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2199F-AC1D-4F56-BD3E-55AF4E2D0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7460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9D49-59A2-4A9D-A635-DFB2CBC6B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5C91B-23B7-44E8-B7CA-1B773A742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1. Energy Data</a:t>
            </a:r>
          </a:p>
          <a:p>
            <a:r>
              <a:rPr lang="en-CA" dirty="0"/>
              <a:t>2. Weather Data</a:t>
            </a:r>
          </a:p>
        </p:txBody>
      </p:sp>
    </p:spTree>
    <p:extLst>
      <p:ext uri="{BB962C8B-B14F-4D97-AF65-F5344CB8AC3E}">
        <p14:creationId xmlns:p14="http://schemas.microsoft.com/office/powerpoint/2010/main" val="2984773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550E-0E3D-4BB1-84E6-AC8D61E73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those cities?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99FC4-D575-45E5-8DCF-134854200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1. Top 5 populated cities in Spain (30% of </a:t>
            </a:r>
            <a:r>
              <a:rPr lang="en-CA" dirty="0" err="1"/>
              <a:t>populatin</a:t>
            </a:r>
            <a:r>
              <a:rPr lang="en-CA" dirty="0"/>
              <a:t>)</a:t>
            </a:r>
          </a:p>
          <a:p>
            <a:r>
              <a:rPr lang="en-CA" dirty="0"/>
              <a:t>2. Evenly Spaced out</a:t>
            </a:r>
          </a:p>
        </p:txBody>
      </p:sp>
    </p:spTree>
    <p:extLst>
      <p:ext uri="{BB962C8B-B14F-4D97-AF65-F5344CB8AC3E}">
        <p14:creationId xmlns:p14="http://schemas.microsoft.com/office/powerpoint/2010/main" val="39934857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412437"/>
      </a:dk2>
      <a:lt2>
        <a:srgbClr val="E2E5E8"/>
      </a:lt2>
      <a:accent1>
        <a:srgbClr val="C3884D"/>
      </a:accent1>
      <a:accent2>
        <a:srgbClr val="B1443B"/>
      </a:accent2>
      <a:accent3>
        <a:srgbClr val="C34D74"/>
      </a:accent3>
      <a:accent4>
        <a:srgbClr val="B13B94"/>
      </a:accent4>
      <a:accent5>
        <a:srgbClr val="AF4DC3"/>
      </a:accent5>
      <a:accent6>
        <a:srgbClr val="7141B4"/>
      </a:accent6>
      <a:hlink>
        <a:srgbClr val="BF3FBF"/>
      </a:hlink>
      <a:folHlink>
        <a:srgbClr val="7F7F7F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2807</TotalTime>
  <Words>162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Sagona Book</vt:lpstr>
      <vt:lpstr>Sagona ExtraLight</vt:lpstr>
      <vt:lpstr>RetrospectVTI</vt:lpstr>
      <vt:lpstr>Energy Demand Forecasting</vt:lpstr>
      <vt:lpstr>OUTLINE</vt:lpstr>
      <vt:lpstr>Motivation - Personal </vt:lpstr>
      <vt:lpstr>Motivation - Society </vt:lpstr>
      <vt:lpstr>PowerPoint Presentation</vt:lpstr>
      <vt:lpstr>PowerPoint Presentation</vt:lpstr>
      <vt:lpstr>Who would be interested?</vt:lpstr>
      <vt:lpstr>The Datasets</vt:lpstr>
      <vt:lpstr>Why those cities?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Demand Forecasting</dc:title>
  <dc:creator>Youssef Fawzy</dc:creator>
  <cp:lastModifiedBy>Youssef Fawzy</cp:lastModifiedBy>
  <cp:revision>2</cp:revision>
  <dcterms:created xsi:type="dcterms:W3CDTF">2020-01-16T07:53:35Z</dcterms:created>
  <dcterms:modified xsi:type="dcterms:W3CDTF">2020-02-02T05:26:29Z</dcterms:modified>
</cp:coreProperties>
</file>