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5"/>
  </p:normalViewPr>
  <p:slideViewPr>
    <p:cSldViewPr snapToGrid="0" snapToObjects="1">
      <p:cViewPr varScale="1">
        <p:scale>
          <a:sx n="107" d="100"/>
          <a:sy n="107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7528E-3D7E-7A4B-8246-7DF14D266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62B81C-5FDD-244F-934E-119100455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8883C-D0CF-6040-91D6-9AA1B146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34AC4-76D5-6047-A79E-3DA7A659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2C055C-B19E-6246-814C-DB6F7BBC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33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4776E-EADD-7543-A7EE-E1D156A8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643C30-84B4-EE41-B316-7F0CE7E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BF4D7F-90B0-D945-8570-365A5ACC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7FCC0-61A7-E249-AC67-51FB782E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B5599-3DBA-7444-A985-47184A6E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8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BEB9AD-A413-A84C-BDC6-556935E1A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62C883-F213-1F42-9890-22CB988CD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BBC15-A80C-FC47-889E-AD608036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FF42A4-491F-854A-9FF1-A5C4BB2B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D127A-3372-5545-A66E-EFE6FAC9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60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2036C-938A-FB47-ADAD-5A704958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C9882-BE6C-8640-91A0-2363D3CA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0D05CE-6C92-5F49-B837-609E718F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500F33-72CD-BF4B-9087-346D3004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695FF-4BB6-5443-BC70-C5DB81F0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9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83B2-218E-0A4E-ACD3-C8F9D3D7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EE12C-4072-D840-A633-C10C55F07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39E7E-1827-D04B-9A0D-82D1C4A5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49B66-B3F3-954F-AB19-0333CF23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990E8-1D0D-5944-8EE0-899F81EA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1BCD3-86B7-684A-BCFA-0AFDCCCD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EB5720-882D-0C4D-BC8C-A2A36EB16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6B3E9-853B-F143-BBAA-38206BCF8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A54C61-F785-EA4B-ABFD-770C965E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C1EA09-FC86-CF4E-8703-878DAEBC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65C89E-B3B0-CE4D-9CD3-8A962F94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32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3A6ED-7C61-0D48-A187-160FDF95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477F14-9B14-584C-8F4F-0D98FD8F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1CF6E-7E26-AC4A-8994-24DD809B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B4883A-77BA-5743-B767-D2488F87F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6DEACD-0E3C-964C-A078-F4688C8F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BE330F-EF0D-4144-A90F-183F7106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EBFF0F-671D-E84A-A0C3-97EE1457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854B7B-8902-4743-8C3C-97857802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1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3EA72-5861-E848-A386-3FF278E7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1EC9D8-CA0B-6545-AA93-E8BF9925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2F6BA9-A5BB-EF4E-BD16-60768B98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FD4455-84BA-EF4B-8990-61B3A823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62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39942E-C07C-7C47-B030-BFA76F04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B39AD3-59B7-DC4D-9F66-8A7D19E4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C4C580-D7C2-A940-BF0B-F0D43479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1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76F1B-7992-8545-A91B-E4D00E1D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70317-CA1D-0942-8752-0853D470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3350AD-2A3D-2047-892C-3FA55F80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44B8E9-D759-B244-8721-6D99FF7F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6E6BBF-EE3A-5146-99E2-EF07808A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3CF847-2BDD-844B-8CFF-0027DF9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9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DBA52-A30D-384C-83A7-B0D8F51E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FC8B34-52BB-644B-A6AA-9C32B8C31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31ABC8-3A50-EF4F-98CC-0F57F55FE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1251A6-6E55-B841-8E10-67BDEAF8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A3C853-E995-344C-9B81-A4308680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587B01-4B80-154B-BF78-DD13214D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76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CCA4DCA-86D1-EE4E-9897-C3D2B3AD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CA1873-0528-8548-8D72-E426345CE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EBE76-0317-BB46-AC67-DE3124C46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85D3-C97B-BA46-BE7C-94AA1020B7B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E16404-DE5A-DD49-B4A7-A1AE3866D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CF5229-7375-1F42-8B0C-CF80720C7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49066-9870-1340-A54D-1F6043636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9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E399E-B358-6B41-BF2E-E3C4F9670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テスト</a:t>
            </a:r>
            <a:endParaRPr kumimoji="1" lang="ja-JP" altLang="en-US">
              <a:latin typeface="Osaka" panose="020B0600000000000000" pitchFamily="34" charset="-128"/>
              <a:ea typeface="Osaka" panose="020B06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60B1AE-E428-E143-81A6-0598E57C1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7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Osaka</vt:lpstr>
      <vt:lpstr>游ゴシック</vt:lpstr>
      <vt:lpstr>游ゴシック Light</vt:lpstr>
      <vt:lpstr>Arial</vt:lpstr>
      <vt:lpstr>Office テーマ</vt:lpstr>
      <vt:lpstr>テスト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Yanagisawa Hiroki</dc:creator>
  <cp:lastModifiedBy>Yanagisawa Hiroki</cp:lastModifiedBy>
  <cp:revision>1</cp:revision>
  <dcterms:created xsi:type="dcterms:W3CDTF">2021-03-24T18:48:12Z</dcterms:created>
  <dcterms:modified xsi:type="dcterms:W3CDTF">2021-03-24T18:49:04Z</dcterms:modified>
</cp:coreProperties>
</file>