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1" r:id="rId2"/>
    <p:sldId id="272" r:id="rId3"/>
    <p:sldId id="273" r:id="rId4"/>
    <p:sldId id="276" r:id="rId5"/>
    <p:sldId id="277" r:id="rId6"/>
    <p:sldId id="278" r:id="rId7"/>
    <p:sldId id="280" r:id="rId8"/>
    <p:sldId id="274" r:id="rId9"/>
    <p:sldId id="27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7"/>
  </p:normalViewPr>
  <p:slideViewPr>
    <p:cSldViewPr snapToGrid="0" snapToObjects="1">
      <p:cViewPr>
        <p:scale>
          <a:sx n="71" d="100"/>
          <a:sy n="71" d="100"/>
        </p:scale>
        <p:origin x="1896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BABDD-25A6-7843-8366-751008E3686C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8540D-AF41-E845-ABF3-ECABABC5B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95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07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3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20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45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17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4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32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43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18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29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193C-C7D8-2943-A1C5-605086C121E4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C165-05FA-524E-ACC7-74C9B8AF0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56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4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f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6.png"/><Relationship Id="rId5" Type="http://schemas.microsoft.com/office/2007/relationships/hdphoto" Target="../media/hdphoto6.wdp"/><Relationship Id="rId6" Type="http://schemas.openxmlformats.org/officeDocument/2006/relationships/image" Target="../media/image4.png"/><Relationship Id="rId7" Type="http://schemas.microsoft.com/office/2007/relationships/hdphoto" Target="../media/hdphoto7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図形グループ 13"/>
          <p:cNvGrpSpPr/>
          <p:nvPr/>
        </p:nvGrpSpPr>
        <p:grpSpPr>
          <a:xfrm>
            <a:off x="2628900" y="1752600"/>
            <a:ext cx="7200900" cy="3600000"/>
            <a:chOff x="2628900" y="1752600"/>
            <a:chExt cx="7200900" cy="3600000"/>
          </a:xfrm>
        </p:grpSpPr>
        <p:sp>
          <p:nvSpPr>
            <p:cNvPr id="8" name="正方形/長方形 7"/>
            <p:cNvSpPr/>
            <p:nvPr/>
          </p:nvSpPr>
          <p:spPr>
            <a:xfrm>
              <a:off x="2628900" y="1752600"/>
              <a:ext cx="72009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597860" y="2998602"/>
              <a:ext cx="526297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kumimoji="1" lang="ja-JP" altLang="en-US" sz="6600" b="1" smtClean="0">
                  <a:ln/>
                  <a:solidFill>
                    <a:schemeClr val="accent3"/>
                  </a:solidFill>
                </a:rPr>
                <a:t>アキラの伝説</a:t>
              </a:r>
              <a:endParaRPr kumimoji="1" lang="ja-JP" altLang="en-US" sz="6600" b="1">
                <a:ln/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45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図形グループ 13"/>
          <p:cNvGrpSpPr/>
          <p:nvPr/>
        </p:nvGrpSpPr>
        <p:grpSpPr>
          <a:xfrm>
            <a:off x="2628900" y="1752600"/>
            <a:ext cx="7219950" cy="3619500"/>
            <a:chOff x="2628900" y="1752600"/>
            <a:chExt cx="7219950" cy="3619500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2628900" y="1752600"/>
              <a:ext cx="7219950" cy="3619500"/>
              <a:chOff x="2628900" y="1752600"/>
              <a:chExt cx="7219950" cy="36195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2628900" y="1752600"/>
                <a:ext cx="7200900" cy="36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/>
              <p:cNvSpPr/>
              <p:nvPr/>
            </p:nvSpPr>
            <p:spPr>
              <a:xfrm>
                <a:off x="2628900" y="3638550"/>
                <a:ext cx="7219950" cy="1733550"/>
              </a:xfrm>
              <a:custGeom>
                <a:avLst/>
                <a:gdLst>
                  <a:gd name="connsiteX0" fmla="*/ 0 w 7181850"/>
                  <a:gd name="connsiteY0" fmla="*/ 76200 h 857250"/>
                  <a:gd name="connsiteX1" fmla="*/ 1123950 w 7181850"/>
                  <a:gd name="connsiteY1" fmla="*/ 171450 h 857250"/>
                  <a:gd name="connsiteX2" fmla="*/ 2019300 w 7181850"/>
                  <a:gd name="connsiteY2" fmla="*/ 438150 h 857250"/>
                  <a:gd name="connsiteX3" fmla="*/ 3009900 w 7181850"/>
                  <a:gd name="connsiteY3" fmla="*/ 0 h 857250"/>
                  <a:gd name="connsiteX4" fmla="*/ 4076700 w 7181850"/>
                  <a:gd name="connsiteY4" fmla="*/ 400050 h 857250"/>
                  <a:gd name="connsiteX5" fmla="*/ 4991100 w 7181850"/>
                  <a:gd name="connsiteY5" fmla="*/ 419100 h 857250"/>
                  <a:gd name="connsiteX6" fmla="*/ 5829300 w 7181850"/>
                  <a:gd name="connsiteY6" fmla="*/ 228600 h 857250"/>
                  <a:gd name="connsiteX7" fmla="*/ 6610350 w 7181850"/>
                  <a:gd name="connsiteY7" fmla="*/ 514350 h 857250"/>
                  <a:gd name="connsiteX8" fmla="*/ 7181850 w 7181850"/>
                  <a:gd name="connsiteY8" fmla="*/ 476250 h 857250"/>
                  <a:gd name="connsiteX9" fmla="*/ 7181850 w 7181850"/>
                  <a:gd name="connsiteY9" fmla="*/ 857250 h 857250"/>
                  <a:gd name="connsiteX10" fmla="*/ 0 w 7181850"/>
                  <a:gd name="connsiteY10" fmla="*/ 838200 h 857250"/>
                  <a:gd name="connsiteX11" fmla="*/ 0 w 7181850"/>
                  <a:gd name="connsiteY11" fmla="*/ 7620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81850" h="857250">
                    <a:moveTo>
                      <a:pt x="0" y="76200"/>
                    </a:moveTo>
                    <a:lnTo>
                      <a:pt x="1123950" y="171450"/>
                    </a:lnTo>
                    <a:lnTo>
                      <a:pt x="2019300" y="438150"/>
                    </a:lnTo>
                    <a:lnTo>
                      <a:pt x="3009900" y="0"/>
                    </a:lnTo>
                    <a:lnTo>
                      <a:pt x="4076700" y="400050"/>
                    </a:lnTo>
                    <a:lnTo>
                      <a:pt x="4991100" y="419100"/>
                    </a:lnTo>
                    <a:lnTo>
                      <a:pt x="5829300" y="228600"/>
                    </a:lnTo>
                    <a:lnTo>
                      <a:pt x="6610350" y="514350"/>
                    </a:lnTo>
                    <a:lnTo>
                      <a:pt x="7181850" y="476250"/>
                    </a:lnTo>
                    <a:lnTo>
                      <a:pt x="7181850" y="857250"/>
                    </a:lnTo>
                    <a:lnTo>
                      <a:pt x="0" y="838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25925" y="4127950"/>
                <a:ext cx="558800" cy="558800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3050" y="4127950"/>
                <a:ext cx="558800" cy="558800"/>
              </a:xfrm>
              <a:prstGeom prst="rect">
                <a:avLst/>
              </a:prstGeom>
            </p:spPr>
          </p:pic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20175" y="4225925"/>
                <a:ext cx="558800" cy="558800"/>
              </a:xfrm>
              <a:prstGeom prst="rect">
                <a:avLst/>
              </a:prstGeom>
            </p:spPr>
          </p:pic>
        </p:grpSp>
        <p:sp>
          <p:nvSpPr>
            <p:cNvPr id="3" name="雲 2"/>
            <p:cNvSpPr/>
            <p:nvPr/>
          </p:nvSpPr>
          <p:spPr>
            <a:xfrm>
              <a:off x="3489325" y="1955005"/>
              <a:ext cx="1473200" cy="7524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太陽 4"/>
            <p:cNvSpPr/>
            <p:nvPr/>
          </p:nvSpPr>
          <p:spPr>
            <a:xfrm>
              <a:off x="8385175" y="1781175"/>
              <a:ext cx="1193800" cy="1193800"/>
            </a:xfrm>
            <a:prstGeom prst="su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雲 10"/>
            <p:cNvSpPr/>
            <p:nvPr/>
          </p:nvSpPr>
          <p:spPr>
            <a:xfrm>
              <a:off x="5534025" y="1983581"/>
              <a:ext cx="704850" cy="34766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705" y="3339305"/>
              <a:ext cx="989416" cy="886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707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2628900" y="1752600"/>
            <a:ext cx="7219950" cy="3619500"/>
            <a:chOff x="2628900" y="1752600"/>
            <a:chExt cx="7219950" cy="3619500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2628900" y="1752600"/>
              <a:ext cx="7219950" cy="3619500"/>
              <a:chOff x="2628900" y="1752600"/>
              <a:chExt cx="7219950" cy="36195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2628900" y="1752600"/>
                <a:ext cx="7200900" cy="36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/>
              <p:cNvSpPr/>
              <p:nvPr/>
            </p:nvSpPr>
            <p:spPr>
              <a:xfrm>
                <a:off x="2628900" y="3638550"/>
                <a:ext cx="7219950" cy="1733550"/>
              </a:xfrm>
              <a:custGeom>
                <a:avLst/>
                <a:gdLst>
                  <a:gd name="connsiteX0" fmla="*/ 0 w 7181850"/>
                  <a:gd name="connsiteY0" fmla="*/ 76200 h 857250"/>
                  <a:gd name="connsiteX1" fmla="*/ 1123950 w 7181850"/>
                  <a:gd name="connsiteY1" fmla="*/ 171450 h 857250"/>
                  <a:gd name="connsiteX2" fmla="*/ 2019300 w 7181850"/>
                  <a:gd name="connsiteY2" fmla="*/ 438150 h 857250"/>
                  <a:gd name="connsiteX3" fmla="*/ 3009900 w 7181850"/>
                  <a:gd name="connsiteY3" fmla="*/ 0 h 857250"/>
                  <a:gd name="connsiteX4" fmla="*/ 4076700 w 7181850"/>
                  <a:gd name="connsiteY4" fmla="*/ 400050 h 857250"/>
                  <a:gd name="connsiteX5" fmla="*/ 4991100 w 7181850"/>
                  <a:gd name="connsiteY5" fmla="*/ 419100 h 857250"/>
                  <a:gd name="connsiteX6" fmla="*/ 5829300 w 7181850"/>
                  <a:gd name="connsiteY6" fmla="*/ 228600 h 857250"/>
                  <a:gd name="connsiteX7" fmla="*/ 6610350 w 7181850"/>
                  <a:gd name="connsiteY7" fmla="*/ 514350 h 857250"/>
                  <a:gd name="connsiteX8" fmla="*/ 7181850 w 7181850"/>
                  <a:gd name="connsiteY8" fmla="*/ 476250 h 857250"/>
                  <a:gd name="connsiteX9" fmla="*/ 7181850 w 7181850"/>
                  <a:gd name="connsiteY9" fmla="*/ 857250 h 857250"/>
                  <a:gd name="connsiteX10" fmla="*/ 0 w 7181850"/>
                  <a:gd name="connsiteY10" fmla="*/ 838200 h 857250"/>
                  <a:gd name="connsiteX11" fmla="*/ 0 w 7181850"/>
                  <a:gd name="connsiteY11" fmla="*/ 7620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81850" h="857250">
                    <a:moveTo>
                      <a:pt x="0" y="76200"/>
                    </a:moveTo>
                    <a:lnTo>
                      <a:pt x="1123950" y="171450"/>
                    </a:lnTo>
                    <a:lnTo>
                      <a:pt x="2019300" y="438150"/>
                    </a:lnTo>
                    <a:lnTo>
                      <a:pt x="3009900" y="0"/>
                    </a:lnTo>
                    <a:lnTo>
                      <a:pt x="4076700" y="400050"/>
                    </a:lnTo>
                    <a:lnTo>
                      <a:pt x="4991100" y="419100"/>
                    </a:lnTo>
                    <a:lnTo>
                      <a:pt x="5829300" y="228600"/>
                    </a:lnTo>
                    <a:lnTo>
                      <a:pt x="6610350" y="514350"/>
                    </a:lnTo>
                    <a:lnTo>
                      <a:pt x="7181850" y="476250"/>
                    </a:lnTo>
                    <a:lnTo>
                      <a:pt x="7181850" y="857250"/>
                    </a:lnTo>
                    <a:lnTo>
                      <a:pt x="0" y="838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25925" y="4127950"/>
                <a:ext cx="558800" cy="558800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3050" y="4127950"/>
                <a:ext cx="558800" cy="558800"/>
              </a:xfrm>
              <a:prstGeom prst="rect">
                <a:avLst/>
              </a:prstGeom>
            </p:spPr>
          </p:pic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20175" y="4225925"/>
                <a:ext cx="558800" cy="558800"/>
              </a:xfrm>
              <a:prstGeom prst="rect">
                <a:avLst/>
              </a:prstGeom>
            </p:spPr>
          </p:pic>
        </p:grpSp>
        <p:sp>
          <p:nvSpPr>
            <p:cNvPr id="3" name="雲 2"/>
            <p:cNvSpPr/>
            <p:nvPr/>
          </p:nvSpPr>
          <p:spPr>
            <a:xfrm>
              <a:off x="2955925" y="1955005"/>
              <a:ext cx="1473200" cy="7524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太陽 4"/>
            <p:cNvSpPr/>
            <p:nvPr/>
          </p:nvSpPr>
          <p:spPr>
            <a:xfrm rot="20332737">
              <a:off x="8385175" y="1781175"/>
              <a:ext cx="1193800" cy="1193800"/>
            </a:xfrm>
            <a:prstGeom prst="su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雲 10"/>
            <p:cNvSpPr/>
            <p:nvPr/>
          </p:nvSpPr>
          <p:spPr>
            <a:xfrm>
              <a:off x="4791075" y="1955005"/>
              <a:ext cx="704850" cy="34766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8905" y="3339305"/>
              <a:ext cx="989416" cy="886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59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図形グループ 11"/>
          <p:cNvGrpSpPr/>
          <p:nvPr/>
        </p:nvGrpSpPr>
        <p:grpSpPr>
          <a:xfrm>
            <a:off x="2628900" y="1752600"/>
            <a:ext cx="7219950" cy="3619500"/>
            <a:chOff x="2628900" y="1752600"/>
            <a:chExt cx="7219950" cy="3619500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2628900" y="1752600"/>
              <a:ext cx="7219950" cy="3619500"/>
              <a:chOff x="2628900" y="1752600"/>
              <a:chExt cx="7219950" cy="36195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2628900" y="1752600"/>
                <a:ext cx="7200900" cy="36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/>
              <p:cNvSpPr/>
              <p:nvPr/>
            </p:nvSpPr>
            <p:spPr>
              <a:xfrm>
                <a:off x="2628900" y="3638550"/>
                <a:ext cx="7219950" cy="1733550"/>
              </a:xfrm>
              <a:custGeom>
                <a:avLst/>
                <a:gdLst>
                  <a:gd name="connsiteX0" fmla="*/ 0 w 7181850"/>
                  <a:gd name="connsiteY0" fmla="*/ 76200 h 857250"/>
                  <a:gd name="connsiteX1" fmla="*/ 1123950 w 7181850"/>
                  <a:gd name="connsiteY1" fmla="*/ 171450 h 857250"/>
                  <a:gd name="connsiteX2" fmla="*/ 2019300 w 7181850"/>
                  <a:gd name="connsiteY2" fmla="*/ 438150 h 857250"/>
                  <a:gd name="connsiteX3" fmla="*/ 3009900 w 7181850"/>
                  <a:gd name="connsiteY3" fmla="*/ 0 h 857250"/>
                  <a:gd name="connsiteX4" fmla="*/ 4076700 w 7181850"/>
                  <a:gd name="connsiteY4" fmla="*/ 400050 h 857250"/>
                  <a:gd name="connsiteX5" fmla="*/ 4991100 w 7181850"/>
                  <a:gd name="connsiteY5" fmla="*/ 419100 h 857250"/>
                  <a:gd name="connsiteX6" fmla="*/ 5829300 w 7181850"/>
                  <a:gd name="connsiteY6" fmla="*/ 228600 h 857250"/>
                  <a:gd name="connsiteX7" fmla="*/ 6610350 w 7181850"/>
                  <a:gd name="connsiteY7" fmla="*/ 514350 h 857250"/>
                  <a:gd name="connsiteX8" fmla="*/ 7181850 w 7181850"/>
                  <a:gd name="connsiteY8" fmla="*/ 476250 h 857250"/>
                  <a:gd name="connsiteX9" fmla="*/ 7181850 w 7181850"/>
                  <a:gd name="connsiteY9" fmla="*/ 857250 h 857250"/>
                  <a:gd name="connsiteX10" fmla="*/ 0 w 7181850"/>
                  <a:gd name="connsiteY10" fmla="*/ 838200 h 857250"/>
                  <a:gd name="connsiteX11" fmla="*/ 0 w 7181850"/>
                  <a:gd name="connsiteY11" fmla="*/ 7620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81850" h="857250">
                    <a:moveTo>
                      <a:pt x="0" y="76200"/>
                    </a:moveTo>
                    <a:lnTo>
                      <a:pt x="1123950" y="171450"/>
                    </a:lnTo>
                    <a:lnTo>
                      <a:pt x="2019300" y="438150"/>
                    </a:lnTo>
                    <a:lnTo>
                      <a:pt x="3009900" y="0"/>
                    </a:lnTo>
                    <a:lnTo>
                      <a:pt x="4076700" y="400050"/>
                    </a:lnTo>
                    <a:lnTo>
                      <a:pt x="4991100" y="419100"/>
                    </a:lnTo>
                    <a:lnTo>
                      <a:pt x="5829300" y="228600"/>
                    </a:lnTo>
                    <a:lnTo>
                      <a:pt x="6610350" y="514350"/>
                    </a:lnTo>
                    <a:lnTo>
                      <a:pt x="7181850" y="476250"/>
                    </a:lnTo>
                    <a:lnTo>
                      <a:pt x="7181850" y="857250"/>
                    </a:lnTo>
                    <a:lnTo>
                      <a:pt x="0" y="838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3050" y="4127950"/>
                <a:ext cx="558800" cy="558800"/>
              </a:xfrm>
              <a:prstGeom prst="rect">
                <a:avLst/>
              </a:prstGeom>
            </p:spPr>
          </p:pic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20175" y="4225925"/>
                <a:ext cx="558800" cy="558800"/>
              </a:xfrm>
              <a:prstGeom prst="rect">
                <a:avLst/>
              </a:prstGeom>
            </p:spPr>
          </p:pic>
        </p:grpSp>
        <p:sp>
          <p:nvSpPr>
            <p:cNvPr id="3" name="雲 2"/>
            <p:cNvSpPr/>
            <p:nvPr/>
          </p:nvSpPr>
          <p:spPr>
            <a:xfrm>
              <a:off x="2955925" y="1955005"/>
              <a:ext cx="1473200" cy="7524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雲 10"/>
            <p:cNvSpPr/>
            <p:nvPr/>
          </p:nvSpPr>
          <p:spPr>
            <a:xfrm>
              <a:off x="4791075" y="1955005"/>
              <a:ext cx="704850" cy="34766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月 3"/>
            <p:cNvSpPr/>
            <p:nvPr/>
          </p:nvSpPr>
          <p:spPr>
            <a:xfrm>
              <a:off x="8448675" y="1935955"/>
              <a:ext cx="457200" cy="914400"/>
            </a:xfrm>
            <a:prstGeom prst="moon">
              <a:avLst>
                <a:gd name="adj" fmla="val 6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272" y="3303056"/>
              <a:ext cx="977900" cy="8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29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2628900" y="1752600"/>
            <a:ext cx="7219950" cy="3619500"/>
            <a:chOff x="2628900" y="1752600"/>
            <a:chExt cx="7219950" cy="3619500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2628900" y="1752600"/>
              <a:ext cx="7219950" cy="3619500"/>
              <a:chOff x="2628900" y="1752600"/>
              <a:chExt cx="7219950" cy="36195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2628900" y="1752600"/>
                <a:ext cx="7200900" cy="36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/>
              <p:cNvSpPr/>
              <p:nvPr/>
            </p:nvSpPr>
            <p:spPr>
              <a:xfrm>
                <a:off x="2628900" y="3638550"/>
                <a:ext cx="7219950" cy="1733550"/>
              </a:xfrm>
              <a:custGeom>
                <a:avLst/>
                <a:gdLst>
                  <a:gd name="connsiteX0" fmla="*/ 0 w 7181850"/>
                  <a:gd name="connsiteY0" fmla="*/ 76200 h 857250"/>
                  <a:gd name="connsiteX1" fmla="*/ 1123950 w 7181850"/>
                  <a:gd name="connsiteY1" fmla="*/ 171450 h 857250"/>
                  <a:gd name="connsiteX2" fmla="*/ 2019300 w 7181850"/>
                  <a:gd name="connsiteY2" fmla="*/ 438150 h 857250"/>
                  <a:gd name="connsiteX3" fmla="*/ 3009900 w 7181850"/>
                  <a:gd name="connsiteY3" fmla="*/ 0 h 857250"/>
                  <a:gd name="connsiteX4" fmla="*/ 4076700 w 7181850"/>
                  <a:gd name="connsiteY4" fmla="*/ 400050 h 857250"/>
                  <a:gd name="connsiteX5" fmla="*/ 4991100 w 7181850"/>
                  <a:gd name="connsiteY5" fmla="*/ 419100 h 857250"/>
                  <a:gd name="connsiteX6" fmla="*/ 5829300 w 7181850"/>
                  <a:gd name="connsiteY6" fmla="*/ 228600 h 857250"/>
                  <a:gd name="connsiteX7" fmla="*/ 6610350 w 7181850"/>
                  <a:gd name="connsiteY7" fmla="*/ 514350 h 857250"/>
                  <a:gd name="connsiteX8" fmla="*/ 7181850 w 7181850"/>
                  <a:gd name="connsiteY8" fmla="*/ 476250 h 857250"/>
                  <a:gd name="connsiteX9" fmla="*/ 7181850 w 7181850"/>
                  <a:gd name="connsiteY9" fmla="*/ 857250 h 857250"/>
                  <a:gd name="connsiteX10" fmla="*/ 0 w 7181850"/>
                  <a:gd name="connsiteY10" fmla="*/ 838200 h 857250"/>
                  <a:gd name="connsiteX11" fmla="*/ 0 w 7181850"/>
                  <a:gd name="connsiteY11" fmla="*/ 7620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81850" h="857250">
                    <a:moveTo>
                      <a:pt x="0" y="76200"/>
                    </a:moveTo>
                    <a:lnTo>
                      <a:pt x="1123950" y="171450"/>
                    </a:lnTo>
                    <a:lnTo>
                      <a:pt x="2019300" y="438150"/>
                    </a:lnTo>
                    <a:lnTo>
                      <a:pt x="3009900" y="0"/>
                    </a:lnTo>
                    <a:lnTo>
                      <a:pt x="4076700" y="400050"/>
                    </a:lnTo>
                    <a:lnTo>
                      <a:pt x="4991100" y="419100"/>
                    </a:lnTo>
                    <a:lnTo>
                      <a:pt x="5829300" y="228600"/>
                    </a:lnTo>
                    <a:lnTo>
                      <a:pt x="6610350" y="514350"/>
                    </a:lnTo>
                    <a:lnTo>
                      <a:pt x="7181850" y="476250"/>
                    </a:lnTo>
                    <a:lnTo>
                      <a:pt x="7181850" y="857250"/>
                    </a:lnTo>
                    <a:lnTo>
                      <a:pt x="0" y="838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3050" y="4127950"/>
                <a:ext cx="558800" cy="558800"/>
              </a:xfrm>
              <a:prstGeom prst="rect">
                <a:avLst/>
              </a:prstGeom>
            </p:spPr>
          </p:pic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20175" y="4225925"/>
                <a:ext cx="558800" cy="558800"/>
              </a:xfrm>
              <a:prstGeom prst="rect">
                <a:avLst/>
              </a:prstGeom>
            </p:spPr>
          </p:pic>
        </p:grpSp>
        <p:sp>
          <p:nvSpPr>
            <p:cNvPr id="3" name="雲 2"/>
            <p:cNvSpPr/>
            <p:nvPr/>
          </p:nvSpPr>
          <p:spPr>
            <a:xfrm>
              <a:off x="2811986" y="1955005"/>
              <a:ext cx="1473200" cy="7524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雲 10"/>
            <p:cNvSpPr/>
            <p:nvPr/>
          </p:nvSpPr>
          <p:spPr>
            <a:xfrm>
              <a:off x="4638674" y="1948036"/>
              <a:ext cx="704850" cy="34766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2740" y="3387722"/>
              <a:ext cx="977900" cy="863600"/>
            </a:xfrm>
            <a:prstGeom prst="rect">
              <a:avLst/>
            </a:prstGeom>
          </p:spPr>
        </p:pic>
        <p:sp>
          <p:nvSpPr>
            <p:cNvPr id="13" name="月 12"/>
            <p:cNvSpPr/>
            <p:nvPr/>
          </p:nvSpPr>
          <p:spPr>
            <a:xfrm rot="800168">
              <a:off x="8533342" y="1964001"/>
              <a:ext cx="457200" cy="914400"/>
            </a:xfrm>
            <a:prstGeom prst="moon">
              <a:avLst>
                <a:gd name="adj" fmla="val 6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462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図形グループ 57"/>
          <p:cNvGrpSpPr/>
          <p:nvPr/>
        </p:nvGrpSpPr>
        <p:grpSpPr>
          <a:xfrm>
            <a:off x="2628900" y="1745629"/>
            <a:ext cx="7219950" cy="3626471"/>
            <a:chOff x="2628900" y="1745629"/>
            <a:chExt cx="7219950" cy="3626471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2628900" y="1752600"/>
              <a:ext cx="7219950" cy="3619500"/>
              <a:chOff x="2628900" y="1752600"/>
              <a:chExt cx="7219950" cy="36195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2628900" y="1752600"/>
                <a:ext cx="7200900" cy="36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/>
              <p:cNvSpPr/>
              <p:nvPr/>
            </p:nvSpPr>
            <p:spPr>
              <a:xfrm>
                <a:off x="2628900" y="3638550"/>
                <a:ext cx="7219950" cy="1733550"/>
              </a:xfrm>
              <a:custGeom>
                <a:avLst/>
                <a:gdLst>
                  <a:gd name="connsiteX0" fmla="*/ 0 w 7181850"/>
                  <a:gd name="connsiteY0" fmla="*/ 76200 h 857250"/>
                  <a:gd name="connsiteX1" fmla="*/ 1123950 w 7181850"/>
                  <a:gd name="connsiteY1" fmla="*/ 171450 h 857250"/>
                  <a:gd name="connsiteX2" fmla="*/ 2019300 w 7181850"/>
                  <a:gd name="connsiteY2" fmla="*/ 438150 h 857250"/>
                  <a:gd name="connsiteX3" fmla="*/ 3009900 w 7181850"/>
                  <a:gd name="connsiteY3" fmla="*/ 0 h 857250"/>
                  <a:gd name="connsiteX4" fmla="*/ 4076700 w 7181850"/>
                  <a:gd name="connsiteY4" fmla="*/ 400050 h 857250"/>
                  <a:gd name="connsiteX5" fmla="*/ 4991100 w 7181850"/>
                  <a:gd name="connsiteY5" fmla="*/ 419100 h 857250"/>
                  <a:gd name="connsiteX6" fmla="*/ 5829300 w 7181850"/>
                  <a:gd name="connsiteY6" fmla="*/ 228600 h 857250"/>
                  <a:gd name="connsiteX7" fmla="*/ 6610350 w 7181850"/>
                  <a:gd name="connsiteY7" fmla="*/ 514350 h 857250"/>
                  <a:gd name="connsiteX8" fmla="*/ 7181850 w 7181850"/>
                  <a:gd name="connsiteY8" fmla="*/ 476250 h 857250"/>
                  <a:gd name="connsiteX9" fmla="*/ 7181850 w 7181850"/>
                  <a:gd name="connsiteY9" fmla="*/ 857250 h 857250"/>
                  <a:gd name="connsiteX10" fmla="*/ 0 w 7181850"/>
                  <a:gd name="connsiteY10" fmla="*/ 838200 h 857250"/>
                  <a:gd name="connsiteX11" fmla="*/ 0 w 7181850"/>
                  <a:gd name="connsiteY11" fmla="*/ 7620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81850" h="857250">
                    <a:moveTo>
                      <a:pt x="0" y="76200"/>
                    </a:moveTo>
                    <a:lnTo>
                      <a:pt x="1123950" y="171450"/>
                    </a:lnTo>
                    <a:lnTo>
                      <a:pt x="2019300" y="438150"/>
                    </a:lnTo>
                    <a:lnTo>
                      <a:pt x="3009900" y="0"/>
                    </a:lnTo>
                    <a:lnTo>
                      <a:pt x="4076700" y="400050"/>
                    </a:lnTo>
                    <a:lnTo>
                      <a:pt x="4991100" y="419100"/>
                    </a:lnTo>
                    <a:lnTo>
                      <a:pt x="5829300" y="228600"/>
                    </a:lnTo>
                    <a:lnTo>
                      <a:pt x="6610350" y="514350"/>
                    </a:lnTo>
                    <a:lnTo>
                      <a:pt x="7181850" y="476250"/>
                    </a:lnTo>
                    <a:lnTo>
                      <a:pt x="7181850" y="857250"/>
                    </a:lnTo>
                    <a:lnTo>
                      <a:pt x="0" y="838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20175" y="4225925"/>
                <a:ext cx="558800" cy="558800"/>
              </a:xfrm>
              <a:prstGeom prst="rect">
                <a:avLst/>
              </a:prstGeom>
            </p:spPr>
          </p:pic>
        </p:grpSp>
        <p:sp>
          <p:nvSpPr>
            <p:cNvPr id="3" name="雲 2"/>
            <p:cNvSpPr/>
            <p:nvPr/>
          </p:nvSpPr>
          <p:spPr>
            <a:xfrm>
              <a:off x="4494943" y="1878772"/>
              <a:ext cx="1473200" cy="7524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雲 10"/>
            <p:cNvSpPr/>
            <p:nvPr/>
          </p:nvSpPr>
          <p:spPr>
            <a:xfrm>
              <a:off x="3146501" y="2114896"/>
              <a:ext cx="704850" cy="34766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1850" y="4019253"/>
              <a:ext cx="977900" cy="86360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65948" y1="67672" x2="60345" y2="70690"/>
                          <a14:foregroundMark x1="35345" y1="33621" x2="31897" y2="43966"/>
                          <a14:foregroundMark x1="33621" y1="44397" x2="53017" y2="54310"/>
                          <a14:foregroundMark x1="46983" y1="54741" x2="45690" y2="68103"/>
                          <a14:foregroundMark x1="38362" y1="57328" x2="36638" y2="66810"/>
                          <a14:foregroundMark x1="56034" y1="53448" x2="65948" y2="46983"/>
                          <a14:foregroundMark x1="55603" y1="41379" x2="63793" y2="35776"/>
                          <a14:foregroundMark x1="63793" y1="35345" x2="63793" y2="3534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94514" y="4092845"/>
              <a:ext cx="639532" cy="639532"/>
            </a:xfrm>
            <a:prstGeom prst="rect">
              <a:avLst/>
            </a:prstGeom>
          </p:spPr>
        </p:pic>
        <p:sp>
          <p:nvSpPr>
            <p:cNvPr id="16" name="雲 15"/>
            <p:cNvSpPr/>
            <p:nvPr/>
          </p:nvSpPr>
          <p:spPr>
            <a:xfrm>
              <a:off x="7057914" y="1745629"/>
              <a:ext cx="1473200" cy="7524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稲妻 3"/>
            <p:cNvSpPr/>
            <p:nvPr/>
          </p:nvSpPr>
          <p:spPr>
            <a:xfrm rot="1191172">
              <a:off x="7498792" y="2531751"/>
              <a:ext cx="715853" cy="781839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稲妻 16"/>
            <p:cNvSpPr/>
            <p:nvPr/>
          </p:nvSpPr>
          <p:spPr>
            <a:xfrm rot="874085">
              <a:off x="5352109" y="2752377"/>
              <a:ext cx="525073" cy="718365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稲妻 17"/>
            <p:cNvSpPr/>
            <p:nvPr/>
          </p:nvSpPr>
          <p:spPr>
            <a:xfrm rot="874085">
              <a:off x="4745567" y="2692706"/>
              <a:ext cx="525073" cy="718365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稲妻 18"/>
            <p:cNvSpPr/>
            <p:nvPr/>
          </p:nvSpPr>
          <p:spPr>
            <a:xfrm rot="1191172">
              <a:off x="8076119" y="2683593"/>
              <a:ext cx="715853" cy="781839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7332996" y="254544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7493624" y="2876427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7467891" y="312125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7620291" y="327365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7984940" y="3354027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8148008" y="2611424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8093374" y="3174733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7799571" y="320060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8328790" y="3227541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8609261" y="263975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8383343" y="2366302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8221046" y="3300550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7604581" y="252021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5253728" y="26819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5406128" y="28343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5558528" y="29867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5710928" y="31391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5682519" y="2556690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5836420" y="299543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5916890" y="2699513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4786154" y="259701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4652891" y="2799754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863328" y="32915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5280636" y="308298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4966089" y="3364530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4796813" y="31391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5370203" y="3337947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5180637" y="3345374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15728" y="34439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3479260" y="2451953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3809035" y="254544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3961435" y="269784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3683665" y="2777537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3351532" y="26819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3523037" y="28343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3675198" y="2432130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3827837" y="313918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3225599" y="2217290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64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2628900" y="1727698"/>
            <a:ext cx="7219950" cy="3644402"/>
            <a:chOff x="2628900" y="1727698"/>
            <a:chExt cx="7219950" cy="3644402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2628900" y="1752600"/>
              <a:ext cx="7219950" cy="3619500"/>
              <a:chOff x="2628900" y="1752600"/>
              <a:chExt cx="7219950" cy="36195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2628900" y="1752600"/>
                <a:ext cx="7200900" cy="36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/>
              <p:cNvSpPr/>
              <p:nvPr/>
            </p:nvSpPr>
            <p:spPr>
              <a:xfrm>
                <a:off x="2628900" y="3638550"/>
                <a:ext cx="7219950" cy="1733550"/>
              </a:xfrm>
              <a:custGeom>
                <a:avLst/>
                <a:gdLst>
                  <a:gd name="connsiteX0" fmla="*/ 0 w 7181850"/>
                  <a:gd name="connsiteY0" fmla="*/ 76200 h 857250"/>
                  <a:gd name="connsiteX1" fmla="*/ 1123950 w 7181850"/>
                  <a:gd name="connsiteY1" fmla="*/ 171450 h 857250"/>
                  <a:gd name="connsiteX2" fmla="*/ 2019300 w 7181850"/>
                  <a:gd name="connsiteY2" fmla="*/ 438150 h 857250"/>
                  <a:gd name="connsiteX3" fmla="*/ 3009900 w 7181850"/>
                  <a:gd name="connsiteY3" fmla="*/ 0 h 857250"/>
                  <a:gd name="connsiteX4" fmla="*/ 4076700 w 7181850"/>
                  <a:gd name="connsiteY4" fmla="*/ 400050 h 857250"/>
                  <a:gd name="connsiteX5" fmla="*/ 4991100 w 7181850"/>
                  <a:gd name="connsiteY5" fmla="*/ 419100 h 857250"/>
                  <a:gd name="connsiteX6" fmla="*/ 5829300 w 7181850"/>
                  <a:gd name="connsiteY6" fmla="*/ 228600 h 857250"/>
                  <a:gd name="connsiteX7" fmla="*/ 6610350 w 7181850"/>
                  <a:gd name="connsiteY7" fmla="*/ 514350 h 857250"/>
                  <a:gd name="connsiteX8" fmla="*/ 7181850 w 7181850"/>
                  <a:gd name="connsiteY8" fmla="*/ 476250 h 857250"/>
                  <a:gd name="connsiteX9" fmla="*/ 7181850 w 7181850"/>
                  <a:gd name="connsiteY9" fmla="*/ 857250 h 857250"/>
                  <a:gd name="connsiteX10" fmla="*/ 0 w 7181850"/>
                  <a:gd name="connsiteY10" fmla="*/ 838200 h 857250"/>
                  <a:gd name="connsiteX11" fmla="*/ 0 w 7181850"/>
                  <a:gd name="connsiteY11" fmla="*/ 7620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81850" h="857250">
                    <a:moveTo>
                      <a:pt x="0" y="76200"/>
                    </a:moveTo>
                    <a:lnTo>
                      <a:pt x="1123950" y="171450"/>
                    </a:lnTo>
                    <a:lnTo>
                      <a:pt x="2019300" y="438150"/>
                    </a:lnTo>
                    <a:lnTo>
                      <a:pt x="3009900" y="0"/>
                    </a:lnTo>
                    <a:lnTo>
                      <a:pt x="4076700" y="400050"/>
                    </a:lnTo>
                    <a:lnTo>
                      <a:pt x="4991100" y="419100"/>
                    </a:lnTo>
                    <a:lnTo>
                      <a:pt x="5829300" y="228600"/>
                    </a:lnTo>
                    <a:lnTo>
                      <a:pt x="6610350" y="514350"/>
                    </a:lnTo>
                    <a:lnTo>
                      <a:pt x="7181850" y="476250"/>
                    </a:lnTo>
                    <a:lnTo>
                      <a:pt x="7181850" y="857250"/>
                    </a:lnTo>
                    <a:lnTo>
                      <a:pt x="0" y="838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20175" y="4225925"/>
                <a:ext cx="558800" cy="558800"/>
              </a:xfrm>
              <a:prstGeom prst="rect">
                <a:avLst/>
              </a:prstGeom>
            </p:spPr>
          </p:pic>
        </p:grpSp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2857" y="3875820"/>
              <a:ext cx="977900" cy="86360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65948" y1="67672" x2="60345" y2="70690"/>
                          <a14:foregroundMark x1="35345" y1="33621" x2="31897" y2="43966"/>
                          <a14:foregroundMark x1="33621" y1="44397" x2="53017" y2="54310"/>
                          <a14:foregroundMark x1="46983" y1="54741" x2="45690" y2="68103"/>
                          <a14:foregroundMark x1="38362" y1="57328" x2="36638" y2="66810"/>
                          <a14:foregroundMark x1="56034" y1="53448" x2="65948" y2="46983"/>
                          <a14:foregroundMark x1="55603" y1="41379" x2="63793" y2="35776"/>
                          <a14:foregroundMark x1="63793" y1="35345" x2="63793" y2="3534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45521" y="3949412"/>
              <a:ext cx="639532" cy="639532"/>
            </a:xfrm>
            <a:prstGeom prst="rect">
              <a:avLst/>
            </a:prstGeom>
          </p:spPr>
        </p:pic>
        <p:sp>
          <p:nvSpPr>
            <p:cNvPr id="16" name="雲 15"/>
            <p:cNvSpPr/>
            <p:nvPr/>
          </p:nvSpPr>
          <p:spPr>
            <a:xfrm>
              <a:off x="4225997" y="1860841"/>
              <a:ext cx="1473200" cy="7524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雲 16"/>
            <p:cNvSpPr/>
            <p:nvPr/>
          </p:nvSpPr>
          <p:spPr>
            <a:xfrm>
              <a:off x="2877555" y="2096965"/>
              <a:ext cx="704850" cy="34766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雲 17"/>
            <p:cNvSpPr/>
            <p:nvPr/>
          </p:nvSpPr>
          <p:spPr>
            <a:xfrm>
              <a:off x="6788968" y="1727698"/>
              <a:ext cx="1473200" cy="7524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稲妻 18"/>
            <p:cNvSpPr/>
            <p:nvPr/>
          </p:nvSpPr>
          <p:spPr>
            <a:xfrm rot="1191172">
              <a:off x="7229846" y="2513820"/>
              <a:ext cx="715853" cy="781839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稲妻 19"/>
            <p:cNvSpPr/>
            <p:nvPr/>
          </p:nvSpPr>
          <p:spPr>
            <a:xfrm rot="874085">
              <a:off x="5083163" y="2734446"/>
              <a:ext cx="525073" cy="718365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稲妻 20"/>
            <p:cNvSpPr/>
            <p:nvPr/>
          </p:nvSpPr>
          <p:spPr>
            <a:xfrm rot="874085">
              <a:off x="4476621" y="2674775"/>
              <a:ext cx="525073" cy="718365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稲妻 21"/>
            <p:cNvSpPr/>
            <p:nvPr/>
          </p:nvSpPr>
          <p:spPr>
            <a:xfrm rot="1191172">
              <a:off x="7807173" y="2665662"/>
              <a:ext cx="715853" cy="781839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7064050" y="2527518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7224678" y="285849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7198945" y="310332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7351345" y="325572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7715994" y="333609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7879062" y="2593493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7824428" y="3156802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7530625" y="3182678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8059844" y="3209610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8340315" y="262182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8114397" y="2348371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952100" y="328261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7335635" y="2502288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4984782" y="26640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5137182" y="28164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5289582" y="29688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5441982" y="31212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413573" y="253875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5567474" y="2977508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647944" y="2681582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4517208" y="257908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4383945" y="2781823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5594382" y="32736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5011690" y="3065054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4697143" y="334659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4527867" y="31212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101257" y="332001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4911691" y="3327443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5746782" y="34260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3210314" y="2434022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3540089" y="2527518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3692489" y="2679918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3414719" y="2759606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3082586" y="26640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3254091" y="28164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3406252" y="241419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3558891" y="3121255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2956653" y="2199359"/>
              <a:ext cx="70517" cy="358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81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55" y="1162050"/>
            <a:ext cx="8325145" cy="39052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3" y="4804833"/>
            <a:ext cx="977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2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2209800"/>
            <a:ext cx="1842420" cy="1651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5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50" y="2463094"/>
            <a:ext cx="1797050" cy="13977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5948" y1="67672" x2="60345" y2="70690"/>
                        <a14:foregroundMark x1="35345" y1="33621" x2="31897" y2="43966"/>
                        <a14:foregroundMark x1="33621" y1="44397" x2="53017" y2="54310"/>
                        <a14:foregroundMark x1="46983" y1="54741" x2="45690" y2="68103"/>
                        <a14:foregroundMark x1="38362" y1="57328" x2="36638" y2="66810"/>
                        <a14:foregroundMark x1="56034" y1="53448" x2="65948" y2="46983"/>
                        <a14:foregroundMark x1="55603" y1="41379" x2="63793" y2="35776"/>
                        <a14:foregroundMark x1="63793" y1="35345" x2="63793" y2="353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4720" y="1328271"/>
            <a:ext cx="2946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0561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</Words>
  <Application>Microsoft Macintosh PowerPoint</Application>
  <PresentationFormat>ワイド画面</PresentationFormat>
  <Paragraphs>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15</cp:revision>
  <dcterms:created xsi:type="dcterms:W3CDTF">2017-07-04T07:51:15Z</dcterms:created>
  <dcterms:modified xsi:type="dcterms:W3CDTF">2017-07-04T12:50:50Z</dcterms:modified>
</cp:coreProperties>
</file>