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2" r:id="rId2"/>
    <p:sldId id="273" r:id="rId3"/>
    <p:sldId id="276" r:id="rId4"/>
    <p:sldId id="277" r:id="rId5"/>
    <p:sldId id="278" r:id="rId6"/>
    <p:sldId id="280" r:id="rId7"/>
    <p:sldId id="274" r:id="rId8"/>
    <p:sldId id="27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47"/>
  </p:normalViewPr>
  <p:slideViewPr>
    <p:cSldViewPr snapToGrid="0" snapToObjects="1">
      <p:cViewPr>
        <p:scale>
          <a:sx n="71" d="100"/>
          <a:sy n="71" d="100"/>
        </p:scale>
        <p:origin x="-104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BABDD-25A6-7843-8366-751008E3686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8540D-AF41-E845-ABF3-ECABABC5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95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0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3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20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45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7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4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2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43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18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29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56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4.png"/><Relationship Id="rId7" Type="http://schemas.microsoft.com/office/2007/relationships/hdphoto" Target="../media/hdphoto7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2628900" y="1752600"/>
            <a:ext cx="7219950" cy="3619500"/>
            <a:chOff x="2628900" y="1752600"/>
            <a:chExt cx="7219950" cy="361950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5925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3050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3489325" y="1955005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太陽 4"/>
            <p:cNvSpPr/>
            <p:nvPr/>
          </p:nvSpPr>
          <p:spPr>
            <a:xfrm>
              <a:off x="8385175" y="1781175"/>
              <a:ext cx="1193800" cy="1193800"/>
            </a:xfrm>
            <a:prstGeom prst="su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5534025" y="1983581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705" y="3339305"/>
              <a:ext cx="989416" cy="886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07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628900" y="1752600"/>
            <a:ext cx="7219950" cy="3619500"/>
            <a:chOff x="2628900" y="1752600"/>
            <a:chExt cx="7219950" cy="361950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5925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3050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2955925" y="1955005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太陽 4"/>
            <p:cNvSpPr/>
            <p:nvPr/>
          </p:nvSpPr>
          <p:spPr>
            <a:xfrm rot="20332737">
              <a:off x="8385175" y="1781175"/>
              <a:ext cx="1193800" cy="1193800"/>
            </a:xfrm>
            <a:prstGeom prst="su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4791075" y="1955005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905" y="3339305"/>
              <a:ext cx="989416" cy="886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59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2628900" y="1752600"/>
            <a:ext cx="7219950" cy="3619500"/>
            <a:chOff x="2628900" y="1752600"/>
            <a:chExt cx="7219950" cy="361950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3050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2955925" y="1955005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4791075" y="1955005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月 3"/>
            <p:cNvSpPr/>
            <p:nvPr/>
          </p:nvSpPr>
          <p:spPr>
            <a:xfrm>
              <a:off x="8448675" y="1935955"/>
              <a:ext cx="457200" cy="914400"/>
            </a:xfrm>
            <a:prstGeom prst="moon">
              <a:avLst>
                <a:gd name="adj" fmla="val 6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272" y="3303056"/>
              <a:ext cx="977900" cy="8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9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628900" y="1752600"/>
            <a:ext cx="7219950" cy="3619500"/>
            <a:chOff x="2628900" y="1752600"/>
            <a:chExt cx="7219950" cy="361950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3050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2811986" y="1955005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4638674" y="1948036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740" y="3387722"/>
              <a:ext cx="977900" cy="863600"/>
            </a:xfrm>
            <a:prstGeom prst="rect">
              <a:avLst/>
            </a:prstGeom>
          </p:spPr>
        </p:pic>
        <p:sp>
          <p:nvSpPr>
            <p:cNvPr id="13" name="月 12"/>
            <p:cNvSpPr/>
            <p:nvPr/>
          </p:nvSpPr>
          <p:spPr>
            <a:xfrm rot="800168">
              <a:off x="8533342" y="1964001"/>
              <a:ext cx="457200" cy="914400"/>
            </a:xfrm>
            <a:prstGeom prst="moon">
              <a:avLst>
                <a:gd name="adj" fmla="val 6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62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図形グループ 57"/>
          <p:cNvGrpSpPr/>
          <p:nvPr/>
        </p:nvGrpSpPr>
        <p:grpSpPr>
          <a:xfrm>
            <a:off x="2628900" y="1745629"/>
            <a:ext cx="7219950" cy="3626471"/>
            <a:chOff x="2628900" y="1745629"/>
            <a:chExt cx="7219950" cy="3626471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4494943" y="1878772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3146501" y="2114896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850" y="4019253"/>
              <a:ext cx="977900" cy="8636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5948" y1="67672" x2="60345" y2="70690"/>
                          <a14:foregroundMark x1="35345" y1="33621" x2="31897" y2="43966"/>
                          <a14:foregroundMark x1="33621" y1="44397" x2="53017" y2="54310"/>
                          <a14:foregroundMark x1="46983" y1="54741" x2="45690" y2="68103"/>
                          <a14:foregroundMark x1="38362" y1="57328" x2="36638" y2="66810"/>
                          <a14:foregroundMark x1="56034" y1="53448" x2="65948" y2="46983"/>
                          <a14:foregroundMark x1="55603" y1="41379" x2="63793" y2="35776"/>
                          <a14:foregroundMark x1="63793" y1="35345" x2="63793" y2="353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94514" y="4092845"/>
              <a:ext cx="639532" cy="639532"/>
            </a:xfrm>
            <a:prstGeom prst="rect">
              <a:avLst/>
            </a:prstGeom>
          </p:spPr>
        </p:pic>
        <p:sp>
          <p:nvSpPr>
            <p:cNvPr id="16" name="雲 15"/>
            <p:cNvSpPr/>
            <p:nvPr/>
          </p:nvSpPr>
          <p:spPr>
            <a:xfrm>
              <a:off x="7057914" y="1745629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稲妻 3"/>
            <p:cNvSpPr/>
            <p:nvPr/>
          </p:nvSpPr>
          <p:spPr>
            <a:xfrm rot="1191172">
              <a:off x="7498792" y="2531751"/>
              <a:ext cx="715853" cy="78183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稲妻 16"/>
            <p:cNvSpPr/>
            <p:nvPr/>
          </p:nvSpPr>
          <p:spPr>
            <a:xfrm rot="874085">
              <a:off x="5352109" y="2752377"/>
              <a:ext cx="525073" cy="71836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稲妻 17"/>
            <p:cNvSpPr/>
            <p:nvPr/>
          </p:nvSpPr>
          <p:spPr>
            <a:xfrm rot="874085">
              <a:off x="4745567" y="2692706"/>
              <a:ext cx="525073" cy="71836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稲妻 18"/>
            <p:cNvSpPr/>
            <p:nvPr/>
          </p:nvSpPr>
          <p:spPr>
            <a:xfrm rot="1191172">
              <a:off x="8076119" y="2683593"/>
              <a:ext cx="715853" cy="78183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7332996" y="254544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493624" y="2876427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7467891" y="312125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7620291" y="327365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7984940" y="3354027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8148008" y="2611424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8093374" y="317473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7799571" y="320060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328790" y="3227541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8609261" y="263975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8383343" y="2366302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8221046" y="330055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7604581" y="252021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5253728" y="26819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5406128" y="28343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5558528" y="29867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5710928" y="31391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5682519" y="255669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5836420" y="299543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5916890" y="269951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4786154" y="259701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4652891" y="2799754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63328" y="32915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5280636" y="308298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4966089" y="336453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4796813" y="31391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5370203" y="3337947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5180637" y="3345374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15728" y="34439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3479260" y="245195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3809035" y="254544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3961435" y="269784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683665" y="2777537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3351532" y="26819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3523037" y="28343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3675198" y="243213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3827837" y="31391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3225599" y="221729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64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628900" y="1727698"/>
            <a:ext cx="7219950" cy="3644402"/>
            <a:chOff x="2628900" y="1727698"/>
            <a:chExt cx="7219950" cy="3644402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857" y="3875820"/>
              <a:ext cx="977900" cy="8636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5948" y1="67672" x2="60345" y2="70690"/>
                          <a14:foregroundMark x1="35345" y1="33621" x2="31897" y2="43966"/>
                          <a14:foregroundMark x1="33621" y1="44397" x2="53017" y2="54310"/>
                          <a14:foregroundMark x1="46983" y1="54741" x2="45690" y2="68103"/>
                          <a14:foregroundMark x1="38362" y1="57328" x2="36638" y2="66810"/>
                          <a14:foregroundMark x1="56034" y1="53448" x2="65948" y2="46983"/>
                          <a14:foregroundMark x1="55603" y1="41379" x2="63793" y2="35776"/>
                          <a14:foregroundMark x1="63793" y1="35345" x2="63793" y2="353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5521" y="3949412"/>
              <a:ext cx="639532" cy="639532"/>
            </a:xfrm>
            <a:prstGeom prst="rect">
              <a:avLst/>
            </a:prstGeom>
          </p:spPr>
        </p:pic>
        <p:sp>
          <p:nvSpPr>
            <p:cNvPr id="16" name="雲 15"/>
            <p:cNvSpPr/>
            <p:nvPr/>
          </p:nvSpPr>
          <p:spPr>
            <a:xfrm>
              <a:off x="4225997" y="1860841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雲 16"/>
            <p:cNvSpPr/>
            <p:nvPr/>
          </p:nvSpPr>
          <p:spPr>
            <a:xfrm>
              <a:off x="2877555" y="2096965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雲 17"/>
            <p:cNvSpPr/>
            <p:nvPr/>
          </p:nvSpPr>
          <p:spPr>
            <a:xfrm>
              <a:off x="6788968" y="1727698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稲妻 18"/>
            <p:cNvSpPr/>
            <p:nvPr/>
          </p:nvSpPr>
          <p:spPr>
            <a:xfrm rot="1191172">
              <a:off x="7229846" y="2513820"/>
              <a:ext cx="715853" cy="78183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稲妻 19"/>
            <p:cNvSpPr/>
            <p:nvPr/>
          </p:nvSpPr>
          <p:spPr>
            <a:xfrm rot="874085">
              <a:off x="5083163" y="2734446"/>
              <a:ext cx="525073" cy="71836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稲妻 20"/>
            <p:cNvSpPr/>
            <p:nvPr/>
          </p:nvSpPr>
          <p:spPr>
            <a:xfrm rot="874085">
              <a:off x="4476621" y="2674775"/>
              <a:ext cx="525073" cy="71836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稲妻 21"/>
            <p:cNvSpPr/>
            <p:nvPr/>
          </p:nvSpPr>
          <p:spPr>
            <a:xfrm rot="1191172">
              <a:off x="7807173" y="2665662"/>
              <a:ext cx="715853" cy="78183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064050" y="252751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7224678" y="285849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7198945" y="310332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7351345" y="325572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7715994" y="333609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879062" y="259349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7824428" y="3156802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7530625" y="318267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8059844" y="320961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8340315" y="262182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8114397" y="2348371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952100" y="328261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7335635" y="250228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4984782" y="26640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5137182" y="28164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5289582" y="29688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5441982" y="31212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413573" y="253875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567474" y="297750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647944" y="2681582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4517208" y="257908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4383945" y="278182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5594382" y="32736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5011690" y="3065054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4697143" y="334659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4527867" y="31212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101257" y="332001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4911691" y="332744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5746782" y="34260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210314" y="2434022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3540089" y="252751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3692489" y="267991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3414719" y="275960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3082586" y="26640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3254091" y="28164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3406252" y="241419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3558891" y="31212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2956653" y="219935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55" y="1162050"/>
            <a:ext cx="8325145" cy="39052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4804833"/>
            <a:ext cx="977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209800"/>
            <a:ext cx="1842420" cy="1651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5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50" y="2463094"/>
            <a:ext cx="1797050" cy="13977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5948" y1="67672" x2="60345" y2="70690"/>
                        <a14:foregroundMark x1="35345" y1="33621" x2="31897" y2="43966"/>
                        <a14:foregroundMark x1="33621" y1="44397" x2="53017" y2="54310"/>
                        <a14:foregroundMark x1="46983" y1="54741" x2="45690" y2="68103"/>
                        <a14:foregroundMark x1="38362" y1="57328" x2="36638" y2="66810"/>
                        <a14:foregroundMark x1="56034" y1="53448" x2="65948" y2="46983"/>
                        <a14:foregroundMark x1="55603" y1="41379" x2="63793" y2="35776"/>
                        <a14:foregroundMark x1="63793" y1="35345" x2="63793" y2="353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4720" y="1328271"/>
            <a:ext cx="2946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0561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ワイド画面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13</cp:revision>
  <dcterms:created xsi:type="dcterms:W3CDTF">2017-07-04T07:51:15Z</dcterms:created>
  <dcterms:modified xsi:type="dcterms:W3CDTF">2017-07-04T08:29:56Z</dcterms:modified>
</cp:coreProperties>
</file>