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7" r:id="rId7"/>
    <p:sldId id="262" r:id="rId8"/>
    <p:sldId id="273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40E91-5D1E-4CA4-BA44-9E09D802BD30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FDB8C-2F08-4076-A2F2-D34CC3475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7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DB8C-2F08-4076-A2F2-D34CC3475AB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1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DB8C-2F08-4076-A2F2-D34CC3475AB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8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DB8C-2F08-4076-A2F2-D34CC3475AB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2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DB8C-2F08-4076-A2F2-D34CC3475AB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33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DB8C-2F08-4076-A2F2-D34CC3475AB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386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DB8C-2F08-4076-A2F2-D34CC3475AB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707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/>
              <a:t>Анимация</a:t>
            </a:r>
            <a:r>
              <a:rPr lang="ru-RU" sz="1200" dirty="0"/>
              <a:t> позволяет использовать интерактивные возможности появления отдельных элементов слайда по частям. Это также легко установить в программе </a:t>
            </a:r>
            <a:r>
              <a:rPr lang="ru-RU" sz="1200" dirty="0" err="1"/>
              <a:t>PowerPoint</a:t>
            </a:r>
            <a:r>
              <a:rPr lang="ru-RU" sz="1200" dirty="0"/>
              <a:t> в меню Показ слайдов функция Эффект анимации.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FDB8C-2F08-4076-A2F2-D34CC3475AB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7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D400C8-8477-4BDC-A716-3496DF13A689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263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06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770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71290-1A9B-4B26-90BB-97964D5B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3E8C7-36D6-4219-9294-0527F513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38D9BF-5A1D-4499-9CE7-B0B504B3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95868-B2BE-464B-A8E6-52E4B328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A6F49-BA21-4E96-81BD-2F20CD82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45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61AB3-3BDF-4C76-AA3F-D34D97FE3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189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8A374B-9871-4046-BD23-C3DEBEC60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63" indent="0" algn="ctr">
              <a:buNone/>
              <a:defRPr sz="633"/>
            </a:lvl2pPr>
            <a:lvl3pPr marL="289325" indent="0" algn="ctr">
              <a:buNone/>
              <a:defRPr sz="570"/>
            </a:lvl3pPr>
            <a:lvl4pPr marL="433988" indent="0" algn="ctr">
              <a:buNone/>
              <a:defRPr sz="506"/>
            </a:lvl4pPr>
            <a:lvl5pPr marL="578651" indent="0" algn="ctr">
              <a:buNone/>
              <a:defRPr sz="506"/>
            </a:lvl5pPr>
            <a:lvl6pPr marL="723314" indent="0" algn="ctr">
              <a:buNone/>
              <a:defRPr sz="506"/>
            </a:lvl6pPr>
            <a:lvl7pPr marL="867976" indent="0" algn="ctr">
              <a:buNone/>
              <a:defRPr sz="506"/>
            </a:lvl7pPr>
            <a:lvl8pPr marL="1012640" indent="0" algn="ctr">
              <a:buNone/>
              <a:defRPr sz="506"/>
            </a:lvl8pPr>
            <a:lvl9pPr marL="1157302" indent="0" algn="ctr">
              <a:buNone/>
              <a:defRPr sz="506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E1985-61FF-4BA9-9C3D-06409B5B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092162-48E4-427C-8D4D-11674BE7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88D94E-D1CA-41A2-9BD5-32E2DBBD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00C8-8477-4BDC-A716-3496DF13A68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931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94879"/>
            <a:ext cx="10178322" cy="359359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3382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070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672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Мультимедиа 6">
            <a:extLst>
              <a:ext uri="{FF2B5EF4-FFF2-40B4-BE49-F238E27FC236}">
                <a16:creationId xmlns:a16="http://schemas.microsoft.com/office/drawing/2014/main" id="{AA189B3D-BE31-4061-A15F-55C53276C44D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1251679" y="2014538"/>
            <a:ext cx="10178322" cy="4208462"/>
          </a:xfrm>
        </p:spPr>
        <p:txBody>
          <a:bodyPr/>
          <a:lstStyle/>
          <a:p>
            <a:r>
              <a:rPr lang="ru-RU"/>
              <a:t>Вставка клипа мультимедиа</a:t>
            </a:r>
          </a:p>
        </p:txBody>
      </p:sp>
    </p:spTree>
    <p:extLst>
      <p:ext uri="{BB962C8B-B14F-4D97-AF65-F5344CB8AC3E}">
        <p14:creationId xmlns:p14="http://schemas.microsoft.com/office/powerpoint/2010/main" val="3564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7DD543F-A8E7-4900-9720-40A4DC19E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1678" y="739436"/>
            <a:ext cx="4844322" cy="53791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иаграмма 7">
            <a:extLst>
              <a:ext uri="{FF2B5EF4-FFF2-40B4-BE49-F238E27FC236}">
                <a16:creationId xmlns:a16="http://schemas.microsoft.com/office/drawing/2014/main" id="{7A78C0C0-9605-4BAB-AA89-5CE23720BB2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0" y="739436"/>
            <a:ext cx="5334000" cy="5378450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108807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657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2" userDrawn="1">
          <p15:clr>
            <a:srgbClr val="FBAE40"/>
          </p15:clr>
        </p15:guide>
        <p15:guide id="3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5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18F986-EB4C-455F-963F-FD51CEB2014A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D400C8-8477-4BDC-A716-3496DF13A68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57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50" r:id="rId12"/>
    <p:sldLayoutId id="214748364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9" pos="1408" userDrawn="1">
          <p15:clr>
            <a:srgbClr val="F26B43"/>
          </p15:clr>
        </p15:guide>
        <p15:guide id="10" pos="12800" userDrawn="1">
          <p15:clr>
            <a:srgbClr val="F26B43"/>
          </p15:clr>
        </p15:guide>
        <p15:guide id="11" pos="1056" userDrawn="1">
          <p15:clr>
            <a:srgbClr val="F26B43"/>
          </p15:clr>
        </p15:guide>
        <p15:guide id="12" pos="9600" userDrawn="1">
          <p15:clr>
            <a:srgbClr val="F26B43"/>
          </p15:clr>
        </p15:guide>
        <p15:guide id="13" orient="horz" pos="2255" userDrawn="1">
          <p15:clr>
            <a:srgbClr val="F26B43"/>
          </p15:clr>
        </p15:guide>
        <p15:guide id="14" orient="horz" pos="810" userDrawn="1">
          <p15:clr>
            <a:srgbClr val="F26B43"/>
          </p15:clr>
        </p15:guide>
        <p15:guide id="15" orient="horz" pos="2093" userDrawn="1">
          <p15:clr>
            <a:srgbClr val="F26B43"/>
          </p15:clr>
        </p15:guide>
        <p15:guide id="16" orient="horz" pos="135" userDrawn="1">
          <p15:clr>
            <a:srgbClr val="F26B43"/>
          </p15:clr>
        </p15:guide>
        <p15:guide id="17" pos="793" userDrawn="1">
          <p15:clr>
            <a:srgbClr val="F26B43"/>
          </p15:clr>
        </p15:guide>
        <p15:guide id="18" pos="7200" userDrawn="1">
          <p15:clr>
            <a:srgbClr val="F26B43"/>
          </p15:clr>
        </p15:guide>
        <p15:guide id="19" orient="horz" pos="4008" userDrawn="1">
          <p15:clr>
            <a:srgbClr val="F26B43"/>
          </p15:clr>
        </p15:guide>
        <p15:guide id="20" orient="horz" pos="1440" userDrawn="1">
          <p15:clr>
            <a:srgbClr val="F26B43"/>
          </p15:clr>
        </p15:guide>
        <p15:guide id="21" orient="horz" pos="3720" userDrawn="1">
          <p15:clr>
            <a:srgbClr val="F26B43"/>
          </p15:clr>
        </p15:guide>
        <p15:guide id="22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B18D3-6427-4420-BEDB-C36194BAC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D00EB3-100A-4874-ACA8-7EE0B1410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Иванов Юрий, ПИЖ-б-о-23-1</a:t>
            </a:r>
          </a:p>
        </p:txBody>
      </p:sp>
    </p:spTree>
    <p:extLst>
      <p:ext uri="{BB962C8B-B14F-4D97-AF65-F5344CB8AC3E}">
        <p14:creationId xmlns:p14="http://schemas.microsoft.com/office/powerpoint/2010/main" val="8463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8B296D9-B950-4F45-8FA4-2E74C8C5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игра «Рикошет»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072BA3-48EA-485C-9BA9-B93EDAF34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29" y="5138515"/>
            <a:ext cx="7215377" cy="972401"/>
          </a:xfrm>
        </p:spPr>
        <p:txBody>
          <a:bodyPr>
            <a:noAutofit/>
          </a:bodyPr>
          <a:lstStyle/>
          <a:p>
            <a:r>
              <a:rPr lang="ru-RU" sz="1400" dirty="0"/>
              <a:t>Погрузитесь в захватывающий мир головоломок с игрой "Рикошет"! В этой уникальной игре вам предстоит управлять лазером, отражающимся от зеркал, чтобы поразить все цели на экране. Каждый уровень бросает новый вызов вашему мышлению и сообразительности.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39211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27DB4-588A-40B0-9D69-77786721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8EE30-69FF-45EB-83B6-DAAE8358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Основные цели моего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Создание интерактивной игры, в которой игрок управляет лазером, отражающимся от зеркал и поражающим мишени.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Разработка алгоритмов обработки столкновений и отражений, что является ключевой механикой игры.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Реализация динамического игрового процесса с использованием библиотеки SFML, чтобы обеспечить плавную и интуитивную работу игры.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Развитие навыков программирования на языке C++, что включало в себя работу с объектно-ориентированным подходом и оптимизацию кода.</a:t>
            </a:r>
          </a:p>
        </p:txBody>
      </p:sp>
    </p:spTree>
    <p:extLst>
      <p:ext uri="{BB962C8B-B14F-4D97-AF65-F5344CB8AC3E}">
        <p14:creationId xmlns:p14="http://schemas.microsoft.com/office/powerpoint/2010/main" val="207813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0C2DE-6F01-42AC-A21C-7430D62D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2E420-AC12-4419-91FC-E43F5F8D35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SFML (Simple and Fast Multimedia Library):</a:t>
            </a:r>
            <a:r>
              <a:rPr lang="ru-RU" b="1" dirty="0"/>
              <a:t> </a:t>
            </a:r>
          </a:p>
          <a:p>
            <a:pPr marL="0" indent="0">
              <a:buNone/>
            </a:pPr>
            <a:r>
              <a:rPr lang="ru-RU" dirty="0"/>
              <a:t>Для работы с графикой, отрисовки объектов и создания окна.</a:t>
            </a:r>
          </a:p>
          <a:p>
            <a:pPr marL="0" indent="0">
              <a:buNone/>
            </a:pPr>
            <a:r>
              <a:rPr lang="ru-RU" dirty="0"/>
              <a:t>Для обработки событий, таких как нажатия клавиш и щелчки мыши.</a:t>
            </a:r>
          </a:p>
          <a:p>
            <a:pPr marL="0" indent="0">
              <a:buNone/>
            </a:pPr>
            <a:r>
              <a:rPr lang="ru-RU" dirty="0"/>
              <a:t>Для работы с временем, например, для управления FPS и задержками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131DCF-DC2D-4F42-95E6-CD5E9AF1E9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Стандартная библиотека </a:t>
            </a:r>
            <a:r>
              <a:rPr lang="en-US" b="1" dirty="0"/>
              <a:t>C++ (STL):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Контейнеры, такие как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vector</a:t>
            </a:r>
            <a:r>
              <a:rPr lang="ru-RU" dirty="0"/>
              <a:t>, для хранения объектов игры.</a:t>
            </a:r>
          </a:p>
          <a:p>
            <a:pPr marL="0" indent="0">
              <a:buNone/>
            </a:pPr>
            <a:r>
              <a:rPr lang="ru-RU" dirty="0"/>
              <a:t>Алгоритмы, такие как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hypot</a:t>
            </a:r>
            <a:r>
              <a:rPr lang="ru-RU" dirty="0"/>
              <a:t>, для вычисления расстояний.</a:t>
            </a:r>
          </a:p>
          <a:p>
            <a:pPr marL="0" indent="0">
              <a:buNone/>
            </a:pPr>
            <a:r>
              <a:rPr lang="ru-RU" dirty="0"/>
              <a:t>Ввод и вывод для взаимодействия с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8264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92FA8-AC3F-404E-8FDA-17FF07D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 игры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A965D5-EA27-40FA-89B6-60EF09622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Игровой процесс: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2ED442-9ABF-4354-AE8F-0EEE15EF18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Игрок может запускать лазер, щелкнув мышью по экрану. Лазер будет двигаться в направлении щелчка.</a:t>
            </a:r>
          </a:p>
          <a:p>
            <a:pPr marL="0" indent="0">
              <a:buNone/>
            </a:pPr>
            <a:r>
              <a:rPr lang="ru-RU" dirty="0"/>
              <a:t>Лазер отражается от зеркал под соответствующим углом.</a:t>
            </a:r>
          </a:p>
          <a:p>
            <a:pPr marL="0" indent="0">
              <a:buNone/>
            </a:pPr>
            <a:r>
              <a:rPr lang="ru-RU" dirty="0"/>
              <a:t>Когда лазер попадает в мишень, мишень уничтожается.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E8FB5F-F73F-4207-B454-FAA055446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Обработка столкновений: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79EE59-292C-48BB-A4CA-55FD0CC240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Программа проверяет столкновения лазера с зеркалами и мишенями.</a:t>
            </a:r>
          </a:p>
          <a:p>
            <a:pPr marL="0" indent="0">
              <a:buNone/>
            </a:pPr>
            <a:r>
              <a:rPr lang="ru-RU" dirty="0"/>
              <a:t>При столкновении с зеркалом лазер отражается под углом.</a:t>
            </a:r>
          </a:p>
          <a:p>
            <a:pPr marL="0" indent="0">
              <a:buNone/>
            </a:pPr>
            <a:r>
              <a:rPr lang="ru-RU" dirty="0"/>
              <a:t>При попадании в мишень лазер уничтожает мишень, и игра продолжается до уничтожения всех мишеней.</a:t>
            </a:r>
          </a:p>
        </p:txBody>
      </p:sp>
    </p:spTree>
    <p:extLst>
      <p:ext uri="{BB962C8B-B14F-4D97-AF65-F5344CB8AC3E}">
        <p14:creationId xmlns:p14="http://schemas.microsoft.com/office/powerpoint/2010/main" val="169421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7D14E-8F9E-4485-A22C-051A71C9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1" y="402940"/>
            <a:ext cx="4437529" cy="1196671"/>
          </a:xfrm>
        </p:spPr>
        <p:txBody>
          <a:bodyPr>
            <a:normAutofit/>
          </a:bodyPr>
          <a:lstStyle/>
          <a:p>
            <a:r>
              <a:rPr lang="ru-RU" sz="3200" dirty="0"/>
              <a:t>Инициализация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614F40-6ADB-4F70-B825-DC219AFD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Игра запускается в окне размером 800x600 пикселей.</a:t>
            </a:r>
          </a:p>
          <a:p>
            <a:r>
              <a:rPr lang="ru-RU" sz="2000" dirty="0"/>
              <a:t>При старте игры генерируются зеркала и мишени в случайных позициях на игровом поле.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C553A3A-4664-4356-9967-FA96A215C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963611"/>
            <a:ext cx="6157913" cy="4899028"/>
          </a:xfrm>
        </p:spPr>
      </p:pic>
    </p:spTree>
    <p:extLst>
      <p:ext uri="{BB962C8B-B14F-4D97-AF65-F5344CB8AC3E}">
        <p14:creationId xmlns:p14="http://schemas.microsoft.com/office/powerpoint/2010/main" val="19353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495B9-1C15-4DE5-835B-C8CD5E6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программы</a:t>
            </a:r>
          </a:p>
        </p:txBody>
      </p:sp>
      <p:pic>
        <p:nvPicPr>
          <p:cNvPr id="10" name="screen-recording-1716544707498">
            <a:hlinkClick r:id="" action="ppaction://media"/>
            <a:extLst>
              <a:ext uri="{FF2B5EF4-FFF2-40B4-BE49-F238E27FC236}">
                <a16:creationId xmlns:a16="http://schemas.microsoft.com/office/drawing/2014/main" id="{CC7B7D04-9E46-473C-9FBE-E79517883804}"/>
              </a:ext>
            </a:extLst>
          </p:cNvPr>
          <p:cNvPicPr>
            <a:picLocks noGrp="1" noChangeAspect="1"/>
          </p:cNvPicPr>
          <p:nvPr>
            <p:ph type="media" sz="quarter" idx="13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94113" y="2014538"/>
            <a:ext cx="5292725" cy="4208462"/>
          </a:xfrm>
        </p:spPr>
      </p:pic>
    </p:spTree>
    <p:extLst>
      <p:ext uri="{BB962C8B-B14F-4D97-AF65-F5344CB8AC3E}">
        <p14:creationId xmlns:p14="http://schemas.microsoft.com/office/powerpoint/2010/main" val="323528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6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F35F5-CDE6-4E79-B5F7-545D5516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84C53-D312-462E-AC4C-47EAA369A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8495"/>
            <a:ext cx="10178322" cy="5077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В результате работы над проектом "Рикошет" я достиг следующих результатов:</a:t>
            </a:r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Реализована игровая механика, включающая в себя запуск лазера, отражение от зеркал и поражение мишеней.</a:t>
            </a:r>
          </a:p>
          <a:p>
            <a:pPr marL="0" indent="0">
              <a:buNone/>
            </a:pPr>
            <a:r>
              <a:rPr lang="ru-RU" sz="1600" b="1" dirty="0"/>
              <a:t>Игра демонстрирует базовые принципы работы с графикой и физикой в C++, что было основной целью проекта.</a:t>
            </a:r>
          </a:p>
          <a:p>
            <a:pPr marL="0" indent="0">
              <a:buNone/>
            </a:pPr>
            <a:r>
              <a:rPr lang="ru-RU" sz="1600" b="1" dirty="0"/>
              <a:t>Проект способствовал развитию моих навыков программирования и алгоритмического мышления, а также познакомил меня с основами разработки игр.</a:t>
            </a:r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Планы на будущее включают:</a:t>
            </a:r>
          </a:p>
          <a:p>
            <a:pPr marL="0" indent="0"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b="1" dirty="0"/>
              <a:t>Добавление новых уровней и различных уровней сложности, чтобы сделать игру более увлекательной.</a:t>
            </a:r>
          </a:p>
          <a:p>
            <a:pPr marL="0" indent="0">
              <a:buNone/>
            </a:pPr>
            <a:r>
              <a:rPr lang="ru-RU" sz="1600" b="1" dirty="0"/>
              <a:t>Улучшение визуальных эффектов и </a:t>
            </a:r>
            <a:r>
              <a:rPr lang="ru-RU" sz="1600" b="1" dirty="0" err="1"/>
              <a:t>анимаций</a:t>
            </a:r>
            <a:r>
              <a:rPr lang="ru-RU" sz="1600" b="1" dirty="0"/>
              <a:t> для более приятного игрового опыта.</a:t>
            </a:r>
          </a:p>
          <a:p>
            <a:pPr marL="0" indent="0">
              <a:buNone/>
            </a:pPr>
            <a:r>
              <a:rPr lang="ru-RU" sz="1600" b="1" dirty="0"/>
              <a:t>Оптимизация кода и улучшение производительности, чтобы игра работала более плавно и эффективно.</a:t>
            </a:r>
          </a:p>
        </p:txBody>
      </p:sp>
    </p:spTree>
    <p:extLst>
      <p:ext uri="{BB962C8B-B14F-4D97-AF65-F5344CB8AC3E}">
        <p14:creationId xmlns:p14="http://schemas.microsoft.com/office/powerpoint/2010/main" val="73042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0E017-10A7-4F86-A552-AA8F2AA6A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B37FDB-55DA-4699-A32E-A0E4E7BC3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99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09E2C371-D301-45A2-9CA7-2751A4F2A856}" vid="{819E3FAE-7364-464A-8F00-AE2A60876C1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Шаблон_Иванов</Template>
  <TotalTime>92</TotalTime>
  <Words>459</Words>
  <Application>Microsoft Office PowerPoint</Application>
  <PresentationFormat>Широкоэкранный</PresentationFormat>
  <Paragraphs>53</Paragraphs>
  <Slides>9</Slides>
  <Notes>7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Impact</vt:lpstr>
      <vt:lpstr>Эмблема</vt:lpstr>
      <vt:lpstr>Курсовая Работа</vt:lpstr>
      <vt:lpstr>Логическая игра «Рикошет»</vt:lpstr>
      <vt:lpstr>Цели</vt:lpstr>
      <vt:lpstr>Использованные библиотеки</vt:lpstr>
      <vt:lpstr>Механика игры</vt:lpstr>
      <vt:lpstr>Инициализация игры</vt:lpstr>
      <vt:lpstr>Демонстрация программы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Культура презентации</dc:title>
  <dc:creator>Пользователь</dc:creator>
  <cp:lastModifiedBy>Пользователь</cp:lastModifiedBy>
  <cp:revision>16</cp:revision>
  <dcterms:created xsi:type="dcterms:W3CDTF">2024-02-26T05:30:52Z</dcterms:created>
  <dcterms:modified xsi:type="dcterms:W3CDTF">2024-05-24T10:01:51Z</dcterms:modified>
</cp:coreProperties>
</file>