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6197"/>
  </p:normalViewPr>
  <p:slideViewPr>
    <p:cSldViewPr snapToGrid="0" snapToObjects="1">
      <p:cViewPr varScale="1">
        <p:scale>
          <a:sx n="111" d="100"/>
          <a:sy n="111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54E6B-2C98-E14F-9A9C-D356C1351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6400"/>
              <a:t>プライベートサウナ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5CC666-BF7B-154B-BF95-42DD6FEB75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分析してみた。</a:t>
            </a:r>
            <a:endParaRPr kumimoji="1" lang="en-US" altLang="ja-JP" dirty="0"/>
          </a:p>
          <a:p>
            <a:r>
              <a:rPr lang="ja-JP" altLang="en-US"/>
              <a:t>坂根　栗田　髙橋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42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ED028C-6324-3042-8CCE-A46CDC56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3C</a:t>
            </a:r>
            <a:r>
              <a:rPr kumimoji="1" lang="ja-JP" altLang="en-US"/>
              <a:t>分析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0B9A9E12-4FB0-8647-9899-0C85DAFC645B}"/>
              </a:ext>
            </a:extLst>
          </p:cNvPr>
          <p:cNvSpPr/>
          <p:nvPr/>
        </p:nvSpPr>
        <p:spPr>
          <a:xfrm>
            <a:off x="4614231" y="1157230"/>
            <a:ext cx="2963537" cy="2919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顧客</a:t>
            </a:r>
            <a:endParaRPr kumimoji="1" lang="en-US" altLang="ja-JP" dirty="0"/>
          </a:p>
          <a:p>
            <a:pPr algn="ctr"/>
            <a:r>
              <a:rPr kumimoji="1" lang="ja-JP" altLang="en-US"/>
              <a:t>ストレスの人</a:t>
            </a:r>
            <a:endParaRPr kumimoji="1" lang="en-US" altLang="ja-JP" dirty="0"/>
          </a:p>
          <a:p>
            <a:pPr algn="ctr"/>
            <a:r>
              <a:rPr kumimoji="1" lang="ja-JP" altLang="en-US"/>
              <a:t>ちゅかれてる人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DE3AFC2-D6DF-FB44-A3B5-59E57FC753C7}"/>
              </a:ext>
            </a:extLst>
          </p:cNvPr>
          <p:cNvSpPr/>
          <p:nvPr/>
        </p:nvSpPr>
        <p:spPr>
          <a:xfrm>
            <a:off x="7410679" y="3588515"/>
            <a:ext cx="2963537" cy="2919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サウナ業界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/>
              <a:t>周りを気にせずストレス・緊張をほぐし整うことができる＝プライベートサウナ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2CDDA785-D645-1245-84BB-FA4267625310}"/>
              </a:ext>
            </a:extLst>
          </p:cNvPr>
          <p:cNvSpPr/>
          <p:nvPr/>
        </p:nvSpPr>
        <p:spPr>
          <a:xfrm>
            <a:off x="2021595" y="3588515"/>
            <a:ext cx="2963537" cy="2919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他業界</a:t>
            </a:r>
            <a:endParaRPr kumimoji="1" lang="en-US" altLang="ja-JP" dirty="0"/>
          </a:p>
          <a:p>
            <a:pPr algn="ctr"/>
            <a:r>
              <a:rPr kumimoji="1" lang="ja-JP" altLang="en-US"/>
              <a:t>温泉・銭湯・岩盤浴系・</a:t>
            </a:r>
            <a:endParaRPr kumimoji="1" lang="en-US" altLang="ja-JP" dirty="0"/>
          </a:p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9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EE0728-1273-4342-9B67-D1A27825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ES" altLang="ja-JP" dirty="0"/>
              <a:t>SWOT</a:t>
            </a:r>
            <a:r>
              <a:rPr kumimoji="1" lang="ja-JP" altLang="en-US"/>
              <a:t>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55B66D-C8EB-954B-9305-51BC1532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s-ES" altLang="ja-JP" dirty="0"/>
              <a:t>S</a:t>
            </a:r>
            <a:r>
              <a:rPr kumimoji="1" lang="ja-JP" altLang="es-ES"/>
              <a:t>：</a:t>
            </a:r>
            <a:r>
              <a:rPr kumimoji="1" lang="ja-JP" altLang="en-US"/>
              <a:t>完全個室・全て自分の好きなように調整ができる</a:t>
            </a:r>
          </a:p>
          <a:p>
            <a:r>
              <a:rPr kumimoji="1" lang="es-ES" altLang="ja-JP" dirty="0"/>
              <a:t>W</a:t>
            </a:r>
            <a:r>
              <a:rPr kumimoji="1" lang="ja-JP" altLang="es-ES"/>
              <a:t>：</a:t>
            </a:r>
            <a:r>
              <a:rPr kumimoji="1" lang="ja-JP" altLang="en-US"/>
              <a:t>入客数に限りがある・入りたくても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操作方法など不慣れな場合入るのに抵抗？</a:t>
            </a:r>
          </a:p>
          <a:p>
            <a:r>
              <a:rPr kumimoji="1" lang="es-ES" altLang="ja-JP" dirty="0"/>
              <a:t>O</a:t>
            </a:r>
            <a:r>
              <a:rPr kumimoji="1" lang="ja-JP" altLang="es-ES"/>
              <a:t>：</a:t>
            </a:r>
            <a:r>
              <a:rPr kumimoji="1" lang="ja-JP" altLang="en-US"/>
              <a:t>不慣れな場合入るのに抵抗（壁）を作られる・ブーム真っ只中</a:t>
            </a:r>
          </a:p>
          <a:p>
            <a:r>
              <a:rPr kumimoji="1" lang="es-ES" altLang="ja-JP" dirty="0"/>
              <a:t>T</a:t>
            </a:r>
            <a:r>
              <a:rPr kumimoji="1" lang="ja-JP" altLang="es-ES"/>
              <a:t>：</a:t>
            </a:r>
            <a:r>
              <a:rPr kumimoji="1" lang="ja-JP" altLang="en-US"/>
              <a:t>ブームが過ぎ去ってしまうことから利用者が減少する恐れ</a:t>
            </a:r>
          </a:p>
        </p:txBody>
      </p:sp>
    </p:spTree>
    <p:extLst>
      <p:ext uri="{BB962C8B-B14F-4D97-AF65-F5344CB8AC3E}">
        <p14:creationId xmlns:p14="http://schemas.microsoft.com/office/powerpoint/2010/main" val="79576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1F95F7-B751-324B-8503-46597827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STP</a:t>
            </a:r>
            <a:r>
              <a:rPr kumimoji="1" lang="ja-JP" altLang="en-US"/>
              <a:t>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16D490-0C43-134D-A852-8260715E3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s-ES" altLang="ja-JP" dirty="0"/>
              <a:t>STP</a:t>
            </a:r>
          </a:p>
          <a:p>
            <a:r>
              <a:rPr kumimoji="1" lang="es-ES" altLang="ja-JP" dirty="0"/>
              <a:t>S</a:t>
            </a:r>
            <a:r>
              <a:rPr kumimoji="1" lang="ja-JP" altLang="es-ES"/>
              <a:t>：</a:t>
            </a:r>
            <a:r>
              <a:rPr lang="ja-JP" altLang="en-US"/>
              <a:t>サウナ</a:t>
            </a:r>
            <a:r>
              <a:rPr lang="es-ES" altLang="ja-JP" dirty="0"/>
              <a:t>/</a:t>
            </a:r>
            <a:r>
              <a:rPr lang="ja-JP" altLang="en-US"/>
              <a:t>スパ</a:t>
            </a:r>
            <a:endParaRPr kumimoji="1" lang="ja-JP" altLang="en-US"/>
          </a:p>
          <a:p>
            <a:r>
              <a:rPr kumimoji="1" lang="es-ES" altLang="ja-JP" dirty="0"/>
              <a:t>T</a:t>
            </a:r>
            <a:r>
              <a:rPr kumimoji="1" lang="ja-JP" altLang="es-ES"/>
              <a:t>：</a:t>
            </a:r>
            <a:r>
              <a:rPr kumimoji="1" lang="es-ES" altLang="ja-JP" dirty="0"/>
              <a:t>20〜40</a:t>
            </a:r>
            <a:r>
              <a:rPr kumimoji="1" lang="ja-JP" altLang="en-US"/>
              <a:t>代、男女。</a:t>
            </a:r>
          </a:p>
          <a:p>
            <a:r>
              <a:rPr kumimoji="1" lang="es-ES" altLang="ja-JP" dirty="0"/>
              <a:t>P</a:t>
            </a:r>
            <a:r>
              <a:rPr kumimoji="1" lang="ja-JP" altLang="es-ES"/>
              <a:t>：</a:t>
            </a:r>
            <a:r>
              <a:rPr kumimoji="1" lang="ja-JP" altLang="en-US"/>
              <a:t>軸は「リラクゼーション」「（サウナ内での）自由度」</a:t>
            </a:r>
          </a:p>
        </p:txBody>
      </p:sp>
    </p:spTree>
    <p:extLst>
      <p:ext uri="{BB962C8B-B14F-4D97-AF65-F5344CB8AC3E}">
        <p14:creationId xmlns:p14="http://schemas.microsoft.com/office/powerpoint/2010/main" val="304055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FD5FEA-EFA4-C14B-BF30-8BC95B28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４</a:t>
            </a:r>
            <a:r>
              <a:rPr kumimoji="1" lang="en-US" altLang="ja-JP" dirty="0"/>
              <a:t>P</a:t>
            </a:r>
            <a:r>
              <a:rPr kumimoji="1" lang="ja-JP" altLang="en-US"/>
              <a:t>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1EFD05-B657-5641-8BD8-72CA739F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/>
              <a:t>プロ</a:t>
            </a:r>
          </a:p>
          <a:p>
            <a:pPr marL="0" indent="0">
              <a:buNone/>
            </a:pPr>
            <a:r>
              <a:rPr kumimoji="1" lang="ja-JP" altLang="en-US"/>
              <a:t>一人で入れる贅沢空間、サウナファン</a:t>
            </a:r>
          </a:p>
          <a:p>
            <a:endParaRPr kumimoji="1" lang="ja-JP" altLang="en-US"/>
          </a:p>
          <a:p>
            <a:r>
              <a:rPr kumimoji="1" lang="ja-JP" altLang="en-US"/>
              <a:t>プロモーション</a:t>
            </a:r>
          </a:p>
          <a:p>
            <a:pPr marL="0" indent="0">
              <a:buNone/>
            </a:pPr>
            <a:r>
              <a:rPr kumimoji="1" lang="ja-JP" altLang="en-US"/>
              <a:t>雑誌、</a:t>
            </a:r>
            <a:r>
              <a:rPr kumimoji="1" lang="es-ES" altLang="ja-JP" dirty="0"/>
              <a:t>SNS</a:t>
            </a:r>
            <a:r>
              <a:rPr kumimoji="1" lang="ja-JP" altLang="en-US"/>
              <a:t>、専門メディアなどで宣伝</a:t>
            </a:r>
          </a:p>
          <a:p>
            <a:endParaRPr kumimoji="1" lang="ja-JP" altLang="en-US"/>
          </a:p>
          <a:p>
            <a:r>
              <a:rPr kumimoji="1" lang="ja-JP" altLang="en-US"/>
              <a:t>プレイス</a:t>
            </a:r>
          </a:p>
          <a:p>
            <a:pPr marL="0" indent="0">
              <a:buNone/>
            </a:pPr>
            <a:r>
              <a:rPr kumimoji="1" lang="ja-JP" altLang="en-US"/>
              <a:t>駅チカ繁華街に多く</a:t>
            </a:r>
          </a:p>
          <a:p>
            <a:endParaRPr kumimoji="1" lang="ja-JP" altLang="en-US"/>
          </a:p>
          <a:p>
            <a:r>
              <a:rPr kumimoji="1" lang="ja-JP" altLang="en-US"/>
              <a:t>プライス</a:t>
            </a:r>
          </a:p>
          <a:p>
            <a:pPr marL="0" indent="0">
              <a:buNone/>
            </a:pPr>
            <a:r>
              <a:rPr kumimoji="1" lang="ja-JP" altLang="en-US"/>
              <a:t>少し贅沢をしたい人向</a:t>
            </a:r>
            <a:r>
              <a:rPr kumimoji="1" lang="en-US" altLang="ja-JP" dirty="0"/>
              <a:t>(</a:t>
            </a:r>
            <a:r>
              <a:rPr kumimoji="1" lang="ja-JP" altLang="en-US"/>
              <a:t>価格</a:t>
            </a:r>
            <a:r>
              <a:rPr kumimoji="1" lang="en-US" altLang="ja-JP" dirty="0"/>
              <a:t>4000</a:t>
            </a:r>
            <a:r>
              <a:rPr kumimoji="1" lang="ja-JP" altLang="en-US"/>
              <a:t>円代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43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49C58D-949F-F24C-83FE-DAC60DB9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698325" cy="633643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ポジショニング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8EC310B-F40F-035D-E5C4-B54D2F9076C9}"/>
              </a:ext>
            </a:extLst>
          </p:cNvPr>
          <p:cNvCxnSpPr>
            <a:cxnSpLocks/>
          </p:cNvCxnSpPr>
          <p:nvPr/>
        </p:nvCxnSpPr>
        <p:spPr>
          <a:xfrm>
            <a:off x="2571750" y="3857625"/>
            <a:ext cx="70580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A235737-63FD-C69F-F0A2-8D30916A2A3B}"/>
              </a:ext>
            </a:extLst>
          </p:cNvPr>
          <p:cNvCxnSpPr>
            <a:cxnSpLocks/>
          </p:cNvCxnSpPr>
          <p:nvPr/>
        </p:nvCxnSpPr>
        <p:spPr>
          <a:xfrm>
            <a:off x="5938837" y="2185987"/>
            <a:ext cx="0" cy="3752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グラフィックス 11" descr="追加 単色塗りつぶし">
            <a:extLst>
              <a:ext uri="{FF2B5EF4-FFF2-40B4-BE49-F238E27FC236}">
                <a16:creationId xmlns:a16="http://schemas.microsoft.com/office/drawing/2014/main" id="{8B827C20-C64D-8A81-453D-AC157F857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7748" y="2726536"/>
            <a:ext cx="2262177" cy="2262177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BB4C011-FE57-77EB-FB95-F2379D9350C8}"/>
              </a:ext>
            </a:extLst>
          </p:cNvPr>
          <p:cNvSpPr txBox="1"/>
          <p:nvPr/>
        </p:nvSpPr>
        <p:spPr>
          <a:xfrm>
            <a:off x="5604744" y="18551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贅沢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189473-797D-2100-DD87-A6F67F90AABD}"/>
              </a:ext>
            </a:extLst>
          </p:cNvPr>
          <p:cNvSpPr txBox="1"/>
          <p:nvPr/>
        </p:nvSpPr>
        <p:spPr>
          <a:xfrm>
            <a:off x="9639300" y="36930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プライベート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B9A8534-95B2-6A69-AC5F-36DF9B317F6A}"/>
              </a:ext>
            </a:extLst>
          </p:cNvPr>
          <p:cNvSpPr txBox="1"/>
          <p:nvPr/>
        </p:nvSpPr>
        <p:spPr>
          <a:xfrm>
            <a:off x="1915894" y="36930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公衆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7E3752-256D-D23A-86C7-78AB4C171C7E}"/>
              </a:ext>
            </a:extLst>
          </p:cNvPr>
          <p:cNvSpPr txBox="1"/>
          <p:nvPr/>
        </p:nvSpPr>
        <p:spPr>
          <a:xfrm>
            <a:off x="5789503" y="6049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手頃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E5C1C09-99E6-69B5-1448-1FEE264E303F}"/>
              </a:ext>
            </a:extLst>
          </p:cNvPr>
          <p:cNvSpPr txBox="1"/>
          <p:nvPr/>
        </p:nvSpPr>
        <p:spPr>
          <a:xfrm>
            <a:off x="7043765" y="332374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プライベートサウナ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B729E70-0E77-DC0A-8114-64F77FD6F9B7}"/>
              </a:ext>
            </a:extLst>
          </p:cNvPr>
          <p:cNvSpPr txBox="1"/>
          <p:nvPr/>
        </p:nvSpPr>
        <p:spPr>
          <a:xfrm>
            <a:off x="3561907" y="44869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大衆浴場のサウナ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E97AE4E-9EA2-249A-5AA6-FA31A05A6640}"/>
              </a:ext>
            </a:extLst>
          </p:cNvPr>
          <p:cNvSpPr txBox="1"/>
          <p:nvPr/>
        </p:nvSpPr>
        <p:spPr>
          <a:xfrm>
            <a:off x="3466214" y="27265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岩盤浴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1D3D0D9-4442-8F1F-CD51-E48791F134F6}"/>
              </a:ext>
            </a:extLst>
          </p:cNvPr>
          <p:cNvSpPr txBox="1"/>
          <p:nvPr/>
        </p:nvSpPr>
        <p:spPr>
          <a:xfrm>
            <a:off x="7453423" y="24135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貸切露天風呂</a:t>
            </a:r>
          </a:p>
        </p:txBody>
      </p:sp>
    </p:spTree>
    <p:extLst>
      <p:ext uri="{BB962C8B-B14F-4D97-AF65-F5344CB8AC3E}">
        <p14:creationId xmlns:p14="http://schemas.microsoft.com/office/powerpoint/2010/main" val="48870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EC81FB-9314-4C49-A83B-D898631F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F8086A-442A-1742-A84D-D749847A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929077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トリミング</Template>
  <TotalTime>128</TotalTime>
  <Words>195</Words>
  <Application>Microsoft Macintosh PowerPoint</Application>
  <PresentationFormat>ワイド画面</PresentationFormat>
  <Paragraphs>44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9" baseType="lpstr">
      <vt:lpstr>Franklin Gothic Book</vt:lpstr>
      <vt:lpstr>トリミング</vt:lpstr>
      <vt:lpstr>プライベートサウナ</vt:lpstr>
      <vt:lpstr>3C分析</vt:lpstr>
      <vt:lpstr>SWOT分析</vt:lpstr>
      <vt:lpstr>STP分析</vt:lpstr>
      <vt:lpstr>４P分析</vt:lpstr>
      <vt:lpstr>ポジショニング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プライベートサウナ</dc:title>
  <dc:creator>202101914</dc:creator>
  <cp:lastModifiedBy>英志 髙橋</cp:lastModifiedBy>
  <cp:revision>2</cp:revision>
  <dcterms:created xsi:type="dcterms:W3CDTF">2022-11-14T05:57:19Z</dcterms:created>
  <dcterms:modified xsi:type="dcterms:W3CDTF">2023-02-06T04:03:32Z</dcterms:modified>
</cp:coreProperties>
</file>