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17"/>
  </p:notesMasterIdLst>
  <p:handoutMasterIdLst>
    <p:handoutMasterId r:id="rId18"/>
  </p:handoutMasterIdLst>
  <p:sldIdLst>
    <p:sldId id="294" r:id="rId5"/>
    <p:sldId id="399" r:id="rId6"/>
    <p:sldId id="424" r:id="rId7"/>
    <p:sldId id="422" r:id="rId8"/>
    <p:sldId id="428" r:id="rId9"/>
    <p:sldId id="426" r:id="rId10"/>
    <p:sldId id="427" r:id="rId11"/>
    <p:sldId id="425" r:id="rId12"/>
    <p:sldId id="430" r:id="rId13"/>
    <p:sldId id="431" r:id="rId14"/>
    <p:sldId id="423" r:id="rId15"/>
    <p:sldId id="429" r:id="rId16"/>
  </p:sldIdLst>
  <p:sldSz cx="12192000" cy="6858000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FF7C80"/>
    <a:srgbClr val="FFAFB1"/>
    <a:srgbClr val="FF0000"/>
    <a:srgbClr val="0000FF"/>
    <a:srgbClr val="C2E49C"/>
    <a:srgbClr val="FFDD71"/>
    <a:srgbClr val="A5A5A5"/>
    <a:srgbClr val="FF0066"/>
    <a:srgbClr val="FC9E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/>
    <p:restoredTop sz="82394" autoAdjust="0"/>
  </p:normalViewPr>
  <p:slideViewPr>
    <p:cSldViewPr snapToGrid="0">
      <p:cViewPr varScale="1">
        <p:scale>
          <a:sx n="88" d="100"/>
          <a:sy n="88" d="100"/>
        </p:scale>
        <p:origin x="159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93708A46-8AF3-4CD9-A72F-ADFD33592DF2}" type="datetimeFigureOut">
              <a:rPr lang="ja-JP" altLang="en-US"/>
              <a:pPr>
                <a:defRPr/>
              </a:pPr>
              <a:t>2023/3/30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470D907C-2EA6-4E17-9D42-3BF9EC102F9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47936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577FD129-065E-4578-8E16-2E3E3E884128}" type="datetimeFigureOut">
              <a:rPr lang="ja-JP" altLang="en-US"/>
              <a:pPr>
                <a:defRPr/>
              </a:pPr>
              <a:t>2023/3/30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pitchFamily="50" charset="-128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76BB179-A69B-4A85-B483-E428475CBF6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71711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9375" y="739775"/>
            <a:ext cx="6577013" cy="370046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ja-JP" altLang="ja-JP" sz="18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と題しまして，斎藤英雄研究室の影山雄士が発表いたします．よろしくお願いします．</a:t>
            </a:r>
            <a:r>
              <a:rPr lang="ja-JP" altLang="ja-JP" dirty="0">
                <a:effectLst/>
              </a:rPr>
              <a:t> </a:t>
            </a:r>
            <a:endParaRPr lang="en-US" altLang="ja-JP" dirty="0"/>
          </a:p>
        </p:txBody>
      </p:sp>
      <p:sp>
        <p:nvSpPr>
          <p:cNvPr id="614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/>
            <a:fld id="{4E468DC5-EF08-4B45-BAAB-AD54B6721D10}" type="slidenum">
              <a:rPr lang="ja-JP" altLang="en-US" sz="1200" smtClean="0"/>
              <a:pPr eaLnBrk="1" hangingPunct="1"/>
              <a:t>1</a:t>
            </a:fld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1817207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6BB179-A69B-4A85-B483-E428475CBF68}" type="slidenum">
              <a:rPr lang="ja-JP" altLang="en-US" smtClean="0"/>
              <a:pPr>
                <a:defRPr/>
              </a:pPr>
              <a:t>10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6441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6BB179-A69B-4A85-B483-E428475CBF68}" type="slidenum">
              <a:rPr lang="ja-JP" altLang="en-US" smtClean="0"/>
              <a:pPr>
                <a:defRPr/>
              </a:pPr>
              <a:t>11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79789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6BB179-A69B-4A85-B483-E428475CBF68}" type="slidenum">
              <a:rPr lang="ja-JP" altLang="en-US" smtClean="0"/>
              <a:pPr>
                <a:defRPr/>
              </a:pPr>
              <a:t>12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9454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6BB179-A69B-4A85-B483-E428475CBF68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96126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6BB179-A69B-4A85-B483-E428475CBF68}" type="slidenum">
              <a:rPr lang="ja-JP" altLang="en-US" smtClean="0"/>
              <a:pPr>
                <a:defRPr/>
              </a:pPr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548021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6BB179-A69B-4A85-B483-E428475CBF68}" type="slidenum">
              <a:rPr lang="ja-JP" altLang="en-US" smtClean="0"/>
              <a:pPr>
                <a:defRPr/>
              </a:pPr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048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6BB179-A69B-4A85-B483-E428475CBF68}" type="slidenum">
              <a:rPr lang="ja-JP" altLang="en-US" smtClean="0"/>
              <a:pPr>
                <a:defRPr/>
              </a:pPr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23489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6BB179-A69B-4A85-B483-E428475CBF68}" type="slidenum">
              <a:rPr lang="ja-JP" altLang="en-US" smtClean="0"/>
              <a:pPr>
                <a:defRPr/>
              </a:pPr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94621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6BB179-A69B-4A85-B483-E428475CBF68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5021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6BB179-A69B-4A85-B483-E428475CBF68}" type="slidenum">
              <a:rPr lang="ja-JP" altLang="en-US" smtClean="0"/>
              <a:pPr>
                <a:defRPr/>
              </a:pPr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26424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76BB179-A69B-4A85-B483-E428475CBF68}" type="slidenum">
              <a:rPr lang="ja-JP" altLang="en-US" smtClean="0"/>
              <a:pPr>
                <a:defRPr/>
              </a:pPr>
              <a:t>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76924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keio-emb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400" y="107951"/>
            <a:ext cx="144720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02784" y="2141538"/>
            <a:ext cx="103632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4417484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  <p:pic>
        <p:nvPicPr>
          <p:cNvPr id="6" name="図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284" y="994582"/>
            <a:ext cx="1944214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13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1372" y="128458"/>
            <a:ext cx="11570129" cy="9286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80961" y="1357298"/>
            <a:ext cx="11430080" cy="485778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867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067801" y="260351"/>
            <a:ext cx="2789767" cy="5902325"/>
          </a:xfrm>
          <a:prstGeom prst="rect">
            <a:avLst/>
          </a:prstGeo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92152" y="260351"/>
            <a:ext cx="8172449" cy="5902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43340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タイトル、テキスト、メディア クリッ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3468" y="0"/>
            <a:ext cx="10572824" cy="92867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520701" y="1142984"/>
            <a:ext cx="5575300" cy="50720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メディア プレースホルダ 3"/>
          <p:cNvSpPr>
            <a:spLocks noGrp="1"/>
          </p:cNvSpPr>
          <p:nvPr>
            <p:ph type="media" sz="half" idx="2"/>
          </p:nvPr>
        </p:nvSpPr>
        <p:spPr>
          <a:xfrm>
            <a:off x="6191252" y="1142984"/>
            <a:ext cx="5524539" cy="50720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noProof="0"/>
              <a:t>アイコンをクリックしてメディアを追加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92625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タイトル、テキスト、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3467" y="0"/>
            <a:ext cx="10572824" cy="92867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520701" y="1142984"/>
            <a:ext cx="5480049" cy="48577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quarter" idx="2"/>
          </p:nvPr>
        </p:nvSpPr>
        <p:spPr>
          <a:xfrm>
            <a:off x="6159461" y="1142984"/>
            <a:ext cx="5482167" cy="25003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3"/>
          </p:nvPr>
        </p:nvSpPr>
        <p:spPr>
          <a:xfrm>
            <a:off x="6159461" y="3643314"/>
            <a:ext cx="5482167" cy="23574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70992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3500" y="0"/>
            <a:ext cx="10668000" cy="9286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5708651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292852" y="1143000"/>
            <a:ext cx="5708649" cy="514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7680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1_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3500" y="0"/>
            <a:ext cx="10668000" cy="9286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381001" y="1143000"/>
            <a:ext cx="11620500" cy="2495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81001" y="3790950"/>
            <a:ext cx="11620500" cy="2495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65329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タイトル、コンテンツ、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33500" y="0"/>
            <a:ext cx="10668000" cy="9286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11620500" cy="2495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81001" y="3790950"/>
            <a:ext cx="11620500" cy="24955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3479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1372" y="128458"/>
            <a:ext cx="11570129" cy="852270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35361" y="1143000"/>
            <a:ext cx="11666140" cy="5022304"/>
          </a:xfrm>
          <a:prstGeom prst="rect">
            <a:avLst/>
          </a:prstGeom>
        </p:spPr>
        <p:txBody>
          <a:bodyPr/>
          <a:lstStyle>
            <a:lvl1pPr>
              <a:buClr>
                <a:srgbClr val="000066"/>
              </a:buClr>
              <a:defRPr/>
            </a:lvl1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695400" y="6248400"/>
            <a:ext cx="10585176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0948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3357552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1857365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9646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1372" y="128458"/>
            <a:ext cx="11570129" cy="9286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571462" y="1142984"/>
            <a:ext cx="5480049" cy="51435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254711" y="1142984"/>
            <a:ext cx="5482167" cy="514353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2466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9349" y="0"/>
            <a:ext cx="11762192" cy="9286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71461" y="1142984"/>
            <a:ext cx="5524539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71461" y="1782746"/>
            <a:ext cx="5524539" cy="450377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231506" y="1142984"/>
            <a:ext cx="557953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231506" y="1782746"/>
            <a:ext cx="5579535" cy="450377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024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1372" y="128458"/>
            <a:ext cx="11570129" cy="928688"/>
          </a:xfrm>
          <a:prstGeom prst="rect">
            <a:avLst/>
          </a:prstGeo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79067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88104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84030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944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1" y="1143000"/>
            <a:ext cx="11666140" cy="5022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31372" y="128458"/>
            <a:ext cx="11570129" cy="86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5" name="テキスト ボックス 14"/>
          <p:cNvSpPr txBox="1"/>
          <p:nvPr userDrawn="1"/>
        </p:nvSpPr>
        <p:spPr>
          <a:xfrm>
            <a:off x="11280576" y="6389448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2C6FF93-8BE4-4AF0-A5F2-4A3A4F7FF2BF}" type="slidenum">
              <a:rPr kumimoji="1" lang="ja-JP" altLang="en-US" sz="1400" smtClean="0"/>
              <a:t>‹#›</a:t>
            </a:fld>
            <a:endParaRPr kumimoji="1" lang="ja-JP" altLang="en-US" sz="1400"/>
          </a:p>
        </p:txBody>
      </p:sp>
      <p:cxnSp>
        <p:nvCxnSpPr>
          <p:cNvPr id="16" name="直線コネクタ 15"/>
          <p:cNvCxnSpPr/>
          <p:nvPr userDrawn="1"/>
        </p:nvCxnSpPr>
        <p:spPr bwMode="auto">
          <a:xfrm>
            <a:off x="239350" y="1052736"/>
            <a:ext cx="11762151" cy="0"/>
          </a:xfrm>
          <a:prstGeom prst="line">
            <a:avLst/>
          </a:prstGeom>
          <a:noFill/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2700000" algn="tl" rotWithShape="0">
              <a:prstClr val="black">
                <a:alpha val="27000"/>
              </a:prstClr>
            </a:outerShdw>
          </a:effectLst>
        </p:spPr>
      </p:cxnSp>
      <p:cxnSp>
        <p:nvCxnSpPr>
          <p:cNvPr id="17" name="直線コネクタ 16"/>
          <p:cNvCxnSpPr/>
          <p:nvPr userDrawn="1"/>
        </p:nvCxnSpPr>
        <p:spPr bwMode="auto">
          <a:xfrm>
            <a:off x="239350" y="6237312"/>
            <a:ext cx="11762151" cy="0"/>
          </a:xfrm>
          <a:prstGeom prst="line">
            <a:avLst/>
          </a:prstGeom>
          <a:noFill/>
          <a:ln w="1270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38100" dist="25400" dir="2700000" algn="tl" rotWithShape="0">
              <a:prstClr val="black">
                <a:alpha val="27000"/>
              </a:prstClr>
            </a:outerShdw>
          </a:effectLst>
        </p:spPr>
      </p:cxnSp>
      <p:sp>
        <p:nvSpPr>
          <p:cNvPr id="18" name="二等辺三角形 17"/>
          <p:cNvSpPr>
            <a:spLocks/>
          </p:cNvSpPr>
          <p:nvPr userDrawn="1"/>
        </p:nvSpPr>
        <p:spPr bwMode="auto">
          <a:xfrm rot="5400000">
            <a:off x="375898" y="6417336"/>
            <a:ext cx="252000" cy="252000"/>
          </a:xfrm>
          <a:prstGeom prst="triangle">
            <a:avLst/>
          </a:prstGeom>
          <a:solidFill>
            <a:srgbClr val="FF7C80"/>
          </a:solidFill>
          <a:ln w="381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F1184B5-A575-65D7-B7ED-EB7C712CA3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627898" y="6248400"/>
            <a:ext cx="10652678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3399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kumimoji="1" sz="32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65000"/>
        <a:buFont typeface="Arial" panose="020B0604020202020204" pitchFamily="34" charset="0"/>
        <a:buChar char="•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SzPct val="65000"/>
        <a:buFont typeface="Arial" panose="020B0604020202020204" pitchFamily="34" charset="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>
            <a:lumMod val="75000"/>
          </a:schemeClr>
        </a:buClr>
        <a:buFont typeface="Arial" panose="020B0604020202020204" pitchFamily="34" charset="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install?hl=j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en3/items/99de0098ec5668070f7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pytorch/blob/master/RELEASE.m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tensorflow.org/install?hl=j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idia.co.jp/Download/index.aspx?lang=j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orch.org/get-started/previous-versions/" TargetMode="External"/><Relationship Id="rId4" Type="http://schemas.openxmlformats.org/officeDocument/2006/relationships/hyperlink" Target="https://pytorch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-hyoda.hatenablog.com/entry/2020/07/09/22390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vidia.co.jp/Download/index.aspx?lang=j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toolkit-archiv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5"/>
          <p:cNvSpPr>
            <a:spLocks noGrp="1"/>
          </p:cNvSpPr>
          <p:nvPr>
            <p:ph type="ctrTitle"/>
          </p:nvPr>
        </p:nvSpPr>
        <p:spPr>
          <a:xfrm>
            <a:off x="983432" y="1772816"/>
            <a:ext cx="10225136" cy="3312368"/>
          </a:xfrm>
        </p:spPr>
        <p:txBody>
          <a:bodyPr/>
          <a:lstStyle/>
          <a:p>
            <a:pPr algn="ctr" eaLnBrk="1" hangingPunct="1"/>
            <a:r>
              <a:rPr lang="ja-JP" altLang="en-US" sz="4800" dirty="0"/>
              <a:t>環境構築</a:t>
            </a:r>
          </a:p>
        </p:txBody>
      </p:sp>
      <p:sp>
        <p:nvSpPr>
          <p:cNvPr id="3075" name="サブタイトル 6"/>
          <p:cNvSpPr>
            <a:spLocks noGrp="1"/>
          </p:cNvSpPr>
          <p:nvPr>
            <p:ph type="subTitle" idx="1"/>
          </p:nvPr>
        </p:nvSpPr>
        <p:spPr>
          <a:xfrm>
            <a:off x="2895600" y="4532919"/>
            <a:ext cx="6400800" cy="1895589"/>
          </a:xfrm>
        </p:spPr>
        <p:txBody>
          <a:bodyPr/>
          <a:lstStyle/>
          <a:p>
            <a:pPr eaLnBrk="1" hangingPunct="1"/>
            <a:r>
              <a:rPr lang="en-US" altLang="ja-JP" dirty="0"/>
              <a:t>2023/3/29</a:t>
            </a:r>
          </a:p>
          <a:p>
            <a:pPr eaLnBrk="1" hangingPunct="1"/>
            <a:r>
              <a:rPr lang="ja-JP" altLang="en-US" dirty="0"/>
              <a:t>斎藤英雄研究室</a:t>
            </a:r>
            <a:endParaRPr lang="en-US" altLang="ja-JP" dirty="0"/>
          </a:p>
          <a:p>
            <a:pPr eaLnBrk="1" hangingPunct="1"/>
            <a:r>
              <a:rPr lang="en-US" altLang="ja-JP" dirty="0"/>
              <a:t>B3 </a:t>
            </a:r>
            <a:r>
              <a:rPr lang="ja-JP" altLang="en-US" dirty="0"/>
              <a:t>影山雄士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TensorFlow</a:t>
            </a:r>
            <a:r>
              <a:rPr lang="ja-JP" altLang="en-US" dirty="0"/>
              <a:t>：インストール</a:t>
            </a:r>
          </a:p>
        </p:txBody>
      </p:sp>
      <p:sp>
        <p:nvSpPr>
          <p:cNvPr id="409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コマンドを実行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hlinkClick r:id="rId3"/>
              </a:rPr>
              <a:t>https://www.tensorflow.org/install?hl=ja</a:t>
            </a:r>
            <a:endParaRPr lang="en-US" altLang="ja-JP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E28757B-1ADC-98BB-93DE-7A28EDBC9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217" y="2403591"/>
            <a:ext cx="5585566" cy="339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42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確認（１）</a:t>
            </a:r>
          </a:p>
        </p:txBody>
      </p:sp>
      <p:sp>
        <p:nvSpPr>
          <p:cNvPr id="409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Nvidia</a:t>
            </a:r>
            <a:r>
              <a:rPr lang="ja-JP" altLang="en-US" dirty="0"/>
              <a:t>ドライバ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nvidia-smi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表示される</a:t>
            </a:r>
            <a:r>
              <a:rPr lang="en-US" altLang="ja-JP" dirty="0"/>
              <a:t>CUDA Version</a:t>
            </a:r>
            <a:r>
              <a:rPr lang="ja-JP" altLang="en-US" dirty="0"/>
              <a:t>はインストール可能なバージョンで</a:t>
            </a:r>
            <a:br>
              <a:rPr lang="en-US" altLang="ja-JP" dirty="0"/>
            </a:br>
            <a:r>
              <a:rPr lang="ja-JP" altLang="en-US" dirty="0"/>
              <a:t>実際にインストールされたバージョンではない</a:t>
            </a:r>
            <a:endParaRPr lang="en-US" altLang="ja-JP" dirty="0"/>
          </a:p>
          <a:p>
            <a:r>
              <a:rPr lang="en-US" altLang="ja-JP" dirty="0"/>
              <a:t>CUDA</a:t>
            </a:r>
          </a:p>
          <a:p>
            <a:pPr marL="457200" lvl="1" indent="0">
              <a:buNone/>
            </a:pPr>
            <a:r>
              <a:rPr lang="en-US" altLang="ja-JP" dirty="0"/>
              <a:t>$ </a:t>
            </a:r>
            <a:r>
              <a:rPr lang="en-US" altLang="ja-JP" dirty="0" err="1"/>
              <a:t>nvcc</a:t>
            </a:r>
            <a:r>
              <a:rPr lang="en-US" altLang="ja-JP" dirty="0"/>
              <a:t> –V</a:t>
            </a:r>
          </a:p>
          <a:p>
            <a:pPr marL="914400" lvl="2" indent="0">
              <a:buNone/>
            </a:pPr>
            <a:r>
              <a:rPr lang="ja-JP" altLang="en-US" dirty="0"/>
              <a:t>パスが通ってない可能性もあるので、</a:t>
            </a:r>
            <a:endParaRPr lang="en-US" altLang="ja-JP" dirty="0"/>
          </a:p>
          <a:p>
            <a:pPr marL="1371600" lvl="3" indent="0">
              <a:buNone/>
            </a:pPr>
            <a:r>
              <a:rPr lang="en-US" altLang="ja-JP" dirty="0"/>
              <a:t>$ export PATH=“/</a:t>
            </a:r>
            <a:r>
              <a:rPr lang="en-US" altLang="ja-JP" dirty="0" err="1"/>
              <a:t>usr</a:t>
            </a:r>
            <a:r>
              <a:rPr lang="en-US" altLang="ja-JP" dirty="0"/>
              <a:t>/local/</a:t>
            </a:r>
            <a:r>
              <a:rPr lang="en-US" altLang="ja-JP" dirty="0" err="1"/>
              <a:t>cuda</a:t>
            </a:r>
            <a:r>
              <a:rPr lang="en-US" altLang="ja-JP" dirty="0"/>
              <a:t>/bin:$PATH”</a:t>
            </a:r>
          </a:p>
          <a:p>
            <a:pPr marL="1371600" lvl="3" indent="0">
              <a:buNone/>
            </a:pPr>
            <a:r>
              <a:rPr lang="en-US" altLang="ja-JP" dirty="0"/>
              <a:t>$ export LD_LIBRARY_PATH=“/</a:t>
            </a:r>
            <a:r>
              <a:rPr lang="en-US" altLang="ja-JP" dirty="0" err="1"/>
              <a:t>usr</a:t>
            </a:r>
            <a:r>
              <a:rPr lang="en-US" altLang="ja-JP" dirty="0"/>
              <a:t>/local/</a:t>
            </a:r>
            <a:r>
              <a:rPr lang="en-US" altLang="ja-JP" dirty="0" err="1"/>
              <a:t>cuda</a:t>
            </a:r>
            <a:r>
              <a:rPr lang="en-US" altLang="ja-JP" dirty="0"/>
              <a:t>/lib64:$ LD_LIBRARY_PATH”</a:t>
            </a:r>
          </a:p>
        </p:txBody>
      </p:sp>
    </p:spTree>
    <p:extLst>
      <p:ext uri="{BB962C8B-B14F-4D97-AF65-F5344CB8AC3E}">
        <p14:creationId xmlns:p14="http://schemas.microsoft.com/office/powerpoint/2010/main" val="251726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確認（２）</a:t>
            </a:r>
          </a:p>
        </p:txBody>
      </p:sp>
      <p:sp>
        <p:nvSpPr>
          <p:cNvPr id="409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PyTorch</a:t>
            </a:r>
            <a:r>
              <a:rPr lang="ja-JP" altLang="en-US" dirty="0"/>
              <a:t>の動作確認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5C9C2DD-5141-DBA9-A90F-833326BCFD25}"/>
              </a:ext>
            </a:extLst>
          </p:cNvPr>
          <p:cNvSpPr txBox="1"/>
          <p:nvPr/>
        </p:nvSpPr>
        <p:spPr>
          <a:xfrm>
            <a:off x="1191182" y="1907577"/>
            <a:ext cx="623216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1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torch</a:t>
            </a:r>
          </a:p>
          <a:p>
            <a:b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version of torch</a:t>
            </a:r>
            <a:endParaRPr lang="en-US" altLang="ja-JP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ja-JP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__version</a:t>
            </a:r>
            <a:r>
              <a:rPr lang="en-US" altLang="ja-JP" sz="1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Can use </a:t>
            </a:r>
            <a:r>
              <a:rPr lang="en-US" altLang="ja-JP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gpu</a:t>
            </a:r>
            <a:r>
              <a:rPr lang="en-US" altLang="ja-JP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or not</a:t>
            </a:r>
            <a:endParaRPr lang="en-US" altLang="ja-JP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ja-JP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.cuda.is_available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b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Count available </a:t>
            </a:r>
            <a:r>
              <a:rPr lang="en-US" altLang="ja-JP" sz="18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gpus</a:t>
            </a:r>
            <a:endParaRPr lang="en-US" altLang="ja-JP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18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torch</a:t>
            </a:r>
            <a:r>
              <a:rPr lang="en-US" altLang="ja-JP" sz="1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.cuda.device_count</a:t>
            </a:r>
            <a:r>
              <a:rPr lang="en-US" altLang="ja-JP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95179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仮想環境</a:t>
            </a:r>
          </a:p>
        </p:txBody>
      </p:sp>
      <p:sp>
        <p:nvSpPr>
          <p:cNvPr id="409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環境が壊れたり、変更したいときのために仮想環境で行う</a:t>
            </a:r>
            <a:endParaRPr lang="en-US" altLang="ja-JP" dirty="0"/>
          </a:p>
          <a:p>
            <a:r>
              <a:rPr lang="ja-JP" altLang="en-US" dirty="0"/>
              <a:t>代表的な仮想環境</a:t>
            </a:r>
            <a:endParaRPr lang="en-US" altLang="ja-JP" dirty="0"/>
          </a:p>
          <a:p>
            <a:pPr lvl="1"/>
            <a:r>
              <a:rPr lang="en-US" altLang="ja-JP" dirty="0"/>
              <a:t>Docker</a:t>
            </a:r>
          </a:p>
          <a:p>
            <a:pPr lvl="2"/>
            <a:r>
              <a:rPr lang="ja-JP" altLang="en-US" dirty="0"/>
              <a:t>サーバを共有するときは</a:t>
            </a:r>
            <a:r>
              <a:rPr lang="en-US" altLang="ja-JP" dirty="0"/>
              <a:t>port</a:t>
            </a:r>
            <a:r>
              <a:rPr lang="ja-JP" altLang="en-US" dirty="0"/>
              <a:t>番号に注意</a:t>
            </a:r>
            <a:endParaRPr lang="en-US" altLang="ja-JP" dirty="0"/>
          </a:p>
          <a:p>
            <a:pPr lvl="1"/>
            <a:r>
              <a:rPr lang="en-US" altLang="ja-JP" dirty="0" err="1"/>
              <a:t>venv</a:t>
            </a:r>
            <a:endParaRPr lang="en-US" altLang="ja-JP" dirty="0"/>
          </a:p>
          <a:p>
            <a:pPr lvl="1"/>
            <a:r>
              <a:rPr lang="en-US" altLang="ja-JP" dirty="0"/>
              <a:t>Anaconda</a:t>
            </a:r>
          </a:p>
          <a:p>
            <a:pPr lvl="2"/>
            <a:r>
              <a:rPr lang="en-US" altLang="ja-JP" dirty="0">
                <a:hlinkClick r:id="rId3"/>
              </a:rPr>
              <a:t>https://qiita.com/en3/items/99de0098ec5668070f75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7801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CUDA</a:t>
            </a:r>
            <a:r>
              <a:rPr lang="ja-JP" altLang="en-US" dirty="0"/>
              <a:t>の確認（有無の確認・バージョン変更）</a:t>
            </a:r>
          </a:p>
        </p:txBody>
      </p:sp>
      <p:sp>
        <p:nvSpPr>
          <p:cNvPr id="409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/local/</a:t>
            </a:r>
            <a:r>
              <a:rPr lang="ja-JP" altLang="en-US" dirty="0"/>
              <a:t>に</a:t>
            </a:r>
            <a:r>
              <a:rPr lang="en-US" altLang="ja-JP" dirty="0" err="1"/>
              <a:t>cuda</a:t>
            </a:r>
            <a:r>
              <a:rPr lang="ja-JP" altLang="en-US" dirty="0"/>
              <a:t>のつくディレクトリがなければ</a:t>
            </a:r>
            <a:br>
              <a:rPr lang="en-US" altLang="ja-JP" dirty="0"/>
            </a:br>
            <a:r>
              <a:rPr lang="ja-JP" altLang="en-US" dirty="0"/>
              <a:t>インストールされていない（たぶん）</a:t>
            </a:r>
            <a:endParaRPr lang="en-US" altLang="ja-JP" dirty="0"/>
          </a:p>
          <a:p>
            <a:r>
              <a:rPr lang="ja-JP" altLang="en-US" dirty="0"/>
              <a:t>既にインストールされている場合は下記でアンインストール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1C246655-699D-21B1-7A71-CC40A506F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866751"/>
              </p:ext>
            </p:extLst>
          </p:nvPr>
        </p:nvGraphicFramePr>
        <p:xfrm>
          <a:off x="1464441" y="2880360"/>
          <a:ext cx="8128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6013237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 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sudo</a:t>
                      </a:r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apt-get --purge remove 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nvidia</a:t>
                      </a:r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 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sudo</a:t>
                      </a:r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apt-get --purge remove 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cuda</a:t>
                      </a:r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 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sudo</a:t>
                      </a:r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apt-get --purge remove 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cudnn</a:t>
                      </a:r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 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sudo</a:t>
                      </a:r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apt-get --purge remove 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libnvidia</a:t>
                      </a:r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 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sudo</a:t>
                      </a:r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apt-get --purge remove 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libcuda</a:t>
                      </a:r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 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sudo</a:t>
                      </a:r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apt-get --purge remove 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libcudnn</a:t>
                      </a:r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</a:p>
                    <a:p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 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sudo</a:t>
                      </a:r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apt-get 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autoremove</a:t>
                      </a:r>
                      <a:endParaRPr kumimoji="1" lang="en-US" altLang="ja-JP" sz="1800" b="0" i="0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 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sudo</a:t>
                      </a:r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apt-get 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autoclean</a:t>
                      </a:r>
                      <a:endParaRPr kumimoji="1" lang="en-US" altLang="ja-JP" sz="1800" b="0" i="0" kern="1200" dirty="0">
                        <a:solidFill>
                          <a:sysClr val="windowText" lastClr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 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sudo</a:t>
                      </a:r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apt-get update</a:t>
                      </a:r>
                    </a:p>
                    <a:p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$ 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sudo</a:t>
                      </a:r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rm -rf /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usr</a:t>
                      </a:r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/local/</a:t>
                      </a:r>
                      <a:r>
                        <a:rPr kumimoji="1" lang="en-US" altLang="ja-JP" sz="1800" b="0" i="0" kern="1200" dirty="0" err="1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cuda</a:t>
                      </a:r>
                      <a:r>
                        <a:rPr kumimoji="1" lang="en-US" altLang="ja-JP" sz="1800" b="0" i="0" kern="1200" dirty="0">
                          <a:solidFill>
                            <a:sysClr val="windowText" lastClr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kumimoji="1" lang="ja-JP" altLang="en-US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351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003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Python</a:t>
            </a:r>
            <a:r>
              <a:rPr lang="ja-JP" altLang="en-US" dirty="0"/>
              <a:t>のバージョン確認</a:t>
            </a:r>
          </a:p>
        </p:txBody>
      </p:sp>
      <p:sp>
        <p:nvSpPr>
          <p:cNvPr id="409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動作条件調べる</a:t>
            </a:r>
            <a:endParaRPr lang="en-US" altLang="ja-JP" dirty="0"/>
          </a:p>
          <a:p>
            <a:pPr lvl="1"/>
            <a:r>
              <a:rPr lang="en-US" altLang="ja-JP" dirty="0" err="1"/>
              <a:t>PyTorch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>
                <a:hlinkClick r:id="rId3"/>
              </a:rPr>
              <a:t>https://github.com/pytorch/pytorch/blob/master/RELEASE.md</a:t>
            </a:r>
            <a:endParaRPr lang="en-US" altLang="ja-JP" dirty="0"/>
          </a:p>
          <a:p>
            <a:pPr lvl="1"/>
            <a:r>
              <a:rPr lang="en-US" altLang="ja-JP" dirty="0"/>
              <a:t>TensorFlow</a:t>
            </a:r>
          </a:p>
          <a:p>
            <a:pPr marL="914400" lvl="2" indent="0">
              <a:buNone/>
            </a:pPr>
            <a:r>
              <a:rPr lang="en-US" altLang="ja-JP" dirty="0">
                <a:hlinkClick r:id="rId4"/>
              </a:rPr>
              <a:t>https://www.tensorflow.org/install?hl=ja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A65FB1A-C160-3702-C23A-2B93B4674B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246" b="48895"/>
          <a:stretch/>
        </p:blipFill>
        <p:spPr>
          <a:xfrm>
            <a:off x="6951678" y="3833312"/>
            <a:ext cx="4578870" cy="200868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7BD05A8-994C-A447-F955-71A6B8AD3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308" y="3831128"/>
            <a:ext cx="5724423" cy="2010867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4D0570-7FF4-2EDC-DFE9-C713361BD32D}"/>
              </a:ext>
            </a:extLst>
          </p:cNvPr>
          <p:cNvSpPr txBox="1"/>
          <p:nvPr/>
        </p:nvSpPr>
        <p:spPr>
          <a:xfrm>
            <a:off x="7763187" y="5836774"/>
            <a:ext cx="295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/>
              <a:t>TensorFlow</a:t>
            </a:r>
            <a:endParaRPr kumimoji="1" lang="ja-JP" altLang="en-US" sz="1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A033C89-494C-B6E3-6238-1F0793D542DC}"/>
              </a:ext>
            </a:extLst>
          </p:cNvPr>
          <p:cNvSpPr txBox="1"/>
          <p:nvPr/>
        </p:nvSpPr>
        <p:spPr>
          <a:xfrm>
            <a:off x="2165593" y="5842374"/>
            <a:ext cx="295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800" dirty="0" err="1"/>
              <a:t>PyTorch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8807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CUDA</a:t>
            </a:r>
            <a:r>
              <a:rPr lang="ja-JP" altLang="en-US" dirty="0"/>
              <a:t>のバージョン確認</a:t>
            </a:r>
          </a:p>
        </p:txBody>
      </p:sp>
      <p:sp>
        <p:nvSpPr>
          <p:cNvPr id="409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TensorFlow</a:t>
            </a:r>
            <a:r>
              <a:rPr lang="ja-JP" altLang="en-US" dirty="0"/>
              <a:t>の場合、テスト済みを参考に決定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https://www.nvidia.co.jp/Download/index.aspx?lang=jp</a:t>
            </a:r>
            <a:endParaRPr lang="en-US" altLang="ja-JP" dirty="0"/>
          </a:p>
          <a:p>
            <a:r>
              <a:rPr lang="en-US" altLang="ja-JP" dirty="0" err="1"/>
              <a:t>PyTorch</a:t>
            </a:r>
            <a:r>
              <a:rPr lang="ja-JP" altLang="en-US" dirty="0"/>
              <a:t>の場合、記載のあるバージョンを選択</a:t>
            </a:r>
            <a:endParaRPr lang="en-US" altLang="ja-JP" dirty="0"/>
          </a:p>
          <a:p>
            <a:pPr lvl="1"/>
            <a:r>
              <a:rPr lang="en-US" altLang="ja-JP" dirty="0">
                <a:hlinkClick r:id="rId4"/>
              </a:rPr>
              <a:t>https://pytorch.org/</a:t>
            </a:r>
            <a:endParaRPr lang="en-US" altLang="ja-JP" dirty="0"/>
          </a:p>
          <a:p>
            <a:pPr lvl="1"/>
            <a:r>
              <a:rPr lang="en-US" altLang="ja-JP" dirty="0">
                <a:hlinkClick r:id="rId5"/>
              </a:rPr>
              <a:t>https://pytorch.org/get-started/previous-versions/</a:t>
            </a:r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00207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NVIDIA</a:t>
            </a:r>
            <a:r>
              <a:rPr lang="ja-JP" altLang="en-US" dirty="0"/>
              <a:t>ドライバ（１）</a:t>
            </a:r>
          </a:p>
        </p:txBody>
      </p:sp>
      <p:sp>
        <p:nvSpPr>
          <p:cNvPr id="409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Nouveau</a:t>
            </a:r>
            <a:r>
              <a:rPr lang="ja-JP" altLang="en-US" dirty="0"/>
              <a:t>を無効化する必要性があるかも</a:t>
            </a:r>
            <a:endParaRPr lang="en-US" altLang="ja-JP" dirty="0"/>
          </a:p>
          <a:p>
            <a:pPr lvl="1"/>
            <a:r>
              <a:rPr lang="ja-JP" altLang="en-US" dirty="0"/>
              <a:t>コマンドで有効かを確認</a:t>
            </a:r>
            <a:endParaRPr lang="en-US" altLang="ja-JP" dirty="0"/>
          </a:p>
          <a:p>
            <a:pPr lvl="2"/>
            <a:r>
              <a:rPr lang="en-US" altLang="ja-JP" dirty="0"/>
              <a:t>$ </a:t>
            </a:r>
            <a:r>
              <a:rPr lang="en-US" altLang="ja-JP" dirty="0" err="1"/>
              <a:t>lsmod</a:t>
            </a:r>
            <a:r>
              <a:rPr lang="en-US" altLang="ja-JP" dirty="0"/>
              <a:t> | grep nouveau</a:t>
            </a:r>
          </a:p>
          <a:p>
            <a:pPr lvl="1"/>
            <a:r>
              <a:rPr lang="ja-JP" altLang="en-US" dirty="0"/>
              <a:t>エラーがなく情報が色々表示された場合は無効化する方法を調べる</a:t>
            </a:r>
            <a:endParaRPr lang="en-US" altLang="ja-JP" dirty="0"/>
          </a:p>
          <a:p>
            <a:pPr lvl="2"/>
            <a:r>
              <a:rPr kumimoji="1" lang="en-US" altLang="ja-JP" dirty="0">
                <a:hlinkClick r:id="rId3"/>
              </a:rPr>
              <a:t>https://k-hyoda.hatenablog.com/entry/2020/07/09/223907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3857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NVIDIA</a:t>
            </a:r>
            <a:r>
              <a:rPr lang="ja-JP" altLang="en-US" dirty="0"/>
              <a:t>ドライバ（２）</a:t>
            </a:r>
          </a:p>
        </p:txBody>
      </p:sp>
      <p:sp>
        <p:nvSpPr>
          <p:cNvPr id="409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Nvidia</a:t>
            </a:r>
            <a:r>
              <a:rPr lang="ja-JP" altLang="en-US" dirty="0"/>
              <a:t>ドライバは</a:t>
            </a:r>
            <a:r>
              <a:rPr lang="en-US" altLang="ja-JP" dirty="0"/>
              <a:t>CUDA</a:t>
            </a:r>
            <a:r>
              <a:rPr lang="ja-JP" altLang="en-US" dirty="0"/>
              <a:t>のインストール時にインストールされる</a:t>
            </a:r>
            <a:br>
              <a:rPr lang="en-US" altLang="ja-JP" dirty="0"/>
            </a:br>
            <a:r>
              <a:rPr lang="ja-JP" altLang="en-US" dirty="0"/>
              <a:t>（すでにインストールされていれば更新される）</a:t>
            </a:r>
            <a:endParaRPr lang="en-US" altLang="ja-JP" dirty="0"/>
          </a:p>
          <a:p>
            <a:pPr lvl="1"/>
            <a:r>
              <a:rPr lang="ja-JP" altLang="en-US" dirty="0"/>
              <a:t>真偽は確かめていないので、無理だったら別の方法</a:t>
            </a:r>
            <a:endParaRPr lang="en-US" altLang="ja-JP" dirty="0"/>
          </a:p>
          <a:p>
            <a:pPr lvl="2"/>
            <a:r>
              <a:rPr lang="ja-JP" altLang="en-US" dirty="0"/>
              <a:t>サイト</a:t>
            </a:r>
            <a:endParaRPr lang="en-US" altLang="ja-JP" dirty="0"/>
          </a:p>
          <a:p>
            <a:pPr marL="1371600" lvl="3" indent="0">
              <a:buNone/>
            </a:pPr>
            <a:r>
              <a:rPr lang="en-US" altLang="ja-JP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https://www.nvidia.co.jp/Download/index.aspx?lang=jp</a:t>
            </a:r>
            <a:endParaRPr lang="en-US" altLang="ja-JP" dirty="0"/>
          </a:p>
          <a:p>
            <a:pPr lvl="2"/>
            <a:r>
              <a:rPr lang="ja-JP" altLang="en-US" dirty="0"/>
              <a:t>コマンド </a:t>
            </a:r>
            <a:r>
              <a:rPr lang="en-US" altLang="ja-JP" dirty="0"/>
              <a:t>(nvidia-driver-460</a:t>
            </a:r>
            <a:r>
              <a:rPr lang="ja-JP" altLang="en-US" dirty="0"/>
              <a:t>が</a:t>
            </a:r>
            <a:r>
              <a:rPr lang="en-US" altLang="ja-JP" dirty="0"/>
              <a:t>recommended</a:t>
            </a:r>
            <a:r>
              <a:rPr lang="ja-JP" altLang="en-US" dirty="0"/>
              <a:t>の場合</a:t>
            </a:r>
            <a:r>
              <a:rPr lang="en-US" altLang="ja-JP" dirty="0"/>
              <a:t>)</a:t>
            </a:r>
          </a:p>
          <a:p>
            <a:pPr lvl="3"/>
            <a:r>
              <a:rPr lang="en-US" altLang="ja-JP" dirty="0"/>
              <a:t>$ ubuntu-drivers devices</a:t>
            </a:r>
          </a:p>
          <a:p>
            <a:pPr lvl="3"/>
            <a:r>
              <a:rPr lang="en-US" altLang="ja-JP" dirty="0"/>
              <a:t>$ </a:t>
            </a:r>
            <a:r>
              <a:rPr lang="en-US" altLang="ja-JP" dirty="0" err="1"/>
              <a:t>sudo</a:t>
            </a:r>
            <a:r>
              <a:rPr lang="en-US" altLang="ja-JP" dirty="0"/>
              <a:t> apt install nvidia-driver-460</a:t>
            </a:r>
          </a:p>
          <a:p>
            <a:pPr lvl="1"/>
            <a:r>
              <a:rPr lang="ja-JP" altLang="en-US" dirty="0"/>
              <a:t>インストール後再起動する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01520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CUDA</a:t>
            </a:r>
            <a:r>
              <a:rPr lang="ja-JP" altLang="en-US"/>
              <a:t>：インストール</a:t>
            </a:r>
            <a:endParaRPr lang="ja-JP" altLang="en-US" dirty="0"/>
          </a:p>
        </p:txBody>
      </p:sp>
      <p:sp>
        <p:nvSpPr>
          <p:cNvPr id="409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選択したバージョンの選択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>
                <a:hlinkClick r:id="rId3"/>
              </a:rPr>
              <a:t>https://developer.nvidia.com/cuda-toolkit-archive</a:t>
            </a:r>
            <a:endParaRPr lang="en-US" altLang="ja-JP" dirty="0"/>
          </a:p>
          <a:p>
            <a:r>
              <a:rPr lang="ja-JP" altLang="en-US" dirty="0"/>
              <a:t>各項目はコマンドなどで調べられる</a:t>
            </a:r>
            <a:endParaRPr lang="en-US" altLang="ja-JP" dirty="0"/>
          </a:p>
          <a:p>
            <a:pPr lvl="1"/>
            <a:r>
              <a:rPr lang="en-US" altLang="ja-JP" dirty="0"/>
              <a:t>OS, Architecture</a:t>
            </a:r>
          </a:p>
          <a:p>
            <a:pPr marL="457200" lvl="1" indent="0">
              <a:buNone/>
            </a:pPr>
            <a:r>
              <a:rPr lang="en-US" altLang="ja-JP" dirty="0"/>
              <a:t>	$ </a:t>
            </a:r>
            <a:r>
              <a:rPr lang="en-US" altLang="ja-JP" dirty="0" err="1"/>
              <a:t>uname</a:t>
            </a:r>
            <a:r>
              <a:rPr lang="en-US" altLang="ja-JP" dirty="0"/>
              <a:t> –a</a:t>
            </a:r>
          </a:p>
          <a:p>
            <a:pPr lvl="1"/>
            <a:r>
              <a:rPr lang="en-US" altLang="ja-JP" dirty="0"/>
              <a:t>Distribution, Version</a:t>
            </a:r>
          </a:p>
          <a:p>
            <a:pPr marL="457200" lvl="1" indent="0">
              <a:buNone/>
            </a:pPr>
            <a:r>
              <a:rPr lang="en-US" altLang="ja-JP" dirty="0"/>
              <a:t>	$ cat /</a:t>
            </a:r>
            <a:r>
              <a:rPr lang="en-US" altLang="ja-JP" dirty="0" err="1"/>
              <a:t>etc</a:t>
            </a:r>
            <a:r>
              <a:rPr lang="en-US" altLang="ja-JP" dirty="0"/>
              <a:t>/*release</a:t>
            </a:r>
          </a:p>
          <a:p>
            <a:r>
              <a:rPr lang="ja-JP" altLang="en-US" dirty="0"/>
              <a:t>指示に従ってインストール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CBDEE30-4A20-B70E-6220-6F7D5B59F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763" y="2344236"/>
            <a:ext cx="4864937" cy="34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0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PyTorch</a:t>
            </a:r>
            <a:r>
              <a:rPr lang="ja-JP" altLang="en-US" dirty="0"/>
              <a:t>：インストール</a:t>
            </a:r>
          </a:p>
        </p:txBody>
      </p:sp>
      <p:sp>
        <p:nvSpPr>
          <p:cNvPr id="4099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項目を選択してコマンドを実行</a:t>
            </a:r>
            <a:endParaRPr lang="en-US" altLang="ja-JP" dirty="0"/>
          </a:p>
          <a:p>
            <a:pPr lvl="1"/>
            <a:r>
              <a:rPr lang="en-US" altLang="ja-JP" dirty="0">
                <a:hlinkClick r:id="rId3"/>
              </a:rPr>
              <a:t>https://pytorch.org/</a:t>
            </a:r>
            <a:endParaRPr lang="en-US" altLang="ja-JP" dirty="0"/>
          </a:p>
          <a:p>
            <a:r>
              <a:rPr lang="ja-JP" altLang="en-US" dirty="0"/>
              <a:t>前のバージョンは</a:t>
            </a:r>
            <a:br>
              <a:rPr lang="en-US" altLang="ja-JP" dirty="0"/>
            </a:br>
            <a:r>
              <a:rPr lang="en-US" altLang="ja-JP" dirty="0"/>
              <a:t>“Previous version of </a:t>
            </a:r>
            <a:r>
              <a:rPr lang="en-US" altLang="ja-JP" dirty="0" err="1"/>
              <a:t>PyTorch</a:t>
            </a:r>
            <a:r>
              <a:rPr lang="en-US" altLang="ja-JP" dirty="0"/>
              <a:t>”</a:t>
            </a:r>
            <a:br>
              <a:rPr lang="en-US" altLang="ja-JP" dirty="0"/>
            </a:br>
            <a:r>
              <a:rPr lang="ja-JP" altLang="en-US" dirty="0"/>
              <a:t>から探す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F05864E-02A4-434C-D942-E6EA4AFA9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815" y="1315787"/>
            <a:ext cx="4819686" cy="4480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95263"/>
      </p:ext>
    </p:extLst>
  </p:cSld>
  <p:clrMapOvr>
    <a:masterClrMapping/>
  </p:clrMapOvr>
</p:sld>
</file>

<file path=ppt/theme/theme1.xml><?xml version="1.0" encoding="utf-8"?>
<a:theme xmlns:a="http://schemas.openxmlformats.org/drawingml/2006/main" name="yla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mtfuji 1">
        <a:dk1>
          <a:srgbClr val="000000"/>
        </a:dk1>
        <a:lt1>
          <a:srgbClr val="FFFFFF"/>
        </a:lt1>
        <a:dk2>
          <a:srgbClr val="25367F"/>
        </a:dk2>
        <a:lt2>
          <a:srgbClr val="B29782"/>
        </a:lt2>
        <a:accent1>
          <a:srgbClr val="82B5CA"/>
        </a:accent1>
        <a:accent2>
          <a:srgbClr val="448C8E"/>
        </a:accent2>
        <a:accent3>
          <a:srgbClr val="ACAEC0"/>
        </a:accent3>
        <a:accent4>
          <a:srgbClr val="DADADA"/>
        </a:accent4>
        <a:accent5>
          <a:srgbClr val="C1D7E1"/>
        </a:accent5>
        <a:accent6>
          <a:srgbClr val="3D7E80"/>
        </a:accent6>
        <a:hlink>
          <a:srgbClr val="5C885F"/>
        </a:hlink>
        <a:folHlink>
          <a:srgbClr val="6B565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tfuji 2">
        <a:dk1>
          <a:srgbClr val="000000"/>
        </a:dk1>
        <a:lt1>
          <a:srgbClr val="FFFFFF"/>
        </a:lt1>
        <a:dk2>
          <a:srgbClr val="003399"/>
        </a:dk2>
        <a:lt2>
          <a:srgbClr val="FFFFFF"/>
        </a:lt2>
        <a:accent1>
          <a:srgbClr val="82B5CA"/>
        </a:accent1>
        <a:accent2>
          <a:srgbClr val="448C8E"/>
        </a:accent2>
        <a:accent3>
          <a:srgbClr val="FFFFFF"/>
        </a:accent3>
        <a:accent4>
          <a:srgbClr val="000000"/>
        </a:accent4>
        <a:accent5>
          <a:srgbClr val="C1D7E1"/>
        </a:accent5>
        <a:accent6>
          <a:srgbClr val="3D7E80"/>
        </a:accent6>
        <a:hlink>
          <a:srgbClr val="A384C8"/>
        </a:hlink>
        <a:folHlink>
          <a:srgbClr val="6B565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tfuji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tfuji 4">
        <a:dk1>
          <a:srgbClr val="000000"/>
        </a:dk1>
        <a:lt1>
          <a:srgbClr val="ACCEDC"/>
        </a:lt1>
        <a:dk2>
          <a:srgbClr val="003366"/>
        </a:dk2>
        <a:lt2>
          <a:srgbClr val="FFFFFF"/>
        </a:lt2>
        <a:accent1>
          <a:srgbClr val="82B5CA"/>
        </a:accent1>
        <a:accent2>
          <a:srgbClr val="769537"/>
        </a:accent2>
        <a:accent3>
          <a:srgbClr val="D2E3EB"/>
        </a:accent3>
        <a:accent4>
          <a:srgbClr val="000000"/>
        </a:accent4>
        <a:accent5>
          <a:srgbClr val="C1D7E1"/>
        </a:accent5>
        <a:accent6>
          <a:srgbClr val="6A8731"/>
        </a:accent6>
        <a:hlink>
          <a:srgbClr val="3F7EBD"/>
        </a:hlink>
        <a:folHlink>
          <a:srgbClr val="B77A3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tfuji 5">
        <a:dk1>
          <a:srgbClr val="000000"/>
        </a:dk1>
        <a:lt1>
          <a:srgbClr val="FFFFFF"/>
        </a:lt1>
        <a:dk2>
          <a:srgbClr val="800080"/>
        </a:dk2>
        <a:lt2>
          <a:srgbClr val="FFFFCC"/>
        </a:lt2>
        <a:accent1>
          <a:srgbClr val="FF6699"/>
        </a:accent1>
        <a:accent2>
          <a:srgbClr val="FFCC66"/>
        </a:accent2>
        <a:accent3>
          <a:srgbClr val="C0AAC0"/>
        </a:accent3>
        <a:accent4>
          <a:srgbClr val="DADADA"/>
        </a:accent4>
        <a:accent5>
          <a:srgbClr val="FFB8CA"/>
        </a:accent5>
        <a:accent6>
          <a:srgbClr val="E7B95C"/>
        </a:accent6>
        <a:hlink>
          <a:srgbClr val="99CC00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tfuji 6">
        <a:dk1>
          <a:srgbClr val="006699"/>
        </a:dk1>
        <a:lt1>
          <a:srgbClr val="FFFFFF"/>
        </a:lt1>
        <a:dk2>
          <a:srgbClr val="009999"/>
        </a:dk2>
        <a:lt2>
          <a:srgbClr val="FFFFCC"/>
        </a:lt2>
        <a:accent1>
          <a:srgbClr val="47B6B9"/>
        </a:accent1>
        <a:accent2>
          <a:srgbClr val="C6A854"/>
        </a:accent2>
        <a:accent3>
          <a:srgbClr val="AACACA"/>
        </a:accent3>
        <a:accent4>
          <a:srgbClr val="DADADA"/>
        </a:accent4>
        <a:accent5>
          <a:srgbClr val="B1D7D9"/>
        </a:accent5>
        <a:accent6>
          <a:srgbClr val="B3984B"/>
        </a:accent6>
        <a:hlink>
          <a:srgbClr val="46904B"/>
        </a:hlink>
        <a:folHlink>
          <a:srgbClr val="00336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64FB02DD028A2469670E5A1B1D893F4" ma:contentTypeVersion="4" ma:contentTypeDescription="新しいドキュメントを作成します。" ma:contentTypeScope="" ma:versionID="7592c1decd80ef72cd496a844757a776">
  <xsd:schema xmlns:xsd="http://www.w3.org/2001/XMLSchema" xmlns:xs="http://www.w3.org/2001/XMLSchema" xmlns:p="http://schemas.microsoft.com/office/2006/metadata/properties" xmlns:ns3="06c8ae50-2991-4830-946a-c81c0847abe2" targetNamespace="http://schemas.microsoft.com/office/2006/metadata/properties" ma:root="true" ma:fieldsID="c28de0daffd55d4dee1dbff793fe2559" ns3:_="">
    <xsd:import namespace="06c8ae50-2991-4830-946a-c81c0847ab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c8ae50-2991-4830-946a-c81c0847a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EC4867-0389-4C12-B3F8-C442FFA2EA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c8ae50-2991-4830-946a-c81c0847ab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128234-63C6-45C9-82C9-363FA32CA6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B233B8-DD9C-405D-A615-F88E493A9C24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06c8ae50-2991-4830-946a-c81c0847abe2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ylab</Template>
  <TotalTime>15010</TotalTime>
  <Words>643</Words>
  <Application>Microsoft Office PowerPoint</Application>
  <PresentationFormat>ワイド画面</PresentationFormat>
  <Paragraphs>110</Paragraphs>
  <Slides>12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Wingdings</vt:lpstr>
      <vt:lpstr>ylab</vt:lpstr>
      <vt:lpstr>環境構築</vt:lpstr>
      <vt:lpstr>仮想環境</vt:lpstr>
      <vt:lpstr>CUDAの確認（有無の確認・バージョン変更）</vt:lpstr>
      <vt:lpstr>Pythonのバージョン確認</vt:lpstr>
      <vt:lpstr>CUDAのバージョン確認</vt:lpstr>
      <vt:lpstr>NVIDIAドライバ（１）</vt:lpstr>
      <vt:lpstr>NVIDIAドライバ（２）</vt:lpstr>
      <vt:lpstr>CUDA：インストール</vt:lpstr>
      <vt:lpstr>PyTorch：インストール</vt:lpstr>
      <vt:lpstr>TensorFlow：インストール</vt:lpstr>
      <vt:lpstr>確認（１）</vt:lpstr>
      <vt:lpstr>確認（２）</vt:lpstr>
    </vt:vector>
  </TitlesOfParts>
  <Company>慶應義塾大学理工学部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keywords/>
  <cp:lastModifiedBy>影山 雄士</cp:lastModifiedBy>
  <cp:revision>179</cp:revision>
  <dcterms:created xsi:type="dcterms:W3CDTF">2010-07-19T02:10:25Z</dcterms:created>
  <dcterms:modified xsi:type="dcterms:W3CDTF">2023-03-30T13:22:22Z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0x010100A64FB02DD028A2469670E5A1B1D893F4</vt:lpwstr>
  </property>
</Properties>
</file>