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2" autoAdjust="0"/>
    <p:restoredTop sz="94660"/>
  </p:normalViewPr>
  <p:slideViewPr>
    <p:cSldViewPr showGuides="1">
      <p:cViewPr>
        <p:scale>
          <a:sx n="110" d="100"/>
          <a:sy n="110" d="100"/>
        </p:scale>
        <p:origin x="-1914" y="-222"/>
      </p:cViewPr>
      <p:guideLst>
        <p:guide orient="horz" pos="40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5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4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1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4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2" t="9028" r="25277" b="5085"/>
          <a:stretch/>
        </p:blipFill>
        <p:spPr bwMode="auto">
          <a:xfrm>
            <a:off x="395536" y="332656"/>
            <a:ext cx="6350718" cy="60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円/楕円 2"/>
          <p:cNvSpPr/>
          <p:nvPr/>
        </p:nvSpPr>
        <p:spPr>
          <a:xfrm>
            <a:off x="2483768" y="4872568"/>
            <a:ext cx="432048" cy="212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2915816" y="4770312"/>
            <a:ext cx="288032" cy="177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131840" y="44683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2015</a:t>
            </a:r>
            <a:r>
              <a:rPr kumimoji="1" lang="ja-JP" altLang="en-US" dirty="0" smtClean="0">
                <a:solidFill>
                  <a:srgbClr val="FF0000"/>
                </a:solidFill>
              </a:rPr>
              <a:t>年版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551105" y="5057326"/>
            <a:ext cx="432048" cy="212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983153" y="5132212"/>
            <a:ext cx="364711" cy="2410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271185" y="52292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2015</a:t>
            </a:r>
            <a:r>
              <a:rPr kumimoji="1" lang="ja-JP" altLang="en-US" dirty="0" smtClean="0">
                <a:solidFill>
                  <a:srgbClr val="FF0000"/>
                </a:solidFill>
              </a:rPr>
              <a:t>年版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5582393" y="4879583"/>
            <a:ext cx="576064" cy="212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6014441" y="4692018"/>
            <a:ext cx="288032" cy="177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230465" y="447539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ＪＱ</a:t>
            </a:r>
            <a:r>
              <a:rPr lang="en-US" altLang="ja-JP" dirty="0">
                <a:solidFill>
                  <a:srgbClr val="FF0000"/>
                </a:solidFill>
              </a:rPr>
              <a:t>0381</a:t>
            </a:r>
            <a:r>
              <a:rPr lang="ja-JP" altLang="en-US" dirty="0">
                <a:solidFill>
                  <a:srgbClr val="FF0000"/>
                </a:solidFill>
              </a:rPr>
              <a:t>Ｇ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3923928" y="5050884"/>
            <a:ext cx="576064" cy="212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499992" y="5206838"/>
            <a:ext cx="432048" cy="63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858355" y="518855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ＪＥ</a:t>
            </a:r>
            <a:r>
              <a:rPr lang="en-US" altLang="ja-JP" dirty="0" smtClean="0">
                <a:solidFill>
                  <a:srgbClr val="FF0000"/>
                </a:solidFill>
              </a:rPr>
              <a:t>0466</a:t>
            </a:r>
            <a:r>
              <a:rPr lang="ja-JP" altLang="en-US" dirty="0" smtClean="0">
                <a:solidFill>
                  <a:srgbClr val="FF0000"/>
                </a:solidFill>
              </a:rPr>
              <a:t>Ｅ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2658" y="179348"/>
            <a:ext cx="2919389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lang="en-US" altLang="ja-JP" sz="2400" b="1" dirty="0">
                <a:solidFill>
                  <a:schemeClr val="bg1"/>
                </a:solidFill>
              </a:rPr>
              <a:t>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月　　日依頼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総務部</dc:creator>
  <cp:lastModifiedBy>総務部</cp:lastModifiedBy>
  <cp:revision>9</cp:revision>
  <dcterms:created xsi:type="dcterms:W3CDTF">2018-02-20T05:46:58Z</dcterms:created>
  <dcterms:modified xsi:type="dcterms:W3CDTF">2018-08-07T07:51:33Z</dcterms:modified>
</cp:coreProperties>
</file>