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-142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37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58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46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14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52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14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04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41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9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CF14-3C22-46AA-BD27-092C3034C246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CFE7-9132-4DB7-9C47-697901876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6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1" t="9231" r="26995" b="5264"/>
          <a:stretch/>
        </p:blipFill>
        <p:spPr bwMode="auto">
          <a:xfrm>
            <a:off x="179512" y="1124744"/>
            <a:ext cx="440413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3" t="18873" r="27734" b="6555"/>
          <a:stretch/>
        </p:blipFill>
        <p:spPr bwMode="auto">
          <a:xfrm>
            <a:off x="4560202" y="1772816"/>
            <a:ext cx="434263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924593" y="3619763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東プレ㈱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東プレ九州㈱</a:t>
            </a:r>
            <a:endParaRPr lang="en-US" altLang="ja-JP" sz="800" dirty="0" smtClean="0">
              <a:solidFill>
                <a:srgbClr val="FF0000"/>
              </a:solidFill>
            </a:endParaRPr>
          </a:p>
        </p:txBody>
      </p:sp>
      <p:sp>
        <p:nvSpPr>
          <p:cNvPr id="8" name="右中かっこ 7"/>
          <p:cNvSpPr/>
          <p:nvPr/>
        </p:nvSpPr>
        <p:spPr>
          <a:xfrm>
            <a:off x="6804248" y="3645024"/>
            <a:ext cx="77724" cy="2738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78615" y="443711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 smtClean="0">
                <a:solidFill>
                  <a:srgbClr val="FF0000"/>
                </a:solidFill>
              </a:rPr>
              <a:t>＜　　　　　　＞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78615" y="4062264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 smtClean="0">
                <a:solidFill>
                  <a:srgbClr val="FF0000"/>
                </a:solidFill>
              </a:rPr>
              <a:t>＜　　　　　＞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1682" y="3702224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 smtClean="0">
                <a:solidFill>
                  <a:srgbClr val="FF0000"/>
                </a:solidFill>
              </a:rPr>
              <a:t>＜　　　　＞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91682" y="3284984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 smtClean="0">
                <a:solidFill>
                  <a:srgbClr val="FF0000"/>
                </a:solidFill>
              </a:rPr>
              <a:t>＜　　　　＞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4" name="二等辺三角形 3"/>
          <p:cNvSpPr/>
          <p:nvPr/>
        </p:nvSpPr>
        <p:spPr>
          <a:xfrm rot="5400000">
            <a:off x="1259632" y="2747218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/>
          <p:cNvSpPr/>
          <p:nvPr/>
        </p:nvSpPr>
        <p:spPr>
          <a:xfrm rot="5400000">
            <a:off x="1259632" y="2908374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/>
          <p:cNvSpPr/>
          <p:nvPr/>
        </p:nvSpPr>
        <p:spPr>
          <a:xfrm rot="5400000">
            <a:off x="1259632" y="3052390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5400000">
            <a:off x="1259632" y="3171452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/>
          <p:cNvSpPr/>
          <p:nvPr/>
        </p:nvSpPr>
        <p:spPr>
          <a:xfrm rot="5400000">
            <a:off x="1259632" y="3284984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/>
          <p:cNvSpPr/>
          <p:nvPr/>
        </p:nvSpPr>
        <p:spPr>
          <a:xfrm rot="5400000">
            <a:off x="1291109" y="4797152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5400000">
            <a:off x="1291109" y="5445224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652120" y="1700808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52120" y="2420888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/>
        </p:nvSpPr>
        <p:spPr>
          <a:xfrm rot="5400000">
            <a:off x="5652120" y="2603202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 rot="5400000">
            <a:off x="5643637" y="2908374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/>
          <p:cNvSpPr/>
          <p:nvPr/>
        </p:nvSpPr>
        <p:spPr>
          <a:xfrm rot="5400000">
            <a:off x="5643637" y="4794274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32392" y="80651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1000" dirty="0" smtClean="0">
                <a:solidFill>
                  <a:srgbClr val="FF0000"/>
                </a:solidFill>
              </a:rPr>
              <a:t>段下げる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二等辺三角形 33"/>
          <p:cNvSpPr/>
          <p:nvPr/>
        </p:nvSpPr>
        <p:spPr>
          <a:xfrm rot="5400000">
            <a:off x="916051" y="857617"/>
            <a:ext cx="144016" cy="14401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2658" y="179348"/>
            <a:ext cx="2919389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2018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年</a:t>
            </a:r>
            <a:r>
              <a:rPr lang="en-US" altLang="ja-JP" sz="2400" b="1" dirty="0">
                <a:solidFill>
                  <a:schemeClr val="bg1"/>
                </a:solidFill>
              </a:rPr>
              <a:t>8</a:t>
            </a:r>
            <a:r>
              <a:rPr kumimoji="1" lang="ja-JP" altLang="en-US" sz="2400" b="1" smtClean="0">
                <a:solidFill>
                  <a:schemeClr val="bg1"/>
                </a:solidFill>
              </a:rPr>
              <a:t>月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　　日依頼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円/楕円 1"/>
          <p:cNvSpPr/>
          <p:nvPr/>
        </p:nvSpPr>
        <p:spPr>
          <a:xfrm>
            <a:off x="6542919" y="2614845"/>
            <a:ext cx="216024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587307" y="2844164"/>
            <a:ext cx="216024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561804" y="2707635"/>
            <a:ext cx="320168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7524328" y="2854734"/>
            <a:ext cx="320168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6725012" y="2467925"/>
            <a:ext cx="288032" cy="193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929293" y="234946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</a:rPr>
              <a:t>2015</a:t>
            </a:r>
            <a:r>
              <a:rPr lang="ja-JP" altLang="en-US" sz="800" dirty="0" smtClean="0">
                <a:solidFill>
                  <a:srgbClr val="FF0000"/>
                </a:solidFill>
              </a:rPr>
              <a:t>年版</a:t>
            </a:r>
            <a:endParaRPr kumimoji="1" lang="en-US" altLang="ja-JP" sz="800" dirty="0" smtClean="0">
              <a:solidFill>
                <a:srgbClr val="FF0000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6765969" y="2998750"/>
            <a:ext cx="288032" cy="88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6970250" y="296880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</a:rPr>
              <a:t>2015</a:t>
            </a:r>
            <a:r>
              <a:rPr lang="ja-JP" altLang="en-US" sz="800" dirty="0" smtClean="0">
                <a:solidFill>
                  <a:srgbClr val="FF0000"/>
                </a:solidFill>
              </a:rPr>
              <a:t>年版</a:t>
            </a:r>
            <a:endParaRPr kumimoji="1" lang="en-US" altLang="ja-JP" sz="800" dirty="0" smtClean="0">
              <a:solidFill>
                <a:srgbClr val="FF0000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7848091" y="2946120"/>
            <a:ext cx="288032" cy="885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8052372" y="2916172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</a:rPr>
              <a:t>ＪＥ</a:t>
            </a:r>
            <a:r>
              <a:rPr lang="en-US" altLang="ja-JP" sz="800" dirty="0">
                <a:solidFill>
                  <a:srgbClr val="FF0000"/>
                </a:solidFill>
              </a:rPr>
              <a:t>0466</a:t>
            </a:r>
            <a:r>
              <a:rPr lang="ja-JP" altLang="en-US" sz="800" dirty="0">
                <a:solidFill>
                  <a:srgbClr val="FF0000"/>
                </a:solidFill>
              </a:rPr>
              <a:t>Ｅ</a:t>
            </a:r>
            <a:endParaRPr kumimoji="1" lang="en-US" altLang="ja-JP" sz="800" dirty="0" smtClean="0">
              <a:solidFill>
                <a:srgbClr val="FF0000"/>
              </a:solidFill>
            </a:endParaRPr>
          </a:p>
        </p:txBody>
      </p:sp>
      <p:cxnSp>
        <p:nvCxnSpPr>
          <p:cNvPr id="39" name="直線矢印コネクタ 38"/>
          <p:cNvCxnSpPr>
            <a:stCxn id="32" idx="6"/>
          </p:cNvCxnSpPr>
          <p:nvPr/>
        </p:nvCxnSpPr>
        <p:spPr>
          <a:xfrm>
            <a:off x="6881972" y="2779643"/>
            <a:ext cx="255780" cy="256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7054001" y="2686853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ＪＱ</a:t>
            </a:r>
            <a:r>
              <a:rPr lang="en-US" altLang="ja-JP" sz="800" dirty="0" smtClean="0">
                <a:solidFill>
                  <a:srgbClr val="FF0000"/>
                </a:solidFill>
              </a:rPr>
              <a:t>0381</a:t>
            </a:r>
            <a:r>
              <a:rPr lang="ja-JP" altLang="en-US" sz="800" dirty="0" smtClean="0">
                <a:solidFill>
                  <a:srgbClr val="FF0000"/>
                </a:solidFill>
              </a:rPr>
              <a:t>Ｇ</a:t>
            </a:r>
            <a:endParaRPr kumimoji="1" lang="en-US" altLang="ja-JP" sz="800" dirty="0" smtClean="0">
              <a:solidFill>
                <a:srgbClr val="FF0000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6228184" y="4325188"/>
            <a:ext cx="216024" cy="144016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 flipH="1">
            <a:off x="6012160" y="4388651"/>
            <a:ext cx="216024" cy="442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643637" y="432939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 smtClean="0">
                <a:solidFill>
                  <a:srgbClr val="FF0000"/>
                </a:solidFill>
              </a:rPr>
              <a:t>九洲</a:t>
            </a:r>
            <a:endParaRPr kumimoji="1" lang="en-US" altLang="ja-JP" sz="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5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7" t="9728" r="31016" b="18471"/>
          <a:stretch/>
        </p:blipFill>
        <p:spPr bwMode="auto">
          <a:xfrm>
            <a:off x="179512" y="980728"/>
            <a:ext cx="403156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0" t="40359" r="31603" b="5683"/>
          <a:stretch/>
        </p:blipFill>
        <p:spPr bwMode="auto">
          <a:xfrm>
            <a:off x="4211960" y="980728"/>
            <a:ext cx="395806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843808" y="2780928"/>
            <a:ext cx="1433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</a:rPr>
              <a:t>186</a:t>
            </a:r>
            <a:r>
              <a:rPr kumimoji="1" lang="ja-JP" altLang="en-US" sz="800" dirty="0" smtClean="0">
                <a:solidFill>
                  <a:srgbClr val="FF0000"/>
                </a:solidFill>
              </a:rPr>
              <a:t>名　（</a:t>
            </a:r>
            <a:r>
              <a:rPr kumimoji="1" lang="en-US" altLang="ja-JP" sz="800" dirty="0" smtClean="0">
                <a:solidFill>
                  <a:srgbClr val="FF0000"/>
                </a:solidFill>
              </a:rPr>
              <a:t>2018</a:t>
            </a:r>
            <a:r>
              <a:rPr kumimoji="1" lang="ja-JP" altLang="en-US" sz="800" dirty="0" smtClean="0">
                <a:solidFill>
                  <a:srgbClr val="FF0000"/>
                </a:solidFill>
              </a:rPr>
              <a:t>年</a:t>
            </a:r>
            <a:r>
              <a:rPr kumimoji="1" lang="en-US" altLang="ja-JP" sz="800" dirty="0" smtClean="0">
                <a:solidFill>
                  <a:srgbClr val="FF0000"/>
                </a:solidFill>
              </a:rPr>
              <a:t>4</a:t>
            </a:r>
            <a:r>
              <a:rPr kumimoji="1" lang="ja-JP" altLang="en-US" sz="800" dirty="0" smtClean="0">
                <a:solidFill>
                  <a:srgbClr val="FF0000"/>
                </a:solidFill>
              </a:rPr>
              <a:t>月</a:t>
            </a:r>
            <a:r>
              <a:rPr kumimoji="1" lang="en-US" altLang="ja-JP" sz="8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800" dirty="0" smtClean="0">
                <a:solidFill>
                  <a:srgbClr val="FF0000"/>
                </a:solidFill>
              </a:rPr>
              <a:t>日現在）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1331640" y="2992268"/>
            <a:ext cx="1224136" cy="4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2557458" y="2943707"/>
            <a:ext cx="358358" cy="6420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1763688" y="4725144"/>
            <a:ext cx="793770" cy="41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584329" y="461742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</a:rPr>
              <a:t>削除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164288" y="322894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横浜銀行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kumimoji="1" lang="ja-JP" altLang="en-US" sz="800" dirty="0" smtClean="0">
                <a:solidFill>
                  <a:srgbClr val="FF0000"/>
                </a:solidFill>
              </a:rPr>
              <a:t>日本政策金融公庫</a:t>
            </a:r>
            <a:endParaRPr kumimoji="1"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三井住友銀行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kumimoji="1" lang="ja-JP" altLang="en-US" sz="800" dirty="0" smtClean="0">
                <a:solidFill>
                  <a:srgbClr val="FF0000"/>
                </a:solidFill>
              </a:rPr>
              <a:t>みずほ銀行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右中かっこ 13"/>
          <p:cNvSpPr/>
          <p:nvPr/>
        </p:nvSpPr>
        <p:spPr>
          <a:xfrm>
            <a:off x="6300192" y="3234680"/>
            <a:ext cx="155448" cy="5543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>
            <a:off x="6455640" y="3511984"/>
            <a:ext cx="708648" cy="934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7329076" y="1476072"/>
            <a:ext cx="174278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 smtClean="0">
                <a:solidFill>
                  <a:srgbClr val="FF0000"/>
                </a:solidFill>
              </a:rPr>
              <a:t>日産車体㈱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日産</a:t>
            </a:r>
            <a:r>
              <a:rPr lang="ja-JP" altLang="en-US" sz="800" dirty="0">
                <a:solidFill>
                  <a:srgbClr val="FF0000"/>
                </a:solidFill>
              </a:rPr>
              <a:t>車体</a:t>
            </a:r>
            <a:r>
              <a:rPr lang="ja-JP" altLang="en-US" sz="800" dirty="0" smtClean="0">
                <a:solidFill>
                  <a:srgbClr val="FF0000"/>
                </a:solidFill>
              </a:rPr>
              <a:t>マニュファクチュアリング㈱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>
                <a:solidFill>
                  <a:srgbClr val="FF0000"/>
                </a:solidFill>
              </a:rPr>
              <a:t>㈱</a:t>
            </a:r>
            <a:r>
              <a:rPr lang="ja-JP" altLang="en-US" sz="800" dirty="0" smtClean="0">
                <a:solidFill>
                  <a:srgbClr val="FF0000"/>
                </a:solidFill>
              </a:rPr>
              <a:t>ヨロズ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ユニプレス㈱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㈱ヴァレオジャパン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東プレ㈱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東プレ九州㈱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㈱丸順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城山工業㈱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ナガタコーギョウ㈱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九州永田㈱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 smtClean="0">
                <a:solidFill>
                  <a:srgbClr val="FF0000"/>
                </a:solidFill>
              </a:rPr>
              <a:t>㈱エイチワン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r>
              <a:rPr lang="ja-JP" altLang="en-US" sz="800" dirty="0">
                <a:solidFill>
                  <a:srgbClr val="FF0000"/>
                </a:solidFill>
              </a:rPr>
              <a:t>他</a:t>
            </a:r>
            <a:endParaRPr lang="en-US" altLang="ja-JP" sz="800" dirty="0" smtClean="0">
              <a:solidFill>
                <a:srgbClr val="FF0000"/>
              </a:solidFill>
            </a:endParaRPr>
          </a:p>
        </p:txBody>
      </p:sp>
      <p:sp>
        <p:nvSpPr>
          <p:cNvPr id="24" name="右中かっこ 23"/>
          <p:cNvSpPr/>
          <p:nvPr/>
        </p:nvSpPr>
        <p:spPr>
          <a:xfrm>
            <a:off x="6804248" y="1481807"/>
            <a:ext cx="155448" cy="15261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>
            <a:off x="6959696" y="2235318"/>
            <a:ext cx="35432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52658" y="179348"/>
            <a:ext cx="2811988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bg1"/>
                </a:solidFill>
              </a:rPr>
              <a:t>2018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年</a:t>
            </a:r>
            <a:r>
              <a:rPr kumimoji="1" lang="en-US" altLang="ja-JP" sz="2400" b="1" dirty="0" smtClean="0">
                <a:solidFill>
                  <a:schemeClr val="bg1"/>
                </a:solidFill>
              </a:rPr>
              <a:t>6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月</a:t>
            </a:r>
            <a:r>
              <a:rPr kumimoji="1" lang="en-US" altLang="ja-JP" sz="2400" b="1" dirty="0" smtClean="0">
                <a:solidFill>
                  <a:schemeClr val="bg1"/>
                </a:solidFill>
              </a:rPr>
              <a:t>11</a:t>
            </a:r>
            <a:r>
              <a:rPr kumimoji="1" lang="ja-JP" altLang="en-US" sz="2400" b="1" dirty="0" smtClean="0">
                <a:solidFill>
                  <a:schemeClr val="bg1"/>
                </a:solidFill>
              </a:rPr>
              <a:t>日依頼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4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67</Words>
  <Application>Microsoft Office PowerPoint</Application>
  <PresentationFormat>画面に合わせる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総務部</dc:creator>
  <cp:lastModifiedBy>総務部</cp:lastModifiedBy>
  <cp:revision>15</cp:revision>
  <dcterms:created xsi:type="dcterms:W3CDTF">2018-02-20T05:46:58Z</dcterms:created>
  <dcterms:modified xsi:type="dcterms:W3CDTF">2018-08-07T07:39:36Z</dcterms:modified>
</cp:coreProperties>
</file>