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48" autoAdjust="0"/>
    <p:restoredTop sz="94660"/>
  </p:normalViewPr>
  <p:slideViewPr>
    <p:cSldViewPr showGuides="1">
      <p:cViewPr>
        <p:scale>
          <a:sx n="120" d="100"/>
          <a:sy n="120" d="100"/>
        </p:scale>
        <p:origin x="-19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5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4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1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4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/>
          <p:cNvSpPr txBox="1"/>
          <p:nvPr/>
        </p:nvSpPr>
        <p:spPr>
          <a:xfrm>
            <a:off x="252658" y="179348"/>
            <a:ext cx="2919389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lang="en-US" altLang="ja-JP" sz="2400" b="1" dirty="0">
                <a:solidFill>
                  <a:schemeClr val="bg1"/>
                </a:solidFill>
              </a:rPr>
              <a:t>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月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　　日依頼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92080" y="19861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内容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訂正       社長</a:t>
            </a:r>
            <a:r>
              <a:rPr lang="ja-JP" altLang="en-US" dirty="0">
                <a:solidFill>
                  <a:srgbClr val="FF0000"/>
                </a:solidFill>
              </a:rPr>
              <a:t>指示</a:t>
            </a:r>
            <a:r>
              <a:rPr lang="en-US" altLang="ja-JP" dirty="0" smtClean="0">
                <a:solidFill>
                  <a:srgbClr val="FF0000"/>
                </a:solidFill>
              </a:rPr>
              <a:t>20180613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5" t="8577" r="34166" b="6189"/>
          <a:stretch/>
        </p:blipFill>
        <p:spPr bwMode="auto">
          <a:xfrm>
            <a:off x="555496" y="764704"/>
            <a:ext cx="3944495" cy="59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t="9320" r="5476" b="3723"/>
          <a:stretch/>
        </p:blipFill>
        <p:spPr>
          <a:xfrm>
            <a:off x="5364088" y="1106298"/>
            <a:ext cx="3600400" cy="5107964"/>
          </a:xfrm>
          <a:prstGeom prst="rect">
            <a:avLst/>
          </a:prstGeom>
        </p:spPr>
      </p:pic>
      <p:sp>
        <p:nvSpPr>
          <p:cNvPr id="4" name="右中かっこ 3"/>
          <p:cNvSpPr/>
          <p:nvPr/>
        </p:nvSpPr>
        <p:spPr>
          <a:xfrm>
            <a:off x="4200528" y="2276872"/>
            <a:ext cx="443480" cy="4176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4" idx="1"/>
          </p:cNvCxnSpPr>
          <p:nvPr/>
        </p:nvCxnSpPr>
        <p:spPr>
          <a:xfrm flipV="1">
            <a:off x="4644008" y="3212976"/>
            <a:ext cx="792088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388759" y="28436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全文変更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5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12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総務部</dc:creator>
  <cp:lastModifiedBy>総務部</cp:lastModifiedBy>
  <cp:revision>25</cp:revision>
  <dcterms:created xsi:type="dcterms:W3CDTF">2018-02-20T05:46:58Z</dcterms:created>
  <dcterms:modified xsi:type="dcterms:W3CDTF">2018-08-07T07:17:48Z</dcterms:modified>
</cp:coreProperties>
</file>