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3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-2562" y="-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37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58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4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46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14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52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14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04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41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29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6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/>
          <p:cNvSpPr txBox="1"/>
          <p:nvPr/>
        </p:nvSpPr>
        <p:spPr>
          <a:xfrm>
            <a:off x="252658" y="179348"/>
            <a:ext cx="2919389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2018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年</a:t>
            </a:r>
            <a:r>
              <a:rPr lang="en-US" altLang="ja-JP" sz="2400" b="1" dirty="0">
                <a:solidFill>
                  <a:schemeClr val="bg1"/>
                </a:solidFill>
              </a:rPr>
              <a:t>8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月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　　日依頼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0" t="10061" r="37398" b="5148"/>
          <a:stretch/>
        </p:blipFill>
        <p:spPr bwMode="auto">
          <a:xfrm>
            <a:off x="467544" y="692696"/>
            <a:ext cx="3240360" cy="595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9" t="9983" r="37321" b="5691"/>
          <a:stretch/>
        </p:blipFill>
        <p:spPr bwMode="auto">
          <a:xfrm>
            <a:off x="4572000" y="949972"/>
            <a:ext cx="2993905" cy="54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6444208" y="87014"/>
            <a:ext cx="2438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社長指示</a:t>
            </a:r>
            <a:r>
              <a:rPr lang="en-US" altLang="ja-JP" dirty="0" smtClean="0">
                <a:solidFill>
                  <a:srgbClr val="FF0000"/>
                </a:solidFill>
              </a:rPr>
              <a:t>20180613</a:t>
            </a:r>
          </a:p>
          <a:p>
            <a:r>
              <a:rPr lang="ja-JP" altLang="en-US" dirty="0" smtClean="0">
                <a:solidFill>
                  <a:srgbClr val="FF0000"/>
                </a:solidFill>
              </a:rPr>
              <a:t>最新の内容に更新する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5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561878"/>
              </p:ext>
            </p:extLst>
          </p:nvPr>
        </p:nvGraphicFramePr>
        <p:xfrm>
          <a:off x="252658" y="650304"/>
          <a:ext cx="8711829" cy="12982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7810"/>
                <a:gridCol w="2491411"/>
                <a:gridCol w="2121805"/>
                <a:gridCol w="910803"/>
              </a:tblGrid>
              <a:tr h="29527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プレス機械・付帯設備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名称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能力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メーカー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数量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2286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クランクレスプレス</a:t>
                      </a:r>
                      <a:r>
                        <a:rPr lang="en-US" altLang="ja-JP" sz="10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lang="ja-JP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大型</a:t>
                      </a:r>
                      <a:r>
                        <a:rPr lang="en-US" altLang="ja-JP" sz="10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lang="en-US" altLang="ja-JP" sz="10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５００ｔ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福井機械</a:t>
                      </a:r>
                      <a:endParaRPr lang="ja-JP" altLang="en-US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３５０ｔ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福井機械</a:t>
                      </a:r>
                      <a:endParaRPr lang="ja-JP" altLang="en-US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 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 rowSpan="5"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パワープレス</a:t>
                      </a:r>
                      <a:r>
                        <a:rPr lang="en-US" altLang="ja-JP" sz="10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lang="ja-JP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小型</a:t>
                      </a:r>
                      <a:r>
                        <a:rPr lang="en-US" altLang="ja-JP" sz="10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lang="en-US" altLang="ja-JP" sz="10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２００ｔ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コマツ</a:t>
                      </a:r>
                      <a:endParaRPr lang="ja-JP" altLang="en-US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 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１５０ｔ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アマダ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１５０ｔ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コマツ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１１０ｔ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コマツ</a:t>
                      </a:r>
                      <a:endParaRPr lang="ja-JP" altLang="en-US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８０ｔ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アイダ鉄工</a:t>
                      </a:r>
                      <a:endParaRPr lang="ja-JP" altLang="en-US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レベラーフィーダー</a:t>
                      </a:r>
                      <a:r>
                        <a:rPr lang="en-US" altLang="ja-JP" sz="10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(500</a:t>
                      </a:r>
                      <a:r>
                        <a:rPr lang="ja-JP" alt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ｔ</a:t>
                      </a:r>
                      <a:r>
                        <a:rPr lang="en-US" altLang="ja-JP" sz="10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lang="en-US" altLang="ja-JP" sz="10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コイル巾　 </a:t>
                      </a:r>
                      <a:r>
                        <a:rPr lang="en-US" altLang="ja-JP" sz="110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1300㎜</a:t>
                      </a:r>
                      <a:endParaRPr lang="en-US" altLang="ja-JP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オリイメック</a:t>
                      </a:r>
                      <a:endParaRPr lang="ja-JP" altLang="en-US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レベラーフィーダー</a:t>
                      </a:r>
                      <a:r>
                        <a:rPr lang="en-US" altLang="ja-JP" sz="10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(350</a:t>
                      </a:r>
                      <a:r>
                        <a:rPr lang="ja-JP" alt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ｔ</a:t>
                      </a:r>
                      <a:r>
                        <a:rPr lang="en-US" altLang="ja-JP" sz="10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lang="en-US" altLang="ja-JP" sz="10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コイル巾    </a:t>
                      </a:r>
                      <a:r>
                        <a:rPr lang="en-US" altLang="ja-JP" sz="110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800㎜</a:t>
                      </a:r>
                      <a:endParaRPr lang="en-US" altLang="ja-JP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オリイメック</a:t>
                      </a:r>
                      <a:endParaRPr lang="ja-JP" altLang="en-US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レベラーフィーダー</a:t>
                      </a:r>
                      <a:r>
                        <a:rPr lang="en-US" altLang="ja-JP" sz="10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(200</a:t>
                      </a:r>
                      <a:r>
                        <a:rPr lang="ja-JP" alt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ｔ</a:t>
                      </a:r>
                      <a:r>
                        <a:rPr lang="en-US" altLang="ja-JP" sz="10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lang="en-US" altLang="ja-JP" sz="10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コイル巾　  </a:t>
                      </a:r>
                      <a:r>
                        <a:rPr lang="en-US" altLang="ja-JP" sz="11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500㎜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オリイメック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40620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組立機械・付帯設備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名称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能力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メーカー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数量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22860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産業用ロボット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２００kg (SPOT)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安川電機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１６５kg (SPOT)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安川電機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１２０kg (SPOT)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安川電機 他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6 0 ㎏ (CO2)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安川電機 他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定置式スポット溶接機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35～110kvA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中央製作所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40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ナットフィーダー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M5～M12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矢島技研　他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36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ポータブルスポット溶接機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110～150kvA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中央製作所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27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ＣＯ２溶接機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 5 0 A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ダイヘン他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18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スタッド溶接機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 5 k v A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ボップリベット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43326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工作機械・設備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名称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能力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メーカー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数量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旋盤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回転速度最高</a:t>
                      </a: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1600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min⁻１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池貝機械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精密平面研削盤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回転速度最高</a:t>
                      </a:r>
                      <a:r>
                        <a:rPr lang="en-US" altLang="ja-JP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1600</a:t>
                      </a: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min⁻１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黒田精工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高能率型汎用フライス盤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回転速度最高</a:t>
                      </a: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1600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min⁻１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大鳥機工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ラジアルボール盤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回転速度最高</a:t>
                      </a:r>
                      <a:r>
                        <a:rPr lang="en-US" altLang="ja-JP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1800</a:t>
                      </a: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min⁻１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吉田鉄工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卓上ボール盤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回転速度最高</a:t>
                      </a:r>
                      <a:r>
                        <a:rPr lang="en-US" altLang="ja-JP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3000</a:t>
                      </a: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min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日立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コンターマシーン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切断能力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300</a:t>
                      </a: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mm(W)×200mm(H)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ワイエス工機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高速切断機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富田鉄工所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エアープラズマ切断機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IGBT</a:t>
                      </a:r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ｲﾝﾊﾞｰﾀ式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Panasonic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シャーリング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切断可能板厚 軟鋼</a:t>
                      </a:r>
                      <a:r>
                        <a:rPr lang="en-US" altLang="ja-JP" sz="10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0.8</a:t>
                      </a:r>
                      <a:r>
                        <a:rPr lang="ja-JP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lang="en-US" altLang="ja-JP" sz="10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6.5</a:t>
                      </a: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日本ｺﾈﾁｶｯﾄｿｰ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コーナーシャー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最大板厚</a:t>
                      </a: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SS41-6mm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竹田製作所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卓上グラインダー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日立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直流ﾊﾟﾙｽ</a:t>
                      </a:r>
                      <a:r>
                        <a:rPr lang="en-US" altLang="zh-TW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TIG</a:t>
                      </a:r>
                      <a:r>
                        <a:rPr lang="zh-TW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溶接機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高周波ｽﾀｰﾄ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ﾀﾞｲﾍﾝ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4251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搬送機械・設備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名称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能力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メーカー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数量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2286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クレーン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 . 0 t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日立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 . 8 t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日本ホイスト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 rowSpan="5"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フォークリフト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 . 5 t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日産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 . 0 t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トヨタ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 . 5 t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日産、トヨタ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. 5 t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日産、トヨタ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. 4 t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トヨタ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7363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測定機器・設備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名称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能力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メーカー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数量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レイアウトマシン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2,000×3,000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東京貿易システム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溶接電流計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スポットロン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デジタル加圧計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. 0ｔ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スポットロン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押し込み試験機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 . 0 t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愛知産業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252658" y="179348"/>
            <a:ext cx="803425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bg1"/>
                </a:solidFill>
              </a:rPr>
              <a:t>本社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27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32525"/>
              </p:ext>
            </p:extLst>
          </p:nvPr>
        </p:nvGraphicFramePr>
        <p:xfrm>
          <a:off x="252658" y="650304"/>
          <a:ext cx="8711829" cy="12360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7810"/>
                <a:gridCol w="2491411"/>
                <a:gridCol w="2121805"/>
                <a:gridCol w="910803"/>
              </a:tblGrid>
              <a:tr h="29527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プレス機械・付帯設備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名称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能力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メーカー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数量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2286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パワープレス</a:t>
                      </a:r>
                      <a:r>
                        <a:rPr lang="en-US" altLang="ja-JP" sz="10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lang="ja-JP" altLang="en-US" sz="10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大型</a:t>
                      </a:r>
                      <a:r>
                        <a:rPr lang="en-US" altLang="ja-JP" sz="10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６００ｔ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H＆F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４００ｔ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H＆F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ハンドリングロボット</a:t>
                      </a:r>
                      <a:r>
                        <a:rPr lang="en-US" altLang="ja-JP" sz="10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lang="ja-JP" altLang="en-US" sz="10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取出し側</a:t>
                      </a:r>
                      <a:r>
                        <a:rPr lang="en-US" altLang="ja-JP" sz="10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５０kg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安川電機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パワープレス</a:t>
                      </a:r>
                      <a:r>
                        <a:rPr lang="en-US" altLang="ja-JP" sz="10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lang="ja-JP" altLang="en-US" sz="10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小型</a:t>
                      </a:r>
                      <a:r>
                        <a:rPr lang="en-US" altLang="ja-JP" sz="10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２００ｔ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コマツ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１５０ｔ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コマツ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１１０ｔ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コマツ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８０ｔ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コマツ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レベラーフィーダー</a:t>
                      </a:r>
                      <a:r>
                        <a:rPr lang="en-US" altLang="ja-JP" sz="10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(600</a:t>
                      </a:r>
                      <a:r>
                        <a:rPr lang="ja-JP" altLang="en-US" sz="10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ｔ</a:t>
                      </a:r>
                      <a:r>
                        <a:rPr lang="en-US" altLang="ja-JP" sz="10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コイル巾　 </a:t>
                      </a:r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1300㎜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オリイメック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レベラーフィーダー</a:t>
                      </a:r>
                      <a:r>
                        <a:rPr lang="en-US" altLang="ja-JP" sz="10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(200</a:t>
                      </a:r>
                      <a:r>
                        <a:rPr lang="ja-JP" altLang="en-US" sz="10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ｔ</a:t>
                      </a:r>
                      <a:r>
                        <a:rPr lang="en-US" altLang="ja-JP" sz="10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コイル巾    </a:t>
                      </a:r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600㎜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オリイメック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レベラーフィーダー</a:t>
                      </a:r>
                      <a:r>
                        <a:rPr lang="en-US" altLang="ja-JP" sz="10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(200</a:t>
                      </a:r>
                      <a:r>
                        <a:rPr lang="ja-JP" altLang="en-US" sz="10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ｔ</a:t>
                      </a:r>
                      <a:r>
                        <a:rPr lang="en-US" altLang="ja-JP" sz="10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コイル巾　  </a:t>
                      </a:r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600㎜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オリイメック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40620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組立機械・付帯設備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名称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能力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メーカー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数量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22860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産業用ロボット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１６５kg (SPOT)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安川電機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6 0 ㎏ (CO2)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安川電機 他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１０ </a:t>
                      </a:r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kg (</a:t>
                      </a:r>
                      <a:r>
                        <a:rPr lang="ja-JP" alt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シーリング</a:t>
                      </a:r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DENSO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定置式スポット溶接機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35～110kvA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中央製作所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26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ＣＯ２溶接機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 5 0 A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ダイヘン他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ナットフィーダー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M5～M14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矢島技研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16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欠品検出器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lang="zh-TW" altLang="en-US" sz="10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ｶｳﾝﾀｰ連動欠品検出</a:t>
                      </a:r>
                      <a:r>
                        <a:rPr lang="en-US" altLang="zh-TW" sz="10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自社製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43326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工作機械・設備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名称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能力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メーカー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数量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旋盤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回転速度最高</a:t>
                      </a:r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1500</a:t>
                      </a:r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min⁻１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ワシノ機械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精密平面研削盤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回転速度最高</a:t>
                      </a:r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1600</a:t>
                      </a:r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min⁻１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黒田精工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フライス盤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回転速度最高</a:t>
                      </a:r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1710</a:t>
                      </a:r>
                      <a:r>
                        <a:rPr 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min⁻１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山崎技研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ラジアルボール盤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回転速度最高</a:t>
                      </a:r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1985</a:t>
                      </a:r>
                      <a:r>
                        <a:rPr 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min⁻１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OOYA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卓上ボール盤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回転速度最高</a:t>
                      </a:r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3050</a:t>
                      </a:r>
                      <a:r>
                        <a:rPr 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min⁻１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高儀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コンターマシーン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切断能力</a:t>
                      </a:r>
                      <a:r>
                        <a:rPr lang="en-US" altLang="ja-JP" sz="10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350</a:t>
                      </a:r>
                      <a:r>
                        <a:rPr lang="en-US" sz="10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mm(W)×200mm(H)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アマダ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バンドソー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平鋼 </a:t>
                      </a:r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200</a:t>
                      </a:r>
                      <a:r>
                        <a:rPr 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mm×100ｍｍ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新ダイワ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エアープラズマ切断機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直流</a:t>
                      </a:r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60</a:t>
                      </a:r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Panasonic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シャーリング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MAX：t4.5mm×2060mm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相澤鉄工所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4251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搬送機械・設備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名称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能力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メーカー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数量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クレーン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１ ０ t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日本ホイスト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 . 8 t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日本ホイスト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. 0 t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日立製作所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フォークリフト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 . 0 t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日産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 . 0 t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TCM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. 8 t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日産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. 6 t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日産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9249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. 5 t (</a:t>
                      </a:r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リーチ</a:t>
                      </a:r>
                      <a:r>
                        <a:rPr lang="en-US" altLang="ja-JP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日産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7363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測定機器・設備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名称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能力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メーカー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数量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レイアウトマシン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2,000×3,000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東京貿易システム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溶接電流計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スポットロン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デジタル加圧計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. 0ｔ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スポットロン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押し込み試験機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 . 0 t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自社製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溶接マクロ試験機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DINO</a:t>
                      </a:r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キャプチャー</a:t>
                      </a:r>
                    </a:p>
                  </a:txBody>
                  <a:tcPr marL="25717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252658" y="179348"/>
            <a:ext cx="803425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bg1"/>
                </a:solidFill>
              </a:rPr>
              <a:t>中津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111715" y="50851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</a:rPr>
              <a:t>半自動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36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717</Words>
  <Application>Microsoft Office PowerPoint</Application>
  <PresentationFormat>画面に合わせる (4:3)</PresentationFormat>
  <Paragraphs>361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総務部</dc:creator>
  <cp:lastModifiedBy>総務部</cp:lastModifiedBy>
  <cp:revision>23</cp:revision>
  <dcterms:created xsi:type="dcterms:W3CDTF">2018-02-20T05:46:58Z</dcterms:created>
  <dcterms:modified xsi:type="dcterms:W3CDTF">2018-08-07T07:50:46Z</dcterms:modified>
</cp:coreProperties>
</file>