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82" autoAdjust="0"/>
    <p:restoredTop sz="94660"/>
  </p:normalViewPr>
  <p:slideViewPr>
    <p:cSldViewPr showGuides="1">
      <p:cViewPr varScale="1">
        <p:scale>
          <a:sx n="76" d="100"/>
          <a:sy n="76" d="100"/>
        </p:scale>
        <p:origin x="1410" y="78"/>
      </p:cViewPr>
      <p:guideLst>
        <p:guide orient="horz" pos="40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37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58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1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44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46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14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52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314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04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41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29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8CF14-3C22-46AA-BD27-092C3034C246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6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4" t="10497" r="26159" b="5322"/>
          <a:stretch/>
        </p:blipFill>
        <p:spPr bwMode="auto">
          <a:xfrm>
            <a:off x="942567" y="661129"/>
            <a:ext cx="5962721" cy="5827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円/楕円 14"/>
          <p:cNvSpPr/>
          <p:nvPr/>
        </p:nvSpPr>
        <p:spPr>
          <a:xfrm>
            <a:off x="3371917" y="5001076"/>
            <a:ext cx="552010" cy="2126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3881537" y="5180706"/>
            <a:ext cx="546447" cy="12050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4427984" y="5219000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（本社工場</a:t>
            </a:r>
            <a:r>
              <a:rPr lang="en-US" altLang="ja-JP" dirty="0" smtClean="0">
                <a:solidFill>
                  <a:srgbClr val="FF0000"/>
                </a:solidFill>
              </a:rPr>
              <a:t>/</a:t>
            </a:r>
            <a:r>
              <a:rPr lang="ja-JP" altLang="en-US" dirty="0" smtClean="0">
                <a:solidFill>
                  <a:srgbClr val="FF0000"/>
                </a:solidFill>
              </a:rPr>
              <a:t>大分中津工場）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52658" y="179348"/>
            <a:ext cx="2820003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2018</a:t>
            </a:r>
            <a:r>
              <a:rPr kumimoji="1" lang="ja-JP" altLang="en-US" sz="2400" b="1" dirty="0" smtClean="0">
                <a:solidFill>
                  <a:schemeClr val="bg1"/>
                </a:solidFill>
              </a:rPr>
              <a:t>年</a:t>
            </a:r>
            <a:r>
              <a:rPr lang="en-US" altLang="ja-JP" sz="2400" b="1" dirty="0">
                <a:solidFill>
                  <a:schemeClr val="bg1"/>
                </a:solidFill>
              </a:rPr>
              <a:t>9</a:t>
            </a:r>
            <a:r>
              <a:rPr kumimoji="1" lang="ja-JP" altLang="en-US" sz="2400" b="1" dirty="0" smtClean="0">
                <a:solidFill>
                  <a:schemeClr val="bg1"/>
                </a:solidFill>
              </a:rPr>
              <a:t>月</a:t>
            </a:r>
            <a:r>
              <a:rPr lang="en-US" altLang="ja-JP" sz="2400" b="1" dirty="0">
                <a:solidFill>
                  <a:schemeClr val="bg1"/>
                </a:solidFill>
              </a:rPr>
              <a:t>17</a:t>
            </a:r>
            <a:r>
              <a:rPr kumimoji="1" lang="ja-JP" altLang="en-US" sz="2400" b="1" dirty="0" smtClean="0">
                <a:solidFill>
                  <a:schemeClr val="bg1"/>
                </a:solidFill>
              </a:rPr>
              <a:t>日依頼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17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2" t="9028" r="25277" b="5085"/>
          <a:stretch/>
        </p:blipFill>
        <p:spPr bwMode="auto">
          <a:xfrm>
            <a:off x="395536" y="332656"/>
            <a:ext cx="6350718" cy="607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円/楕円 2"/>
          <p:cNvSpPr/>
          <p:nvPr/>
        </p:nvSpPr>
        <p:spPr>
          <a:xfrm>
            <a:off x="2483768" y="4872568"/>
            <a:ext cx="432048" cy="2126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/>
          <p:cNvCxnSpPr/>
          <p:nvPr/>
        </p:nvCxnSpPr>
        <p:spPr>
          <a:xfrm flipV="1">
            <a:off x="2915816" y="4770312"/>
            <a:ext cx="288032" cy="17714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131840" y="446837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2015</a:t>
            </a:r>
            <a:r>
              <a:rPr kumimoji="1" lang="ja-JP" altLang="en-US" dirty="0" smtClean="0">
                <a:solidFill>
                  <a:srgbClr val="FF0000"/>
                </a:solidFill>
              </a:rPr>
              <a:t>年版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2551105" y="5057326"/>
            <a:ext cx="432048" cy="2126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2983153" y="5132212"/>
            <a:ext cx="364711" cy="2410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3271185" y="522920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2015</a:t>
            </a:r>
            <a:r>
              <a:rPr kumimoji="1" lang="ja-JP" altLang="en-US" dirty="0" smtClean="0">
                <a:solidFill>
                  <a:srgbClr val="FF0000"/>
                </a:solidFill>
              </a:rPr>
              <a:t>年版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円/楕円 18"/>
          <p:cNvSpPr/>
          <p:nvPr/>
        </p:nvSpPr>
        <p:spPr>
          <a:xfrm>
            <a:off x="5582393" y="4879583"/>
            <a:ext cx="576064" cy="2126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/>
          <p:cNvCxnSpPr/>
          <p:nvPr/>
        </p:nvCxnSpPr>
        <p:spPr>
          <a:xfrm flipV="1">
            <a:off x="6014441" y="4692018"/>
            <a:ext cx="288032" cy="17714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6230465" y="4475393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ＪＱ</a:t>
            </a:r>
            <a:r>
              <a:rPr lang="en-US" altLang="ja-JP" dirty="0">
                <a:solidFill>
                  <a:srgbClr val="FF0000"/>
                </a:solidFill>
              </a:rPr>
              <a:t>0381</a:t>
            </a:r>
            <a:r>
              <a:rPr lang="ja-JP" altLang="en-US" dirty="0">
                <a:solidFill>
                  <a:srgbClr val="FF0000"/>
                </a:solidFill>
              </a:rPr>
              <a:t>Ｇ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3923928" y="5050884"/>
            <a:ext cx="576064" cy="2126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4499992" y="5206838"/>
            <a:ext cx="432048" cy="631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4858355" y="5188550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ＪＥ</a:t>
            </a:r>
            <a:r>
              <a:rPr lang="en-US" altLang="ja-JP" dirty="0" smtClean="0">
                <a:solidFill>
                  <a:srgbClr val="FF0000"/>
                </a:solidFill>
              </a:rPr>
              <a:t>0466</a:t>
            </a:r>
            <a:r>
              <a:rPr lang="ja-JP" altLang="en-US" dirty="0" smtClean="0">
                <a:solidFill>
                  <a:srgbClr val="FF0000"/>
                </a:solidFill>
              </a:rPr>
              <a:t>Ｅ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52658" y="179348"/>
            <a:ext cx="2919389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2018</a:t>
            </a:r>
            <a:r>
              <a:rPr kumimoji="1" lang="ja-JP" altLang="en-US" sz="2400" b="1" dirty="0" smtClean="0">
                <a:solidFill>
                  <a:schemeClr val="bg1"/>
                </a:solidFill>
              </a:rPr>
              <a:t>年</a:t>
            </a:r>
            <a:r>
              <a:rPr lang="en-US" altLang="ja-JP" sz="2400" b="1" dirty="0">
                <a:solidFill>
                  <a:schemeClr val="bg1"/>
                </a:solidFill>
              </a:rPr>
              <a:t>8</a:t>
            </a:r>
            <a:r>
              <a:rPr kumimoji="1" lang="ja-JP" altLang="en-US" sz="2400" b="1" dirty="0" smtClean="0">
                <a:solidFill>
                  <a:schemeClr val="bg1"/>
                </a:solidFill>
              </a:rPr>
              <a:t>月　　日依頼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780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29</Words>
  <Application>Microsoft Office PowerPoint</Application>
  <PresentationFormat>画面に合わせる 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ＭＳ Ｐゴシック</vt:lpstr>
      <vt:lpstr>Arial</vt:lpstr>
      <vt:lpstr>Calibri</vt:lpstr>
      <vt:lpstr>Office ​​テーマ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総務部</dc:creator>
  <cp:lastModifiedBy>kawamoto</cp:lastModifiedBy>
  <cp:revision>10</cp:revision>
  <dcterms:created xsi:type="dcterms:W3CDTF">2018-02-20T05:46:58Z</dcterms:created>
  <dcterms:modified xsi:type="dcterms:W3CDTF">2018-09-18T07:55:44Z</dcterms:modified>
</cp:coreProperties>
</file>