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678"/>
  </p:normalViewPr>
  <p:slideViewPr>
    <p:cSldViewPr snapToGrid="0">
      <p:cViewPr varScale="1">
        <p:scale>
          <a:sx n="109" d="100"/>
          <a:sy n="109" d="100"/>
        </p:scale>
        <p:origin x="7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777376-9FA5-BF3D-F3C2-880C6FCBC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6505D87-9A43-F7E0-C485-8958F3FDCA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AAC75F1-A635-644F-5950-0A9D13CF2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17056-7F58-9A4C-940A-6AB7D806A4FD}" type="datetimeFigureOut">
              <a:rPr kumimoji="1" lang="ja-JP" altLang="en-US" smtClean="0"/>
              <a:t>2024/8/9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0325478-2620-4CD9-DF0D-DB1D939BD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F8F7FBE-4D7C-8AD6-D761-52DF7CFBC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40E7A-32B1-D64A-8CE0-E5AF4280EC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7723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6A65A65-E37E-87BC-3540-B84B4A038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71FC225-6367-FA9C-53DA-DC39100011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C4EC55C-F9EC-1108-F466-8BC33D90C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17056-7F58-9A4C-940A-6AB7D806A4FD}" type="datetimeFigureOut">
              <a:rPr kumimoji="1" lang="ja-JP" altLang="en-US" smtClean="0"/>
              <a:t>2024/8/9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7A68163-7305-CFED-C41B-35696C24A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3CD5A6C-68EF-3705-960D-3A93066C5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40E7A-32B1-D64A-8CE0-E5AF4280EC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2827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5F37B6B-2D9E-BBFE-739E-40E468F8FF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9055A46-3D06-892E-A825-004DBEAAA9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9BBFD7C-5EEB-D0BD-8101-E7BC1F9FB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17056-7F58-9A4C-940A-6AB7D806A4FD}" type="datetimeFigureOut">
              <a:rPr kumimoji="1" lang="ja-JP" altLang="en-US" smtClean="0"/>
              <a:t>2024/8/9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9782D28-433D-46BE-657A-C8FEC1B93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E0D839D-DD22-8BA5-84BD-646E5B861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40E7A-32B1-D64A-8CE0-E5AF4280EC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4037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AA5DDF-EE9E-3C8D-CBEB-DB0514261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19136C1-EA29-922B-B7D8-5A5FEE719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8928C2D-5A43-F0B2-A5A5-982287757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17056-7F58-9A4C-940A-6AB7D806A4FD}" type="datetimeFigureOut">
              <a:rPr kumimoji="1" lang="ja-JP" altLang="en-US" smtClean="0"/>
              <a:t>2024/8/9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0BC6A3B-6883-6F55-F16E-A5415C874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CA796CA-4D3E-685F-7842-0E3D34C1A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40E7A-32B1-D64A-8CE0-E5AF4280EC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4755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F9E2EE-0B19-D10B-52AB-C344DBCAC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7219F1E-A13B-372E-46AC-658AD6ED71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2AF7133-FBBD-7B6F-643E-19C3F9F1F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17056-7F58-9A4C-940A-6AB7D806A4FD}" type="datetimeFigureOut">
              <a:rPr kumimoji="1" lang="ja-JP" altLang="en-US" smtClean="0"/>
              <a:t>2024/8/9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6E1A703-114C-52BC-2AA7-56C51C11C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431625A-D229-020F-170E-536B323BB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40E7A-32B1-D64A-8CE0-E5AF4280EC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0600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8F80D5-8192-C0BD-6EA6-318E3BA16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577DF1F-2E8A-1762-D062-8104FCD933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06D74B8-F16C-0880-4CF1-55A1ABC623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9822FD3-5158-793B-DF40-2709D2AA3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17056-7F58-9A4C-940A-6AB7D806A4FD}" type="datetimeFigureOut">
              <a:rPr kumimoji="1" lang="ja-JP" altLang="en-US" smtClean="0"/>
              <a:t>2024/8/9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BB9B45E-8A66-FF9A-0BA9-BA443D7F3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0ED6875-BFC5-85FB-656C-60787384D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40E7A-32B1-D64A-8CE0-E5AF4280EC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6986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86BD7F-26DF-B061-B166-065E5C026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CFCD8DC-6233-E474-250F-AF0ABD108B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8585E68-4F79-89A8-3530-A7B0A527CD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0A4461D-C0D1-ABAC-6CC2-15F1423283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1E4701A-0EFA-FE14-64EE-5503498A17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A3F0A98-AAD8-374C-512C-DCA5CA3A0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17056-7F58-9A4C-940A-6AB7D806A4FD}" type="datetimeFigureOut">
              <a:rPr kumimoji="1" lang="ja-JP" altLang="en-US" smtClean="0"/>
              <a:t>2024/8/9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A7834A4-62BB-45BA-8C64-FC85D0A19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672599F-5F1D-7038-564E-1B646F1DA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40E7A-32B1-D64A-8CE0-E5AF4280EC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3747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5B67C3-3487-6FCD-CFEA-234FF6218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DB31E61-B51A-C8DC-6AFE-2B04341CD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17056-7F58-9A4C-940A-6AB7D806A4FD}" type="datetimeFigureOut">
              <a:rPr kumimoji="1" lang="ja-JP" altLang="en-US" smtClean="0"/>
              <a:t>2024/8/9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37896A2-AB8C-F3EB-A121-837E73077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AFEF48F-55BB-F798-48B4-9A71F3A9D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40E7A-32B1-D64A-8CE0-E5AF4280EC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3050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0030701-2709-6927-5716-1B9FFC11A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17056-7F58-9A4C-940A-6AB7D806A4FD}" type="datetimeFigureOut">
              <a:rPr kumimoji="1" lang="ja-JP" altLang="en-US" smtClean="0"/>
              <a:t>2024/8/9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0993536-E1E0-9D9F-89D8-BE796E8C8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9A22020-A5CC-2815-B62E-C67DFFE85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40E7A-32B1-D64A-8CE0-E5AF4280EC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3582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CF2683-0B49-5D66-6846-C705733D9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7AB5BCF-44E7-93DE-C983-824802BA04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7EE7118-E1D1-4DF2-A6F9-A1C57AE85F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200B94B-6DDA-068A-3D68-B7085E0D1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17056-7F58-9A4C-940A-6AB7D806A4FD}" type="datetimeFigureOut">
              <a:rPr kumimoji="1" lang="ja-JP" altLang="en-US" smtClean="0"/>
              <a:t>2024/8/9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F25EF18-83EE-30E5-81DA-DB50DE23F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1A91FA5-B3B2-4405-B514-2765D89ED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40E7A-32B1-D64A-8CE0-E5AF4280EC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6183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10EE7AE-FEA4-A3B6-5712-0BAF5EB8D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E96435D-978F-0845-9075-918F150AB7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4AC33DC-406C-1ABD-60C8-7163EEBC06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3669670-F9C6-04CB-67B6-B3718BD0C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17056-7F58-9A4C-940A-6AB7D806A4FD}" type="datetimeFigureOut">
              <a:rPr kumimoji="1" lang="ja-JP" altLang="en-US" smtClean="0"/>
              <a:t>2024/8/9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BC07487-6011-FB33-4AEE-7AC647000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70E0B40-78E5-BDCE-5C2B-B114E809A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40E7A-32B1-D64A-8CE0-E5AF4280EC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2641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C9805A8-A392-958C-1D02-45640F9F3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32174C9-D37D-B5A4-5825-DA516170E2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1329214-5F5E-0596-16A7-3648A2EA56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0117056-7F58-9A4C-940A-6AB7D806A4FD}" type="datetimeFigureOut">
              <a:rPr kumimoji="1" lang="ja-JP" altLang="en-US" smtClean="0"/>
              <a:t>2024/8/9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8209B23-EAF9-BDA8-B8EA-2DCA350CAA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88C61B6-28A8-F2E6-24CF-B3F5AAF09D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7440E7A-32B1-D64A-8CE0-E5AF4280EC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7081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A6D6B24-6CEB-E495-20F8-633F3CCEAFC2}"/>
              </a:ext>
            </a:extLst>
          </p:cNvPr>
          <p:cNvSpPr/>
          <p:nvPr/>
        </p:nvSpPr>
        <p:spPr>
          <a:xfrm>
            <a:off x="3751385" y="4454770"/>
            <a:ext cx="2309447" cy="9964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chemeClr val="tx1"/>
                </a:solidFill>
              </a:rPr>
              <a:t>ワークツリー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DE14ED1-5BC4-5FD4-3B2D-8B98575BD272}"/>
              </a:ext>
            </a:extLst>
          </p:cNvPr>
          <p:cNvSpPr txBox="1"/>
          <p:nvPr/>
        </p:nvSpPr>
        <p:spPr>
          <a:xfrm>
            <a:off x="6158641" y="4768334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作業するディレクトリ</a:t>
            </a:r>
          </a:p>
        </p:txBody>
      </p:sp>
      <p:sp>
        <p:nvSpPr>
          <p:cNvPr id="8" name="角丸四角形 7">
            <a:extLst>
              <a:ext uri="{FF2B5EF4-FFF2-40B4-BE49-F238E27FC236}">
                <a16:creationId xmlns:a16="http://schemas.microsoft.com/office/drawing/2014/main" id="{3F7E9EF9-A187-2F0D-AC29-8D7B1DFD582E}"/>
              </a:ext>
            </a:extLst>
          </p:cNvPr>
          <p:cNvSpPr/>
          <p:nvPr/>
        </p:nvSpPr>
        <p:spPr>
          <a:xfrm>
            <a:off x="3667313" y="2344614"/>
            <a:ext cx="2309448" cy="1154724"/>
          </a:xfrm>
          <a:prstGeom prst="round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>
                <a:solidFill>
                  <a:sysClr val="windowText" lastClr="000000"/>
                </a:solidFill>
              </a:rPr>
              <a:t>ステージングエリア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B48253E-3A22-C047-73F9-8798F611D917}"/>
              </a:ext>
            </a:extLst>
          </p:cNvPr>
          <p:cNvSpPr txBox="1"/>
          <p:nvPr/>
        </p:nvSpPr>
        <p:spPr>
          <a:xfrm>
            <a:off x="6158641" y="2737310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ローカルリポジトリにあげる前の場所</a:t>
            </a:r>
            <a:endParaRPr kumimoji="1" lang="ja-JP" altLang="en-US"/>
          </a:p>
        </p:txBody>
      </p:sp>
      <p:sp>
        <p:nvSpPr>
          <p:cNvPr id="11" name="円/楕円 10">
            <a:extLst>
              <a:ext uri="{FF2B5EF4-FFF2-40B4-BE49-F238E27FC236}">
                <a16:creationId xmlns:a16="http://schemas.microsoft.com/office/drawing/2014/main" id="{E57059B9-7055-4AC6-42D6-2F3CEDCCDFE6}"/>
              </a:ext>
            </a:extLst>
          </p:cNvPr>
          <p:cNvSpPr/>
          <p:nvPr/>
        </p:nvSpPr>
        <p:spPr>
          <a:xfrm>
            <a:off x="3440723" y="480585"/>
            <a:ext cx="2924908" cy="1072663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>
                <a:solidFill>
                  <a:sysClr val="windowText" lastClr="000000"/>
                </a:solidFill>
              </a:rPr>
              <a:t>ローカルリポジトリ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6F50C49-F1A3-D888-588C-83423FAFA38B}"/>
              </a:ext>
            </a:extLst>
          </p:cNvPr>
          <p:cNvSpPr txBox="1"/>
          <p:nvPr/>
        </p:nvSpPr>
        <p:spPr>
          <a:xfrm>
            <a:off x="6365631" y="890952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変更などが保存されている場所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B7A7F98C-8BC6-5D87-4F99-946316394396}"/>
              </a:ext>
            </a:extLst>
          </p:cNvPr>
          <p:cNvSpPr txBox="1"/>
          <p:nvPr/>
        </p:nvSpPr>
        <p:spPr>
          <a:xfrm>
            <a:off x="6158641" y="3780777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git reset</a:t>
            </a:r>
            <a:endParaRPr kumimoji="1" lang="ja-JP" altLang="en-US"/>
          </a:p>
        </p:txBody>
      </p:sp>
      <p:sp>
        <p:nvSpPr>
          <p:cNvPr id="21" name="上矢印 20">
            <a:extLst>
              <a:ext uri="{FF2B5EF4-FFF2-40B4-BE49-F238E27FC236}">
                <a16:creationId xmlns:a16="http://schemas.microsoft.com/office/drawing/2014/main" id="{F0C3F8C2-AF38-4B31-2D7B-F4B30A34078F}"/>
              </a:ext>
            </a:extLst>
          </p:cNvPr>
          <p:cNvSpPr/>
          <p:nvPr/>
        </p:nvSpPr>
        <p:spPr>
          <a:xfrm rot="10800000">
            <a:off x="5345723" y="3636544"/>
            <a:ext cx="484632" cy="657797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右カーブ矢印 21">
            <a:extLst>
              <a:ext uri="{FF2B5EF4-FFF2-40B4-BE49-F238E27FC236}">
                <a16:creationId xmlns:a16="http://schemas.microsoft.com/office/drawing/2014/main" id="{F0975C8F-F3A8-6E95-A1EB-B35122481B96}"/>
              </a:ext>
            </a:extLst>
          </p:cNvPr>
          <p:cNvSpPr/>
          <p:nvPr/>
        </p:nvSpPr>
        <p:spPr>
          <a:xfrm>
            <a:off x="2753913" y="1340854"/>
            <a:ext cx="731520" cy="3254591"/>
          </a:xfrm>
          <a:prstGeom prst="curv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9DE1EA31-17E9-B118-45E9-1EFB695FF626}"/>
              </a:ext>
            </a:extLst>
          </p:cNvPr>
          <p:cNvSpPr txBox="1"/>
          <p:nvPr/>
        </p:nvSpPr>
        <p:spPr>
          <a:xfrm>
            <a:off x="1084125" y="2783483"/>
            <a:ext cx="148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git checkout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1839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23</Words>
  <Application>Microsoft Macintosh PowerPoint</Application>
  <PresentationFormat>ワイド画面</PresentationFormat>
  <Paragraphs>8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KAWATSU Yuta</dc:creator>
  <cp:lastModifiedBy>KAWATSU Yuta</cp:lastModifiedBy>
  <cp:revision>5</cp:revision>
  <dcterms:created xsi:type="dcterms:W3CDTF">2024-08-09T00:25:46Z</dcterms:created>
  <dcterms:modified xsi:type="dcterms:W3CDTF">2024-08-09T01:49:02Z</dcterms:modified>
</cp:coreProperties>
</file>