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8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77376-9FA5-BF3D-F3C2-880C6FCB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505D87-9A43-F7E0-C485-8958F3FDC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C75F1-A635-644F-5950-0A9D13CF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325478-2620-4CD9-DF0D-DB1D939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F7FBE-4D7C-8AD6-D761-52DF7CF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7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65A65-E37E-87BC-3540-B84B4A03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1FC225-6367-FA9C-53DA-DC3910001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EC55C-F9EC-1108-F466-8BC33D90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68163-7305-CFED-C41B-35696C24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D5A6C-68EF-3705-960D-3A93066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F37B6B-2D9E-BBFE-739E-40E468F8F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055A46-3D06-892E-A825-004DBEAA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BFD7C-5EEB-D0BD-8101-E7BC1F9F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82D28-433D-46BE-657A-C8FEC1B9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D839D-DD22-8BA5-84BD-646E5B86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0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A5DDF-EE9E-3C8D-CBEB-DB051426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9136C1-EA29-922B-B7D8-5A5FEE71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928C2D-5A43-F0B2-A5A5-9822877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C6A3B-6883-6F55-F16E-A5415C87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796CA-4D3E-685F-7842-0E3D34C1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75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9E2EE-0B19-D10B-52AB-C344DBCA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219F1E-A13B-372E-46AC-658AD6ED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F7133-FBBD-7B6F-643E-19C3F9F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E1A703-114C-52BC-2AA7-56C51C11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1625A-D229-020F-170E-536B323B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F80D5-8192-C0BD-6EA6-318E3BA1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7DF1F-2E8A-1762-D062-8104FCD9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6D74B8-F16C-0880-4CF1-55A1ABC6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822FD3-5158-793B-DF40-2709D2A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B9B45E-8A66-FF9A-0BA9-BA443D7F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ED6875-BFC5-85FB-656C-60787384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8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6BD7F-26DF-B061-B166-065E5C02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FCD8DC-6233-E474-250F-AF0ABD10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585E68-4F79-89A8-3530-A7B0A527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A4461D-C0D1-ABAC-6CC2-15F142328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E4701A-0EFA-FE14-64EE-5503498A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3F0A98-AAD8-374C-512C-DCA5CA3A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7834A4-62BB-45BA-8C64-FC85D0A1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72599F-5F1D-7038-564E-1B646F1D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74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B67C3-3487-6FCD-CFEA-234FF621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B31E61-B51A-C8DC-6AFE-2B04341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7896A2-AB8C-F3EB-A121-837E7307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FEF48F-55BB-F798-48B4-9A71F3A9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0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030701-2709-6927-5716-1B9FFC1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993536-E1E0-9D9F-89D8-BE796E8C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A22020-A5CC-2815-B62E-C67DFFE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5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F2683-0B49-5D66-6846-C705733D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B5BCF-44E7-93DE-C983-824802BA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EE7118-E1D1-4DF2-A6F9-A1C57AE8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0B94B-6DDA-068A-3D68-B7085E0D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25EF18-83EE-30E5-81DA-DB50DE23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A91FA5-B3B2-4405-B514-2765D89E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EE7AE-FEA4-A3B6-5712-0BAF5EB8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96435D-978F-0845-9075-918F150AB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AC33DC-406C-1ABD-60C8-7163EEBC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669670-F9C6-04CB-67B6-B3718BD0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C07487-6011-FB33-4AEE-7AC6470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0E0B40-78E5-BDCE-5C2B-B114E809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6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9805A8-A392-958C-1D02-45640F9F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174C9-D37D-B5A4-5825-DA516170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29214-5F5E-0596-16A7-3648A2EA5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09B23-EAF9-BDA8-B8EA-2DCA350C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C61B6-28A8-F2E6-24CF-B3F5AAF0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0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6D6B24-6CEB-E495-20F8-633F3CCEAFC2}"/>
              </a:ext>
            </a:extLst>
          </p:cNvPr>
          <p:cNvSpPr/>
          <p:nvPr/>
        </p:nvSpPr>
        <p:spPr>
          <a:xfrm>
            <a:off x="1195754" y="4384432"/>
            <a:ext cx="2309447" cy="996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ワークツリー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14ED1-5BC4-5FD4-3B2D-8B98575BD272}"/>
              </a:ext>
            </a:extLst>
          </p:cNvPr>
          <p:cNvSpPr txBox="1"/>
          <p:nvPr/>
        </p:nvSpPr>
        <p:spPr>
          <a:xfrm>
            <a:off x="3603010" y="46979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作業するディレクトリ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F7E9EF9-A187-2F0D-AC29-8D7B1DFD582E}"/>
              </a:ext>
            </a:extLst>
          </p:cNvPr>
          <p:cNvSpPr/>
          <p:nvPr/>
        </p:nvSpPr>
        <p:spPr>
          <a:xfrm>
            <a:off x="1111682" y="2274276"/>
            <a:ext cx="2309448" cy="115472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ysClr val="windowText" lastClr="000000"/>
                </a:solidFill>
              </a:rPr>
              <a:t>ステージングエリア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48253E-3A22-C047-73F9-8798F611D917}"/>
              </a:ext>
            </a:extLst>
          </p:cNvPr>
          <p:cNvSpPr txBox="1"/>
          <p:nvPr/>
        </p:nvSpPr>
        <p:spPr>
          <a:xfrm>
            <a:off x="3603010" y="266697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ローカルリポジトリにあげる前の場所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57059B9-7055-4AC6-42D6-2F3CEDCCDFE6}"/>
              </a:ext>
            </a:extLst>
          </p:cNvPr>
          <p:cNvSpPr/>
          <p:nvPr/>
        </p:nvSpPr>
        <p:spPr>
          <a:xfrm>
            <a:off x="885092" y="410247"/>
            <a:ext cx="2924908" cy="10726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ysClr val="windowText" lastClr="000000"/>
                </a:solidFill>
              </a:rPr>
              <a:t>ローカルリポジトリ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F50C49-F1A3-D888-588C-83423FAFA38B}"/>
              </a:ext>
            </a:extLst>
          </p:cNvPr>
          <p:cNvSpPr txBox="1"/>
          <p:nvPr/>
        </p:nvSpPr>
        <p:spPr>
          <a:xfrm>
            <a:off x="3810000" y="82061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変更などが保存されている場所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C118CD-03E4-D93C-337D-777112049A62}"/>
              </a:ext>
            </a:extLst>
          </p:cNvPr>
          <p:cNvSpPr txBox="1"/>
          <p:nvPr/>
        </p:nvSpPr>
        <p:spPr>
          <a:xfrm>
            <a:off x="3603010" y="375165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diff</a:t>
            </a:r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52C1458-C781-946D-259E-3FA5F052E333}"/>
              </a:ext>
            </a:extLst>
          </p:cNvPr>
          <p:cNvCxnSpPr>
            <a:cxnSpLocks/>
          </p:cNvCxnSpPr>
          <p:nvPr/>
        </p:nvCxnSpPr>
        <p:spPr>
          <a:xfrm>
            <a:off x="3130062" y="3602341"/>
            <a:ext cx="0" cy="667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E277F81-9E0F-F5F5-5A26-80F94386F484}"/>
              </a:ext>
            </a:extLst>
          </p:cNvPr>
          <p:cNvCxnSpPr>
            <a:cxnSpLocks/>
          </p:cNvCxnSpPr>
          <p:nvPr/>
        </p:nvCxnSpPr>
        <p:spPr>
          <a:xfrm>
            <a:off x="3130062" y="1482910"/>
            <a:ext cx="0" cy="667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A7F98C-8BC6-5D87-4F99-946316394396}"/>
              </a:ext>
            </a:extLst>
          </p:cNvPr>
          <p:cNvSpPr txBox="1"/>
          <p:nvPr/>
        </p:nvSpPr>
        <p:spPr>
          <a:xfrm>
            <a:off x="3603010" y="163110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diff --</a:t>
            </a:r>
            <a:r>
              <a:rPr kumimoji="1" lang="en-US" altLang="ja-JP" dirty="0" err="1"/>
              <a:t>chached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83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KAWATSU Yuta</dc:creator>
  <cp:lastModifiedBy>KAWATSU Yuta</cp:lastModifiedBy>
  <cp:revision>3</cp:revision>
  <dcterms:created xsi:type="dcterms:W3CDTF">2024-08-09T00:25:46Z</dcterms:created>
  <dcterms:modified xsi:type="dcterms:W3CDTF">2024-08-09T00:55:15Z</dcterms:modified>
</cp:coreProperties>
</file>