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2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7376-9FA5-BF3D-F3C2-880C6FCB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505D87-9A43-F7E0-C485-8958F3FD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C75F1-A635-644F-5950-0A9D13C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25478-2620-4CD9-DF0D-DB1D939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7FBE-4D7C-8AD6-D761-52DF7CF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5A65-E37E-87BC-3540-B84B4A0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C225-6367-FA9C-53DA-DC391000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EC55C-F9EC-1108-F466-8BC33D9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163-7305-CFED-C41B-35696C24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D5A6C-68EF-3705-960D-3A93066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F37B6B-2D9E-BBFE-739E-40E468F8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055A46-3D06-892E-A825-004DBEA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BFD7C-5EEB-D0BD-8101-E7BC1F9F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82D28-433D-46BE-657A-C8FEC1B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D839D-DD22-8BA5-84BD-646E5B86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A5DDF-EE9E-3C8D-CBEB-DB051426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136C1-EA29-922B-B7D8-5A5FEE71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28C2D-5A43-F0B2-A5A5-982287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C6A3B-6883-6F55-F16E-A5415C87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96CA-4D3E-685F-7842-0E3D34C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75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9E2EE-0B19-D10B-52AB-C344DBCA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19F1E-A13B-372E-46AC-658AD6ED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F7133-FBBD-7B6F-643E-19C3F9F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1A703-114C-52BC-2AA7-56C51C1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1625A-D229-020F-170E-536B323B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80D5-8192-C0BD-6EA6-318E3BA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DF1F-2E8A-1762-D062-8104FCD9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D74B8-F16C-0880-4CF1-55A1ABC6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22FD3-5158-793B-DF40-2709D2A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9B45E-8A66-FF9A-0BA9-BA443D7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D6875-BFC5-85FB-656C-60787384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BD7F-26DF-B061-B166-065E5C02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CD8DC-6233-E474-250F-AF0ABD10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85E68-4F79-89A8-3530-A7B0A527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A4461D-C0D1-ABAC-6CC2-15F142328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E4701A-0EFA-FE14-64EE-5503498A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F0A98-AAD8-374C-512C-DCA5CA3A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7834A4-62BB-45BA-8C64-FC85D0A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2599F-5F1D-7038-564E-1B646F1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7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B67C3-3487-6FCD-CFEA-234FF62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31E61-B51A-C8DC-6AFE-2B04341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7896A2-AB8C-F3EB-A121-837E7307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EF48F-55BB-F798-48B4-9A71F3A9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030701-2709-6927-5716-1B9FFC1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993536-E1E0-9D9F-89D8-BE796E8C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22020-A5CC-2815-B62E-C67DFFE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F2683-0B49-5D66-6846-C705733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B5BCF-44E7-93DE-C983-824802BA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EE7118-E1D1-4DF2-A6F9-A1C57AE8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0B94B-6DDA-068A-3D68-B7085E0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5EF18-83EE-30E5-81DA-DB50DE2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91FA5-B3B2-4405-B514-2765D89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EE7AE-FEA4-A3B6-5712-0BAF5EB8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6435D-978F-0845-9075-918F150AB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C33DC-406C-1ABD-60C8-7163EEBC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69670-F9C6-04CB-67B6-B3718BD0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07487-6011-FB33-4AEE-7AC6470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E0B40-78E5-BDCE-5C2B-B114E80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805A8-A392-958C-1D02-45640F9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174C9-D37D-B5A4-5825-DA516170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29214-5F5E-0596-16A7-3648A2EA5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17056-7F58-9A4C-940A-6AB7D806A4F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09B23-EAF9-BDA8-B8EA-2DCA350C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61B6-28A8-F2E6-24CF-B3F5AAF0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0E7A-32B1-D64A-8CE0-E5AF4280E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6D6B24-6CEB-E495-20F8-633F3CCEAFC2}"/>
              </a:ext>
            </a:extLst>
          </p:cNvPr>
          <p:cNvSpPr/>
          <p:nvPr/>
        </p:nvSpPr>
        <p:spPr>
          <a:xfrm>
            <a:off x="3751385" y="4454770"/>
            <a:ext cx="2309447" cy="996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ワークツリー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14ED1-5BC4-5FD4-3B2D-8B98575BD272}"/>
              </a:ext>
            </a:extLst>
          </p:cNvPr>
          <p:cNvSpPr txBox="1"/>
          <p:nvPr/>
        </p:nvSpPr>
        <p:spPr>
          <a:xfrm>
            <a:off x="6158641" y="4768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作業するディレクトリ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F7E9EF9-A187-2F0D-AC29-8D7B1DFD582E}"/>
              </a:ext>
            </a:extLst>
          </p:cNvPr>
          <p:cNvSpPr/>
          <p:nvPr/>
        </p:nvSpPr>
        <p:spPr>
          <a:xfrm>
            <a:off x="3667313" y="2344614"/>
            <a:ext cx="2309448" cy="115472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ysClr val="windowText" lastClr="000000"/>
                </a:solidFill>
              </a:rPr>
              <a:t>ステージングエリア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48253E-3A22-C047-73F9-8798F611D917}"/>
              </a:ext>
            </a:extLst>
          </p:cNvPr>
          <p:cNvSpPr txBox="1"/>
          <p:nvPr/>
        </p:nvSpPr>
        <p:spPr>
          <a:xfrm>
            <a:off x="6158641" y="27373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ローカルリポジトリにあげる前の場所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57059B9-7055-4AC6-42D6-2F3CEDCCDFE6}"/>
              </a:ext>
            </a:extLst>
          </p:cNvPr>
          <p:cNvSpPr/>
          <p:nvPr/>
        </p:nvSpPr>
        <p:spPr>
          <a:xfrm>
            <a:off x="3440723" y="480585"/>
            <a:ext cx="2924908" cy="10726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ysClr val="windowText" lastClr="000000"/>
                </a:solidFill>
              </a:rPr>
              <a:t>ローカルリポジトリ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F50C49-F1A3-D888-588C-83423FAFA38B}"/>
              </a:ext>
            </a:extLst>
          </p:cNvPr>
          <p:cNvSpPr txBox="1"/>
          <p:nvPr/>
        </p:nvSpPr>
        <p:spPr>
          <a:xfrm>
            <a:off x="6365631" y="8909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変更などが保存されている場所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A7F98C-8BC6-5D87-4F99-946316394396}"/>
              </a:ext>
            </a:extLst>
          </p:cNvPr>
          <p:cNvSpPr txBox="1"/>
          <p:nvPr/>
        </p:nvSpPr>
        <p:spPr>
          <a:xfrm>
            <a:off x="6158641" y="378077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reset</a:t>
            </a:r>
            <a:endParaRPr kumimoji="1" lang="ja-JP" altLang="en-US"/>
          </a:p>
        </p:txBody>
      </p:sp>
      <p:sp>
        <p:nvSpPr>
          <p:cNvPr id="21" name="上矢印 20">
            <a:extLst>
              <a:ext uri="{FF2B5EF4-FFF2-40B4-BE49-F238E27FC236}">
                <a16:creationId xmlns:a16="http://schemas.microsoft.com/office/drawing/2014/main" id="{F0C3F8C2-AF38-4B31-2D7B-F4B30A34078F}"/>
              </a:ext>
            </a:extLst>
          </p:cNvPr>
          <p:cNvSpPr/>
          <p:nvPr/>
        </p:nvSpPr>
        <p:spPr>
          <a:xfrm rot="10800000">
            <a:off x="5345723" y="3636544"/>
            <a:ext cx="484632" cy="65779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カーブ矢印 21">
            <a:extLst>
              <a:ext uri="{FF2B5EF4-FFF2-40B4-BE49-F238E27FC236}">
                <a16:creationId xmlns:a16="http://schemas.microsoft.com/office/drawing/2014/main" id="{F0975C8F-F3A8-6E95-A1EB-B35122481B96}"/>
              </a:ext>
            </a:extLst>
          </p:cNvPr>
          <p:cNvSpPr/>
          <p:nvPr/>
        </p:nvSpPr>
        <p:spPr>
          <a:xfrm>
            <a:off x="2753913" y="1340854"/>
            <a:ext cx="731520" cy="325459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E1EA31-17E9-B118-45E9-1EFB695FF626}"/>
              </a:ext>
            </a:extLst>
          </p:cNvPr>
          <p:cNvSpPr txBox="1"/>
          <p:nvPr/>
        </p:nvSpPr>
        <p:spPr>
          <a:xfrm>
            <a:off x="1084125" y="278348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checkout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3170B7D5-53DD-5973-8011-AB4F7D65E360}"/>
              </a:ext>
            </a:extLst>
          </p:cNvPr>
          <p:cNvSpPr>
            <a:spLocks noChangeAspect="1"/>
          </p:cNvSpPr>
          <p:nvPr/>
        </p:nvSpPr>
        <p:spPr>
          <a:xfrm>
            <a:off x="1114255" y="1723292"/>
            <a:ext cx="621323" cy="6213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6C633C-812E-F404-518E-F19A1A631E8D}"/>
              </a:ext>
            </a:extLst>
          </p:cNvPr>
          <p:cNvSpPr txBox="1"/>
          <p:nvPr/>
        </p:nvSpPr>
        <p:spPr>
          <a:xfrm>
            <a:off x="1064881" y="135396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B1BB693-292E-FC20-517B-5A9BC078A2C0}"/>
              </a:ext>
            </a:extLst>
          </p:cNvPr>
          <p:cNvSpPr>
            <a:spLocks noChangeAspect="1"/>
          </p:cNvSpPr>
          <p:nvPr/>
        </p:nvSpPr>
        <p:spPr>
          <a:xfrm>
            <a:off x="2195257" y="2713947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133AA1-DCCB-EC0B-768F-36A9201E403E}"/>
              </a:ext>
            </a:extLst>
          </p:cNvPr>
          <p:cNvSpPr txBox="1"/>
          <p:nvPr/>
        </p:nvSpPr>
        <p:spPr>
          <a:xfrm>
            <a:off x="1971957" y="23446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branchA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F2978F7-692F-0278-97DE-69C917CC9523}"/>
              </a:ext>
            </a:extLst>
          </p:cNvPr>
          <p:cNvSpPr>
            <a:spLocks noChangeAspect="1"/>
          </p:cNvSpPr>
          <p:nvPr/>
        </p:nvSpPr>
        <p:spPr>
          <a:xfrm>
            <a:off x="3263178" y="3722133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77A697-CBD0-892B-8E3D-5B78158A86E7}"/>
              </a:ext>
            </a:extLst>
          </p:cNvPr>
          <p:cNvSpPr txBox="1"/>
          <p:nvPr/>
        </p:nvSpPr>
        <p:spPr>
          <a:xfrm>
            <a:off x="3039878" y="335280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branchB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CA06B23-D299-8ED5-58CE-C94A5AEFB122}"/>
              </a:ext>
            </a:extLst>
          </p:cNvPr>
          <p:cNvCxnSpPr>
            <a:cxnSpLocks/>
          </p:cNvCxnSpPr>
          <p:nvPr/>
        </p:nvCxnSpPr>
        <p:spPr>
          <a:xfrm>
            <a:off x="2864032" y="4056185"/>
            <a:ext cx="410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E75378-6FB5-0BE6-C7E8-A0D33C597E1F}"/>
              </a:ext>
            </a:extLst>
          </p:cNvPr>
          <p:cNvCxnSpPr>
            <a:cxnSpLocks/>
          </p:cNvCxnSpPr>
          <p:nvPr/>
        </p:nvCxnSpPr>
        <p:spPr>
          <a:xfrm>
            <a:off x="2505917" y="3335270"/>
            <a:ext cx="358115" cy="720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722116-368F-4D63-2E5C-8B6FA7D864F7}"/>
              </a:ext>
            </a:extLst>
          </p:cNvPr>
          <p:cNvCxnSpPr>
            <a:cxnSpLocks/>
          </p:cNvCxnSpPr>
          <p:nvPr/>
        </p:nvCxnSpPr>
        <p:spPr>
          <a:xfrm>
            <a:off x="1784950" y="3065530"/>
            <a:ext cx="410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B7484C-C466-5582-FF3A-8FF110811708}"/>
              </a:ext>
            </a:extLst>
          </p:cNvPr>
          <p:cNvCxnSpPr>
            <a:cxnSpLocks/>
          </p:cNvCxnSpPr>
          <p:nvPr/>
        </p:nvCxnSpPr>
        <p:spPr>
          <a:xfrm>
            <a:off x="1426835" y="2344615"/>
            <a:ext cx="358115" cy="720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D3C43E-4668-28F8-E33B-E07EC7CF9F4E}"/>
              </a:ext>
            </a:extLst>
          </p:cNvPr>
          <p:cNvSpPr txBox="1"/>
          <p:nvPr/>
        </p:nvSpPr>
        <p:spPr>
          <a:xfrm>
            <a:off x="1125571" y="4513386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checkout </a:t>
            </a:r>
            <a:r>
              <a:rPr kumimoji="1" lang="en-US" altLang="ja-JP" dirty="0" err="1"/>
              <a:t>branchA</a:t>
            </a:r>
            <a:endParaRPr lang="en-US" altLang="ja-JP" dirty="0"/>
          </a:p>
          <a:p>
            <a:r>
              <a:rPr kumimoji="1" lang="en-US" altLang="ja-JP" dirty="0"/>
              <a:t>git checkout –b </a:t>
            </a:r>
            <a:r>
              <a:rPr kumimoji="1" lang="en-US" altLang="ja-JP" dirty="0" err="1"/>
              <a:t>branchB</a:t>
            </a:r>
            <a:endParaRPr kumimoji="1" lang="en-US" altLang="ja-JP" dirty="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762695-4307-7ABE-28D4-B1B624ED7C94}"/>
              </a:ext>
            </a:extLst>
          </p:cNvPr>
          <p:cNvSpPr>
            <a:spLocks noChangeAspect="1"/>
          </p:cNvSpPr>
          <p:nvPr/>
        </p:nvSpPr>
        <p:spPr>
          <a:xfrm>
            <a:off x="5849366" y="1723292"/>
            <a:ext cx="621323" cy="62132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5A9C18-69F4-60D2-5B39-06C1D78BC645}"/>
              </a:ext>
            </a:extLst>
          </p:cNvPr>
          <p:cNvSpPr txBox="1"/>
          <p:nvPr/>
        </p:nvSpPr>
        <p:spPr>
          <a:xfrm>
            <a:off x="5799992" y="135396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main</a:t>
            </a: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D582FFFE-A63D-B53F-35A3-1E5F8C2722B4}"/>
              </a:ext>
            </a:extLst>
          </p:cNvPr>
          <p:cNvSpPr>
            <a:spLocks noChangeAspect="1"/>
          </p:cNvSpPr>
          <p:nvPr/>
        </p:nvSpPr>
        <p:spPr>
          <a:xfrm>
            <a:off x="6930368" y="2713947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9E2215-32EB-A8A4-6A15-4CF00FEBFD45}"/>
              </a:ext>
            </a:extLst>
          </p:cNvPr>
          <p:cNvSpPr txBox="1"/>
          <p:nvPr/>
        </p:nvSpPr>
        <p:spPr>
          <a:xfrm>
            <a:off x="6707068" y="23446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branchA</a:t>
            </a:r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B02A2C2-D8E8-7AAD-644E-09D434749C83}"/>
              </a:ext>
            </a:extLst>
          </p:cNvPr>
          <p:cNvSpPr>
            <a:spLocks noChangeAspect="1"/>
          </p:cNvSpPr>
          <p:nvPr/>
        </p:nvSpPr>
        <p:spPr>
          <a:xfrm>
            <a:off x="7998289" y="3722133"/>
            <a:ext cx="621323" cy="6213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F6DAF4D-1756-9CBC-9945-86DC4D5FE67C}"/>
              </a:ext>
            </a:extLst>
          </p:cNvPr>
          <p:cNvSpPr txBox="1"/>
          <p:nvPr/>
        </p:nvSpPr>
        <p:spPr>
          <a:xfrm>
            <a:off x="7774989" y="335280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branchB</a:t>
            </a:r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E96C0EC-F7A0-3A3C-7A74-53502122F77B}"/>
              </a:ext>
            </a:extLst>
          </p:cNvPr>
          <p:cNvCxnSpPr>
            <a:cxnSpLocks/>
          </p:cNvCxnSpPr>
          <p:nvPr/>
        </p:nvCxnSpPr>
        <p:spPr>
          <a:xfrm>
            <a:off x="7022123" y="4056185"/>
            <a:ext cx="987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CBBE9D7-DCD1-E06C-F898-7878D706BCA8}"/>
              </a:ext>
            </a:extLst>
          </p:cNvPr>
          <p:cNvCxnSpPr>
            <a:cxnSpLocks/>
          </p:cNvCxnSpPr>
          <p:nvPr/>
        </p:nvCxnSpPr>
        <p:spPr>
          <a:xfrm>
            <a:off x="6520061" y="3065530"/>
            <a:ext cx="410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7E515EB-55A8-00E9-08BB-6BE4C19E6E50}"/>
              </a:ext>
            </a:extLst>
          </p:cNvPr>
          <p:cNvCxnSpPr>
            <a:cxnSpLocks/>
          </p:cNvCxnSpPr>
          <p:nvPr/>
        </p:nvCxnSpPr>
        <p:spPr>
          <a:xfrm>
            <a:off x="6161946" y="2344615"/>
            <a:ext cx="860177" cy="1723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92424C-19B6-B2B7-CABF-2C1C0E1B371C}"/>
              </a:ext>
            </a:extLst>
          </p:cNvPr>
          <p:cNvSpPr txBox="1"/>
          <p:nvPr/>
        </p:nvSpPr>
        <p:spPr>
          <a:xfrm>
            <a:off x="5860682" y="4513386"/>
            <a:ext cx="2760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checkout </a:t>
            </a:r>
            <a:r>
              <a:rPr kumimoji="1" lang="en-US" altLang="ja-JP" dirty="0" err="1"/>
              <a:t>branchA</a:t>
            </a:r>
            <a:endParaRPr lang="en-US" altLang="ja-JP" dirty="0"/>
          </a:p>
          <a:p>
            <a:r>
              <a:rPr kumimoji="1" lang="en-US" altLang="ja-JP" dirty="0"/>
              <a:t>git checkout main</a:t>
            </a:r>
          </a:p>
          <a:p>
            <a:r>
              <a:rPr kumimoji="1" lang="en-US" altLang="ja-JP" dirty="0"/>
              <a:t>git checkout –b </a:t>
            </a:r>
            <a:r>
              <a:rPr kumimoji="1" lang="en-US" altLang="ja-JP" dirty="0" err="1"/>
              <a:t>branchB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311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</Words>
  <Application>Microsoft Macintosh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KAWATSU Yuta</dc:creator>
  <cp:lastModifiedBy>KAWATSU Yuta</cp:lastModifiedBy>
  <cp:revision>6</cp:revision>
  <dcterms:created xsi:type="dcterms:W3CDTF">2024-08-09T00:25:46Z</dcterms:created>
  <dcterms:modified xsi:type="dcterms:W3CDTF">2024-08-10T11:47:28Z</dcterms:modified>
</cp:coreProperties>
</file>