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1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A1472-DA8D-41F9-A383-2A7AC4354297}" v="11" dt="2022-05-10T09:10:40.21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120" d="100"/>
          <a:sy n="120" d="100"/>
        </p:scale>
        <p:origin x="372" y="102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Ý Nguyễn" userId="f84db3f9db441261" providerId="LiveId" clId="{B10A1472-DA8D-41F9-A383-2A7AC4354297}"/>
    <pc:docChg chg="undo custSel addSld delSld modSld sldOrd">
      <pc:chgData name="Ý Nguyễn" userId="f84db3f9db441261" providerId="LiveId" clId="{B10A1472-DA8D-41F9-A383-2A7AC4354297}" dt="2022-05-10T09:17:04.476" v="3074" actId="20577"/>
      <pc:docMkLst>
        <pc:docMk/>
      </pc:docMkLst>
      <pc:sldChg chg="modSp mod">
        <pc:chgData name="Ý Nguyễn" userId="f84db3f9db441261" providerId="LiveId" clId="{B10A1472-DA8D-41F9-A383-2A7AC4354297}" dt="2022-05-10T08:59:21.939" v="525" actId="1076"/>
        <pc:sldMkLst>
          <pc:docMk/>
          <pc:sldMk cId="0" sldId="256"/>
        </pc:sldMkLst>
        <pc:spChg chg="mod">
          <ac:chgData name="Ý Nguyễn" userId="f84db3f9db441261" providerId="LiveId" clId="{B10A1472-DA8D-41F9-A383-2A7AC4354297}" dt="2022-05-10T08:54:20.508" v="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8:24.399" v="43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9:21.939" v="52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Ý Nguyễn" userId="f84db3f9db441261" providerId="LiveId" clId="{B10A1472-DA8D-41F9-A383-2A7AC4354297}" dt="2022-05-10T08:54:29.340" v="2" actId="1076"/>
          <ac:spMkLst>
            <pc:docMk/>
            <pc:sldMk cId="0" sldId="256"/>
            <ac:spMk id="2050" creationId="{00000000-0000-0000-0000-000000000000}"/>
          </ac:spMkLst>
        </pc:spChg>
      </pc:sldChg>
      <pc:sldChg chg="addSp delSp modSp mod">
        <pc:chgData name="Ý Nguyễn" userId="f84db3f9db441261" providerId="LiveId" clId="{B10A1472-DA8D-41F9-A383-2A7AC4354297}" dt="2022-05-10T09:05:05.813" v="1689" actId="20577"/>
        <pc:sldMkLst>
          <pc:docMk/>
          <pc:sldMk cId="0" sldId="268"/>
        </pc:sldMkLst>
        <pc:spChg chg="del">
          <ac:chgData name="Ý Nguyễn" userId="f84db3f9db441261" providerId="LiveId" clId="{B10A1472-DA8D-41F9-A383-2A7AC4354297}" dt="2022-05-10T08:54:33.143" v="3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Ý Nguyễn" userId="f84db3f9db441261" providerId="LiveId" clId="{B10A1472-DA8D-41F9-A383-2A7AC4354297}" dt="2022-05-10T09:01:52.837" v="971" actId="20577"/>
          <ac:spMkLst>
            <pc:docMk/>
            <pc:sldMk cId="0" sldId="268"/>
            <ac:spMk id="4" creationId="{CF066CD6-8B6C-7381-9A2C-0DB9D8D50A1A}"/>
          </ac:spMkLst>
        </pc:spChg>
        <pc:spChg chg="add mod">
          <ac:chgData name="Ý Nguyễn" userId="f84db3f9db441261" providerId="LiveId" clId="{B10A1472-DA8D-41F9-A383-2A7AC4354297}" dt="2022-05-10T09:05:05.813" v="1689" actId="20577"/>
          <ac:spMkLst>
            <pc:docMk/>
            <pc:sldMk cId="0" sldId="268"/>
            <ac:spMk id="7" creationId="{0861CD1C-A498-B9F0-1496-3447B7318554}"/>
          </ac:spMkLst>
        </pc:spChg>
        <pc:spChg chg="del">
          <ac:chgData name="Ý Nguyễn" userId="f84db3f9db441261" providerId="LiveId" clId="{B10A1472-DA8D-41F9-A383-2A7AC4354297}" dt="2022-05-10T08:54:33.143" v="3" actId="478"/>
          <ac:spMkLst>
            <pc:docMk/>
            <pc:sldMk cId="0" sldId="268"/>
            <ac:spMk id="25602" creationId="{00000000-0000-0000-0000-000000000000}"/>
          </ac:spMkLst>
        </pc:spChg>
        <pc:graphicFrameChg chg="del">
          <ac:chgData name="Ý Nguyễn" userId="f84db3f9db441261" providerId="LiveId" clId="{B10A1472-DA8D-41F9-A383-2A7AC4354297}" dt="2022-05-10T08:54:33.143" v="3" actId="478"/>
          <ac:graphicFrameMkLst>
            <pc:docMk/>
            <pc:sldMk cId="0" sldId="268"/>
            <ac:graphicFrameMk id="2" creationId="{00000000-0000-0000-0000-000000000000}"/>
          </ac:graphicFrameMkLst>
        </pc:graphicFrameChg>
        <pc:graphicFrameChg chg="del">
          <ac:chgData name="Ý Nguyễn" userId="f84db3f9db441261" providerId="LiveId" clId="{B10A1472-DA8D-41F9-A383-2A7AC4354297}" dt="2022-05-10T08:54:33.143" v="3" actId="478"/>
          <ac:graphicFrameMkLst>
            <pc:docMk/>
            <pc:sldMk cId="0" sldId="268"/>
            <ac:graphicFrameMk id="10" creationId="{00000000-0000-0000-0000-000000000000}"/>
          </ac:graphicFrameMkLst>
        </pc:graphicFrameChg>
      </pc:sldChg>
      <pc:sldChg chg="addSp modSp new mod">
        <pc:chgData name="Ý Nguyễn" userId="f84db3f9db441261" providerId="LiveId" clId="{B10A1472-DA8D-41F9-A383-2A7AC4354297}" dt="2022-05-10T09:06:10.572" v="1807" actId="1076"/>
        <pc:sldMkLst>
          <pc:docMk/>
          <pc:sldMk cId="3553137532" sldId="269"/>
        </pc:sldMkLst>
        <pc:spChg chg="mod">
          <ac:chgData name="Ý Nguyễn" userId="f84db3f9db441261" providerId="LiveId" clId="{B10A1472-DA8D-41F9-A383-2A7AC4354297}" dt="2022-05-10T09:05:20.556" v="1735" actId="20577"/>
          <ac:spMkLst>
            <pc:docMk/>
            <pc:sldMk cId="3553137532" sldId="269"/>
            <ac:spMk id="2" creationId="{02D6B020-6A26-6BD1-C43B-36D9A1E84E50}"/>
          </ac:spMkLst>
        </pc:spChg>
        <pc:spChg chg="mod">
          <ac:chgData name="Ý Nguyễn" userId="f84db3f9db441261" providerId="LiveId" clId="{B10A1472-DA8D-41F9-A383-2A7AC4354297}" dt="2022-05-10T09:06:04.074" v="1804" actId="14100"/>
          <ac:spMkLst>
            <pc:docMk/>
            <pc:sldMk cId="3553137532" sldId="269"/>
            <ac:spMk id="3" creationId="{6425659E-CFAD-F05F-A87E-B6ED76154671}"/>
          </ac:spMkLst>
        </pc:spChg>
        <pc:picChg chg="add mod">
          <ac:chgData name="Ý Nguyễn" userId="f84db3f9db441261" providerId="LiveId" clId="{B10A1472-DA8D-41F9-A383-2A7AC4354297}" dt="2022-05-10T09:06:10.572" v="1807" actId="1076"/>
          <ac:picMkLst>
            <pc:docMk/>
            <pc:sldMk cId="3553137532" sldId="269"/>
            <ac:picMk id="4" creationId="{A0CEEC32-9D2F-7A74-F1B3-20B01288E2CA}"/>
          </ac:picMkLst>
        </pc:picChg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270"/>
        </pc:sldMkLst>
      </pc:sldChg>
      <pc:sldChg chg="modSp new mod ord">
        <pc:chgData name="Ý Nguyễn" userId="f84db3f9db441261" providerId="LiveId" clId="{B10A1472-DA8D-41F9-A383-2A7AC4354297}" dt="2022-05-10T08:57:27.176" v="290" actId="20577"/>
        <pc:sldMkLst>
          <pc:docMk/>
          <pc:sldMk cId="176250794" sldId="270"/>
        </pc:sldMkLst>
        <pc:spChg chg="mod">
          <ac:chgData name="Ý Nguyễn" userId="f84db3f9db441261" providerId="LiveId" clId="{B10A1472-DA8D-41F9-A383-2A7AC4354297}" dt="2022-05-10T08:56:08.667" v="91" actId="20577"/>
          <ac:spMkLst>
            <pc:docMk/>
            <pc:sldMk cId="176250794" sldId="270"/>
            <ac:spMk id="2" creationId="{FDC8616C-A874-36C2-44DC-118B787618F5}"/>
          </ac:spMkLst>
        </pc:spChg>
        <pc:spChg chg="mod">
          <ac:chgData name="Ý Nguyễn" userId="f84db3f9db441261" providerId="LiveId" clId="{B10A1472-DA8D-41F9-A383-2A7AC4354297}" dt="2022-05-10T08:57:27.176" v="290" actId="20577"/>
          <ac:spMkLst>
            <pc:docMk/>
            <pc:sldMk cId="176250794" sldId="270"/>
            <ac:spMk id="3" creationId="{AA5F54EE-CD09-1855-6868-719AF25D57E9}"/>
          </ac:spMkLst>
        </pc:spChg>
      </pc:sldChg>
      <pc:sldChg chg="modSp new mod">
        <pc:chgData name="Ý Nguyễn" userId="f84db3f9db441261" providerId="LiveId" clId="{B10A1472-DA8D-41F9-A383-2A7AC4354297}" dt="2022-05-10T09:01:42.965" v="933" actId="20577"/>
        <pc:sldMkLst>
          <pc:docMk/>
          <pc:sldMk cId="1995589835" sldId="271"/>
        </pc:sldMkLst>
        <pc:spChg chg="mod">
          <ac:chgData name="Ý Nguyễn" userId="f84db3f9db441261" providerId="LiveId" clId="{B10A1472-DA8D-41F9-A383-2A7AC4354297}" dt="2022-05-10T08:57:45.678" v="335" actId="20577"/>
          <ac:spMkLst>
            <pc:docMk/>
            <pc:sldMk cId="1995589835" sldId="271"/>
            <ac:spMk id="2" creationId="{1B20C069-D77A-09D2-5452-6F540FD801C4}"/>
          </ac:spMkLst>
        </pc:spChg>
        <pc:spChg chg="mod">
          <ac:chgData name="Ý Nguyễn" userId="f84db3f9db441261" providerId="LiveId" clId="{B10A1472-DA8D-41F9-A383-2A7AC4354297}" dt="2022-05-10T09:01:42.965" v="933" actId="20577"/>
          <ac:spMkLst>
            <pc:docMk/>
            <pc:sldMk cId="1995589835" sldId="271"/>
            <ac:spMk id="3" creationId="{87684B66-FD51-11F3-499B-1786CC832934}"/>
          </ac:spMkLst>
        </pc:spChg>
      </pc:sldChg>
      <pc:sldChg chg="addSp delSp modSp add mod">
        <pc:chgData name="Ý Nguyễn" userId="f84db3f9db441261" providerId="LiveId" clId="{B10A1472-DA8D-41F9-A383-2A7AC4354297}" dt="2022-05-10T09:06:45.903" v="1844" actId="14100"/>
        <pc:sldMkLst>
          <pc:docMk/>
          <pc:sldMk cId="4291117468" sldId="272"/>
        </pc:sldMkLst>
        <pc:spChg chg="mod">
          <ac:chgData name="Ý Nguyễn" userId="f84db3f9db441261" providerId="LiveId" clId="{B10A1472-DA8D-41F9-A383-2A7AC4354297}" dt="2022-05-10T09:06:24.221" v="1837" actId="20577"/>
          <ac:spMkLst>
            <pc:docMk/>
            <pc:sldMk cId="4291117468" sldId="272"/>
            <ac:spMk id="3" creationId="{6425659E-CFAD-F05F-A87E-B6ED76154671}"/>
          </ac:spMkLst>
        </pc:spChg>
        <pc:picChg chg="del">
          <ac:chgData name="Ý Nguyễn" userId="f84db3f9db441261" providerId="LiveId" clId="{B10A1472-DA8D-41F9-A383-2A7AC4354297}" dt="2022-05-10T09:06:26.005" v="1838" actId="478"/>
          <ac:picMkLst>
            <pc:docMk/>
            <pc:sldMk cId="4291117468" sldId="272"/>
            <ac:picMk id="4" creationId="{A0CEEC32-9D2F-7A74-F1B3-20B01288E2CA}"/>
          </ac:picMkLst>
        </pc:picChg>
        <pc:picChg chg="add mod">
          <ac:chgData name="Ý Nguyễn" userId="f84db3f9db441261" providerId="LiveId" clId="{B10A1472-DA8D-41F9-A383-2A7AC4354297}" dt="2022-05-10T09:06:45.903" v="1844" actId="14100"/>
          <ac:picMkLst>
            <pc:docMk/>
            <pc:sldMk cId="4291117468" sldId="272"/>
            <ac:picMk id="5" creationId="{84434E25-8CC5-29A0-0F77-4915152F87B9}"/>
          </ac:picMkLst>
        </pc:picChg>
      </pc:sldChg>
      <pc:sldChg chg="addSp modSp new mod">
        <pc:chgData name="Ý Nguyễn" userId="f84db3f9db441261" providerId="LiveId" clId="{B10A1472-DA8D-41F9-A383-2A7AC4354297}" dt="2022-05-10T09:08:05.646" v="1990" actId="1076"/>
        <pc:sldMkLst>
          <pc:docMk/>
          <pc:sldMk cId="774914095" sldId="273"/>
        </pc:sldMkLst>
        <pc:spChg chg="mod">
          <ac:chgData name="Ý Nguyễn" userId="f84db3f9db441261" providerId="LiveId" clId="{B10A1472-DA8D-41F9-A383-2A7AC4354297}" dt="2022-05-10T09:06:56.146" v="1862" actId="20577"/>
          <ac:spMkLst>
            <pc:docMk/>
            <pc:sldMk cId="774914095" sldId="273"/>
            <ac:spMk id="2" creationId="{9702DD8A-ED69-91BF-921D-81103A5694FD}"/>
          </ac:spMkLst>
        </pc:spChg>
        <pc:spChg chg="mod">
          <ac:chgData name="Ý Nguyễn" userId="f84db3f9db441261" providerId="LiveId" clId="{B10A1472-DA8D-41F9-A383-2A7AC4354297}" dt="2022-05-10T09:07:26.719" v="1984" actId="20577"/>
          <ac:spMkLst>
            <pc:docMk/>
            <pc:sldMk cId="774914095" sldId="273"/>
            <ac:spMk id="3" creationId="{FAD35CF0-E4EE-B1E3-051A-0B90718756CC}"/>
          </ac:spMkLst>
        </pc:spChg>
        <pc:picChg chg="add mod">
          <ac:chgData name="Ý Nguyễn" userId="f84db3f9db441261" providerId="LiveId" clId="{B10A1472-DA8D-41F9-A383-2A7AC4354297}" dt="2022-05-10T09:08:05.646" v="1990" actId="1076"/>
          <ac:picMkLst>
            <pc:docMk/>
            <pc:sldMk cId="774914095" sldId="273"/>
            <ac:picMk id="4" creationId="{055D392E-29EF-CD87-E012-11166DE5047A}"/>
          </ac:picMkLst>
        </pc:picChg>
      </pc:sldChg>
      <pc:sldChg chg="addSp modSp new mod">
        <pc:chgData name="Ý Nguyễn" userId="f84db3f9db441261" providerId="LiveId" clId="{B10A1472-DA8D-41F9-A383-2A7AC4354297}" dt="2022-05-10T09:08:51.504" v="2045" actId="1076"/>
        <pc:sldMkLst>
          <pc:docMk/>
          <pc:sldMk cId="1320170790" sldId="274"/>
        </pc:sldMkLst>
        <pc:spChg chg="mod">
          <ac:chgData name="Ý Nguyễn" userId="f84db3f9db441261" providerId="LiveId" clId="{B10A1472-DA8D-41F9-A383-2A7AC4354297}" dt="2022-05-10T09:08:41.866" v="2041" actId="20577"/>
          <ac:spMkLst>
            <pc:docMk/>
            <pc:sldMk cId="1320170790" sldId="274"/>
            <ac:spMk id="2" creationId="{9AF945B7-DC08-8307-003F-4C056141E317}"/>
          </ac:spMkLst>
        </pc:spChg>
        <pc:spChg chg="mod">
          <ac:chgData name="Ý Nguyễn" userId="f84db3f9db441261" providerId="LiveId" clId="{B10A1472-DA8D-41F9-A383-2A7AC4354297}" dt="2022-05-10T09:08:38.345" v="2026" actId="20577"/>
          <ac:spMkLst>
            <pc:docMk/>
            <pc:sldMk cId="1320170790" sldId="274"/>
            <ac:spMk id="3" creationId="{BDBED803-73C0-7513-A41A-D10CDB605E30}"/>
          </ac:spMkLst>
        </pc:spChg>
        <pc:picChg chg="add mod">
          <ac:chgData name="Ý Nguyễn" userId="f84db3f9db441261" providerId="LiveId" clId="{B10A1472-DA8D-41F9-A383-2A7AC4354297}" dt="2022-05-10T09:08:51.504" v="2045" actId="1076"/>
          <ac:picMkLst>
            <pc:docMk/>
            <pc:sldMk cId="1320170790" sldId="274"/>
            <ac:picMk id="4" creationId="{18D1AC37-29D4-BAAE-DD1C-1EE853CD4DFA}"/>
          </ac:picMkLst>
        </pc:picChg>
      </pc:sldChg>
      <pc:sldChg chg="addSp modSp new mod">
        <pc:chgData name="Ý Nguyễn" userId="f84db3f9db441261" providerId="LiveId" clId="{B10A1472-DA8D-41F9-A383-2A7AC4354297}" dt="2022-05-10T09:10:13.131" v="2121" actId="5793"/>
        <pc:sldMkLst>
          <pc:docMk/>
          <pc:sldMk cId="1006796994" sldId="275"/>
        </pc:sldMkLst>
        <pc:spChg chg="mod">
          <ac:chgData name="Ý Nguyễn" userId="f84db3f9db441261" providerId="LiveId" clId="{B10A1472-DA8D-41F9-A383-2A7AC4354297}" dt="2022-05-10T09:09:00.082" v="2063" actId="20577"/>
          <ac:spMkLst>
            <pc:docMk/>
            <pc:sldMk cId="1006796994" sldId="275"/>
            <ac:spMk id="2" creationId="{3B6B17B6-7B5C-5170-2F7E-E9EAFF42DEF5}"/>
          </ac:spMkLst>
        </pc:spChg>
        <pc:spChg chg="mod">
          <ac:chgData name="Ý Nguyễn" userId="f84db3f9db441261" providerId="LiveId" clId="{B10A1472-DA8D-41F9-A383-2A7AC4354297}" dt="2022-05-10T09:10:13.131" v="2121" actId="5793"/>
          <ac:spMkLst>
            <pc:docMk/>
            <pc:sldMk cId="1006796994" sldId="275"/>
            <ac:spMk id="3" creationId="{C0A781E1-E121-F347-2F9D-F95291F9CBBF}"/>
          </ac:spMkLst>
        </pc:spChg>
        <pc:picChg chg="add mod">
          <ac:chgData name="Ý Nguyễn" userId="f84db3f9db441261" providerId="LiveId" clId="{B10A1472-DA8D-41F9-A383-2A7AC4354297}" dt="2022-05-10T09:09:23.825" v="2078" actId="1076"/>
          <ac:picMkLst>
            <pc:docMk/>
            <pc:sldMk cId="1006796994" sldId="275"/>
            <ac:picMk id="4" creationId="{B509E813-81CA-3606-7888-76302BD2BEDD}"/>
          </ac:picMkLst>
        </pc:picChg>
      </pc:sldChg>
      <pc:sldChg chg="addSp modSp new mod">
        <pc:chgData name="Ý Nguyễn" userId="f84db3f9db441261" providerId="LiveId" clId="{B10A1472-DA8D-41F9-A383-2A7AC4354297}" dt="2022-05-10T09:10:07.113" v="2120" actId="1076"/>
        <pc:sldMkLst>
          <pc:docMk/>
          <pc:sldMk cId="2819418158" sldId="276"/>
        </pc:sldMkLst>
        <pc:spChg chg="mod">
          <ac:chgData name="Ý Nguyễn" userId="f84db3f9db441261" providerId="LiveId" clId="{B10A1472-DA8D-41F9-A383-2A7AC4354297}" dt="2022-05-10T09:09:46.933" v="2113" actId="20577"/>
          <ac:spMkLst>
            <pc:docMk/>
            <pc:sldMk cId="2819418158" sldId="276"/>
            <ac:spMk id="2" creationId="{A5C0FDB0-1DB0-6144-CBEF-2147EBB10CDB}"/>
          </ac:spMkLst>
        </pc:spChg>
        <pc:spChg chg="mod">
          <ac:chgData name="Ý Nguyễn" userId="f84db3f9db441261" providerId="LiveId" clId="{B10A1472-DA8D-41F9-A383-2A7AC4354297}" dt="2022-05-10T09:09:44.334" v="2098" actId="5793"/>
          <ac:spMkLst>
            <pc:docMk/>
            <pc:sldMk cId="2819418158" sldId="276"/>
            <ac:spMk id="3" creationId="{A821C4EB-2715-F7C7-E1DB-085EBEA540F1}"/>
          </ac:spMkLst>
        </pc:spChg>
        <pc:picChg chg="add mod">
          <ac:chgData name="Ý Nguyễn" userId="f84db3f9db441261" providerId="LiveId" clId="{B10A1472-DA8D-41F9-A383-2A7AC4354297}" dt="2022-05-10T09:10:07.113" v="2120" actId="1076"/>
          <ac:picMkLst>
            <pc:docMk/>
            <pc:sldMk cId="2819418158" sldId="276"/>
            <ac:picMk id="4" creationId="{77EC2412-094D-4DC2-1206-8CF7A9B3191B}"/>
          </ac:picMkLst>
        </pc:picChg>
      </pc:sldChg>
      <pc:sldChg chg="addSp modSp new mod">
        <pc:chgData name="Ý Nguyễn" userId="f84db3f9db441261" providerId="LiveId" clId="{B10A1472-DA8D-41F9-A383-2A7AC4354297}" dt="2022-05-10T09:10:50.146" v="2152" actId="1076"/>
        <pc:sldMkLst>
          <pc:docMk/>
          <pc:sldMk cId="428388817" sldId="277"/>
        </pc:sldMkLst>
        <pc:spChg chg="mod">
          <ac:chgData name="Ý Nguyễn" userId="f84db3f9db441261" providerId="LiveId" clId="{B10A1472-DA8D-41F9-A383-2A7AC4354297}" dt="2022-05-10T09:10:31.613" v="2137" actId="20577"/>
          <ac:spMkLst>
            <pc:docMk/>
            <pc:sldMk cId="428388817" sldId="277"/>
            <ac:spMk id="2" creationId="{5EF3E1EE-21C2-9D52-8EDE-3B0694A3E977}"/>
          </ac:spMkLst>
        </pc:spChg>
        <pc:spChg chg="mod">
          <ac:chgData name="Ý Nguyễn" userId="f84db3f9db441261" providerId="LiveId" clId="{B10A1472-DA8D-41F9-A383-2A7AC4354297}" dt="2022-05-10T09:10:35" v="2145" actId="20577"/>
          <ac:spMkLst>
            <pc:docMk/>
            <pc:sldMk cId="428388817" sldId="277"/>
            <ac:spMk id="3" creationId="{28747FEB-162F-56F8-107F-0FDD6AD6096F}"/>
          </ac:spMkLst>
        </pc:spChg>
        <pc:picChg chg="add mod">
          <ac:chgData name="Ý Nguyễn" userId="f84db3f9db441261" providerId="LiveId" clId="{B10A1472-DA8D-41F9-A383-2A7AC4354297}" dt="2022-05-10T09:10:50.146" v="2152" actId="1076"/>
          <ac:picMkLst>
            <pc:docMk/>
            <pc:sldMk cId="428388817" sldId="277"/>
            <ac:picMk id="4" creationId="{F01F3E0B-2AC3-2E3D-7389-5B9ECC71D672}"/>
          </ac:picMkLst>
        </pc:picChg>
      </pc:sldChg>
      <pc:sldChg chg="modSp new mod">
        <pc:chgData name="Ý Nguyễn" userId="f84db3f9db441261" providerId="LiveId" clId="{B10A1472-DA8D-41F9-A383-2A7AC4354297}" dt="2022-05-10T09:17:04.476" v="3074" actId="20577"/>
        <pc:sldMkLst>
          <pc:docMk/>
          <pc:sldMk cId="2182240597" sldId="278"/>
        </pc:sldMkLst>
        <pc:spChg chg="mod">
          <ac:chgData name="Ý Nguyễn" userId="f84db3f9db441261" providerId="LiveId" clId="{B10A1472-DA8D-41F9-A383-2A7AC4354297}" dt="2022-05-10T09:11:14.948" v="2168" actId="20577"/>
          <ac:spMkLst>
            <pc:docMk/>
            <pc:sldMk cId="2182240597" sldId="278"/>
            <ac:spMk id="2" creationId="{70FD0685-77A9-217C-048C-2C26B2A009AF}"/>
          </ac:spMkLst>
        </pc:spChg>
        <pc:spChg chg="mod">
          <ac:chgData name="Ý Nguyễn" userId="f84db3f9db441261" providerId="LiveId" clId="{B10A1472-DA8D-41F9-A383-2A7AC4354297}" dt="2022-05-10T09:17:04.476" v="3074" actId="20577"/>
          <ac:spMkLst>
            <pc:docMk/>
            <pc:sldMk cId="2182240597" sldId="278"/>
            <ac:spMk id="3" creationId="{94257C9C-7174-389A-15E6-2EC363D002A3}"/>
          </ac:spMkLst>
        </pc:spChg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289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298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4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5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6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7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8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29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0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1"/>
        </pc:sldMkLst>
      </pc:sldChg>
      <pc:sldChg chg="add del">
        <pc:chgData name="Ý Nguyễn" userId="f84db3f9db441261" providerId="LiveId" clId="{B10A1472-DA8D-41F9-A383-2A7AC4354297}" dt="2022-05-10T08:55:11.633" v="6" actId="47"/>
        <pc:sldMkLst>
          <pc:docMk/>
          <pc:sldMk cId="0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0"/>
            <a:ext cx="3212465" cy="768985"/>
          </a:xfrm>
        </p:spPr>
        <p:txBody>
          <a:bodyPr/>
          <a:lstStyle/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BỘ MÔN TỰ ĐỘNG HÓA</a:t>
            </a: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9600" y="1371600"/>
            <a:ext cx="7960360" cy="76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HỌC PHẦN</a:t>
            </a:r>
          </a:p>
          <a:p>
            <a:pPr algn="ctr"/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GIÁM SÁT DỮ LIỆU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07612" y="3162300"/>
            <a:ext cx="8047990" cy="5333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GIÁM SÁT ĐIỆN GIÓ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451927" y="4253546"/>
            <a:ext cx="6240145" cy="1551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</a:t>
            </a:r>
          </a:p>
          <a:p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Hoài Ý – B1812010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FDB0-1DB0-6144-CBEF-2147EBB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C4EB-2715-F7C7-E1DB-085EBEA5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List (Alarm)</a:t>
            </a:r>
            <a:endParaRPr lang="vi-VN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7EC2412-094D-4DC2-1206-8CF7A9B3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8" y="2333926"/>
            <a:ext cx="7118543" cy="39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E1EE-21C2-9D52-8EDE-3B0694A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FEB-162F-56F8-107F-0FDD6AD6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Setting</a:t>
            </a:r>
            <a:endParaRPr lang="vi-VN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1F3E0B-2AC3-2E3D-7389-5B9ECC71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08" y="2332024"/>
            <a:ext cx="7093184" cy="39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0685-77A9-217C-048C-2C26B2A0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7C9C-7174-389A-15E6-2EC363D0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	Hệ thống đã áp dụng được nhiều phương pháp thiết kế cơ bản của WinCC cùng PLC</a:t>
            </a:r>
          </a:p>
          <a:p>
            <a:pPr marL="0" indent="0">
              <a:buNone/>
            </a:pPr>
            <a:r>
              <a:rPr lang="en-US"/>
              <a:t>	Hệ thống dễ dàng theo dõi và điều khiển đối tượng.</a:t>
            </a:r>
          </a:p>
          <a:p>
            <a:pPr marL="0" indent="0">
              <a:buNone/>
            </a:pPr>
            <a:r>
              <a:rPr lang="en-US"/>
              <a:t>	Tuy nhiên so với thực tế còn nhiều đặc điểm chưa thực sự được đưa vào hệ thống này, đây là hướng phát triển hệ thống (nếu cần).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24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6683"/>
            <a:ext cx="7924800" cy="25558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CÁM ƠN THẦY ĐÃ HƯỚNG DẪN EM HOÀN THÀNH CHỦ ĐỀ VÀ HỌC PHẦN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ĐIỀU KHIỂN VÀ GIÁM SÁT DỮ LIỆU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616C-A874-36C2-44DC-118B7876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54EE-CD09-1855-6868-719AF25D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  <a:p>
            <a:r>
              <a:rPr lang="en-US"/>
              <a:t>Tổng quan hệ thống</a:t>
            </a:r>
          </a:p>
          <a:p>
            <a:r>
              <a:rPr lang="en-US"/>
              <a:t>Giải thuật chương trình</a:t>
            </a:r>
          </a:p>
          <a:p>
            <a:r>
              <a:rPr lang="en-US"/>
              <a:t>Giao diện</a:t>
            </a:r>
          </a:p>
          <a:p>
            <a:r>
              <a:rPr lang="en-US"/>
              <a:t>Kết quả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5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069-D77A-09D2-5452-6F540FD8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4B66-FD51-11F3-499B-1786CC83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này đo lường và điều khiển các yếu tố chính:</a:t>
            </a:r>
          </a:p>
          <a:p>
            <a:pPr lvl="1"/>
            <a:r>
              <a:rPr lang="en-US"/>
              <a:t>Tốc độ gió</a:t>
            </a:r>
          </a:p>
          <a:p>
            <a:pPr lvl="1"/>
            <a:r>
              <a:rPr lang="en-US"/>
              <a:t>Tốc độ xoay Roto</a:t>
            </a:r>
          </a:p>
          <a:p>
            <a:pPr lvl="1"/>
            <a:r>
              <a:rPr lang="en-US"/>
              <a:t>Năng lượng điện tạo ra</a:t>
            </a:r>
          </a:p>
          <a:p>
            <a:pPr lvl="1"/>
            <a:r>
              <a:rPr lang="en-US"/>
              <a:t>Nhiệt độ trên mỗi Roto máy phát</a:t>
            </a:r>
          </a:p>
        </p:txBody>
      </p:sp>
    </p:spTree>
    <p:extLst>
      <p:ext uri="{BB962C8B-B14F-4D97-AF65-F5344CB8AC3E}">
        <p14:creationId xmlns:p14="http://schemas.microsoft.com/office/powerpoint/2010/main" val="199558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66CD6-8B6C-7381-9A2C-0DB9D8D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hệ thống</a:t>
            </a:r>
            <a:endParaRPr lang="vi-V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61CD1C-A498-B9F0-1496-3447B731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/>
              <a:t>Quá trình từ gió sang điện năng của hệ thống:</a:t>
            </a:r>
          </a:p>
          <a:p>
            <a:pPr lvl="1"/>
            <a:r>
              <a:rPr lang="en-US"/>
              <a:t>Cánh quạt tuabin xoay khi nhận gió đủ lớn</a:t>
            </a:r>
          </a:p>
          <a:p>
            <a:pPr lvl="1"/>
            <a:r>
              <a:rPr lang="en-US"/>
              <a:t>Hộp số kết nối giữa cánh quạt và máy phát điện</a:t>
            </a:r>
          </a:p>
          <a:p>
            <a:pPr lvl="1"/>
            <a:r>
              <a:rPr lang="en-US"/>
              <a:t>Điện được tạo ra</a:t>
            </a:r>
          </a:p>
          <a:p>
            <a:pPr lvl="1"/>
            <a:r>
              <a:rPr lang="en-US"/>
              <a:t>Xử lí điện thô vừa được tạo</a:t>
            </a:r>
          </a:p>
          <a:p>
            <a:pPr lvl="1"/>
            <a:r>
              <a:rPr lang="en-US"/>
              <a:t>Đo lường nhiệt độ của Roto máy phát nhầm đảm bảo an toàn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020-6A26-6BD1-C43B-36D9A1E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chương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59E-CFAD-F05F-A87E-B6ED7615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4426585" cy="46910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Lưu đồ chế độ thủ công (Manual):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EC32-9D2F-7A74-F1B3-20B01288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85" y="1480820"/>
            <a:ext cx="3447639" cy="484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B020-6A26-6BD1-C43B-36D9A1E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 chương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59E-CFAD-F05F-A87E-B6ED7615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4426585" cy="469106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Lưu đồ chế độ tự động (Auto):</a:t>
            </a:r>
          </a:p>
          <a:p>
            <a:pPr marL="0" indent="0">
              <a:buNone/>
            </a:pP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34E25-8CC5-29A0-0F77-4915152F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10" y="1447800"/>
            <a:ext cx="2227618" cy="4980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1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DD8A-ED69-91BF-921D-81103A56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5CF0-E4EE-B1E3-051A-0B907187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Home:</a:t>
            </a:r>
            <a:endParaRPr lang="vi-VN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55D392E-29EF-CD87-E012-11166DE5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6" y="2266211"/>
            <a:ext cx="7183067" cy="40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5B7-DC08-8307-003F-4C056141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D803-73C0-7513-A41A-D10CDB60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Measure:</a:t>
            </a:r>
            <a:endParaRPr lang="vi-VN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8D1AC37-29D4-BAAE-DD1C-1EE853CD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55" y="2286000"/>
            <a:ext cx="67908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17B6-7B5C-5170-2F7E-E9EAFF4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81E1-E121-F347-2F9D-F95291F9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Power</a:t>
            </a:r>
            <a:endParaRPr lang="vi-V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09E813-81CA-3606-7888-76302BD2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46" y="2286000"/>
            <a:ext cx="706810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69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277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Default Design</vt:lpstr>
      <vt:lpstr>KHOA CÔNG NGHỆ BỘ MÔN TỰ ĐỘNG HÓA</vt:lpstr>
      <vt:lpstr>Nội dung</vt:lpstr>
      <vt:lpstr>Giới thiệu</vt:lpstr>
      <vt:lpstr>Tổng quan hệ thống</vt:lpstr>
      <vt:lpstr>Giải thuật chương trình</vt:lpstr>
      <vt:lpstr>Giải thuật chương trình</vt:lpstr>
      <vt:lpstr>Giao diện</vt:lpstr>
      <vt:lpstr>Giao diện</vt:lpstr>
      <vt:lpstr>Giao diện</vt:lpstr>
      <vt:lpstr>Giao diện</vt:lpstr>
      <vt:lpstr>Giao diện</vt:lpstr>
      <vt:lpstr>Kết quả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Ý Nguyễn</cp:lastModifiedBy>
  <cp:revision>69</cp:revision>
  <dcterms:created xsi:type="dcterms:W3CDTF">2008-08-06T06:37:00Z</dcterms:created>
  <dcterms:modified xsi:type="dcterms:W3CDTF">2022-05-10T09:17:05Z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137A2804112E48DDBC0CE85BCDEB3F62</vt:lpwstr>
  </property>
  <property fmtid="{D5CDD505-2E9C-101B-9397-08002B2CF9AE}" pid="3" name="KSOProductBuildVer">
    <vt:lpwstr>1033-11.2.0.11074</vt:lpwstr>
  </property>
</Properties>
</file>