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7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5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72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DF93-8637-DE40-BB1E-724B6BB1E030}" type="datetimeFigureOut">
              <a:t>8/19/16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4397-A2B1-6E43-B09D-B2836AE7BB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7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いえーい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9347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いえーい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いえーい</dc:title>
  <dc:creator>Sakamoto Daisuke</dc:creator>
  <cp:lastModifiedBy>Sakamoto Daisuke</cp:lastModifiedBy>
  <cp:revision>1</cp:revision>
  <dcterms:created xsi:type="dcterms:W3CDTF">2016-08-19T09:00:11Z</dcterms:created>
  <dcterms:modified xsi:type="dcterms:W3CDTF">2016-08-19T09:00:20Z</dcterms:modified>
</cp:coreProperties>
</file>