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2014年 7月 25日 金曜日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2014年 7月 25日 金曜日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Dominion Randomizer</a:t>
            </a:r>
            <a:r>
              <a:rPr kumimoji="1" lang="ja-JP" altLang="en-US" dirty="0" smtClean="0"/>
              <a:t> 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 ドミニオン ランダマイザ </a:t>
            </a:r>
            <a:r>
              <a:rPr kumimoji="1" lang="en-US" altLang="ja-JP" sz="2000" dirty="0" smtClean="0"/>
              <a:t>-</a:t>
            </a:r>
            <a:endParaRPr kumimoji="1"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14M38037</a:t>
            </a:r>
          </a:p>
          <a:p>
            <a:r>
              <a:rPr kumimoji="1" lang="ja-JP" altLang="en-US" dirty="0" smtClean="0"/>
              <a:t>大村 悠太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108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ドミニオン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ドミニオン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わりと有名なアメリカのボードゲーム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楽しい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大学生はみんな知ってる（はず）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欠点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カード枚数が多すぎて収納がつらい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セットアップ</a:t>
            </a:r>
            <a:r>
              <a:rPr lang="en-US" altLang="ja-JP" dirty="0" smtClean="0"/>
              <a:t>(</a:t>
            </a:r>
            <a:r>
              <a:rPr lang="ja-JP" altLang="en-US" dirty="0" smtClean="0"/>
              <a:t>準備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が面倒くさい</a:t>
            </a:r>
            <a:endParaRPr lang="en-US" altLang="ja-JP" dirty="0" smtClean="0"/>
          </a:p>
          <a:p>
            <a:pPr lvl="3"/>
            <a:r>
              <a:rPr lang="en-US" altLang="ja-JP" dirty="0"/>
              <a:t>2</a:t>
            </a:r>
            <a:r>
              <a:rPr lang="en-US" altLang="ja-JP" dirty="0" smtClean="0"/>
              <a:t>00</a:t>
            </a:r>
            <a:r>
              <a:rPr lang="ja-JP" altLang="en-US" dirty="0" smtClean="0"/>
              <a:t>種類くらいのカードの中から、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ランダムに</a:t>
            </a:r>
            <a:r>
              <a:rPr lang="en-US" altLang="ja-JP" dirty="0" smtClean="0"/>
              <a:t>10</a:t>
            </a:r>
            <a:r>
              <a:rPr lang="ja-JP" altLang="en-US" dirty="0" smtClean="0"/>
              <a:t>種類選んでゲーム開始</a:t>
            </a:r>
            <a:endParaRPr lang="en-US" altLang="ja-JP" dirty="0"/>
          </a:p>
          <a:p>
            <a:pPr lvl="3"/>
            <a:r>
              <a:rPr lang="ja-JP" altLang="en-US" dirty="0" smtClean="0"/>
              <a:t>毎回ゲーム性がかわる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10" y="3375366"/>
            <a:ext cx="4014441" cy="323564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4965276" y="4073324"/>
            <a:ext cx="3214843" cy="140735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965276" y="3375366"/>
            <a:ext cx="3367243" cy="59498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8332519" y="4359371"/>
            <a:ext cx="537332" cy="67507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117676" y="5622870"/>
            <a:ext cx="3569124" cy="98035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1 (枠付き) 14"/>
          <p:cNvSpPr/>
          <p:nvPr/>
        </p:nvSpPr>
        <p:spPr>
          <a:xfrm>
            <a:off x="5708922" y="2425686"/>
            <a:ext cx="1372887" cy="480561"/>
          </a:xfrm>
          <a:prstGeom prst="borderCallout1">
            <a:avLst>
              <a:gd name="adj1" fmla="val 118750"/>
              <a:gd name="adj2" fmla="val 35000"/>
              <a:gd name="adj3" fmla="val 260119"/>
              <a:gd name="adj4" fmla="val 37500"/>
            </a:avLst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共通カード</a:t>
            </a:r>
            <a:endParaRPr kumimoji="1" lang="ja-JP" altLang="en-US" dirty="0"/>
          </a:p>
        </p:txBody>
      </p:sp>
      <p:sp>
        <p:nvSpPr>
          <p:cNvPr id="16" name="線吹き出し 1 (枠付き) 15"/>
          <p:cNvSpPr/>
          <p:nvPr/>
        </p:nvSpPr>
        <p:spPr>
          <a:xfrm>
            <a:off x="2724727" y="5480679"/>
            <a:ext cx="1834187" cy="480561"/>
          </a:xfrm>
          <a:prstGeom prst="borderCallout1">
            <a:avLst>
              <a:gd name="adj1" fmla="val 23512"/>
              <a:gd name="adj2" fmla="val 105834"/>
              <a:gd name="adj3" fmla="val -166071"/>
              <a:gd name="adj4" fmla="val 197875"/>
            </a:avLst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ランダムカード</a:t>
            </a:r>
            <a:endParaRPr kumimoji="1" lang="ja-JP" altLang="en-US" dirty="0"/>
          </a:p>
        </p:txBody>
      </p:sp>
      <p:sp>
        <p:nvSpPr>
          <p:cNvPr id="17" name="線吹き出し 1 (枠付き) 16"/>
          <p:cNvSpPr/>
          <p:nvPr/>
        </p:nvSpPr>
        <p:spPr>
          <a:xfrm>
            <a:off x="3046904" y="6130445"/>
            <a:ext cx="1372887" cy="480561"/>
          </a:xfrm>
          <a:prstGeom prst="borderCallout1">
            <a:avLst>
              <a:gd name="adj1" fmla="val 23512"/>
              <a:gd name="adj2" fmla="val 105834"/>
              <a:gd name="adj3" fmla="val -11308"/>
              <a:gd name="adj4" fmla="val 206667"/>
            </a:avLst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初期手札</a:t>
            </a:r>
            <a:endParaRPr kumimoji="1" lang="ja-JP" altLang="en-US" dirty="0"/>
          </a:p>
        </p:txBody>
      </p:sp>
      <p:sp>
        <p:nvSpPr>
          <p:cNvPr id="18" name="線吹き出し 1 (枠付き) 17"/>
          <p:cNvSpPr/>
          <p:nvPr/>
        </p:nvSpPr>
        <p:spPr>
          <a:xfrm>
            <a:off x="7496964" y="2185407"/>
            <a:ext cx="1372887" cy="697956"/>
          </a:xfrm>
          <a:prstGeom prst="borderCallout1">
            <a:avLst>
              <a:gd name="adj1" fmla="val 123512"/>
              <a:gd name="adj2" fmla="val 63334"/>
              <a:gd name="adj3" fmla="val 368940"/>
              <a:gd name="adj4" fmla="val 76667"/>
            </a:avLst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廃棄カード置き場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212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ドミニオン パンツ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はだか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パンツ</a:t>
            </a:r>
            <a:endParaRPr kumimoji="1" lang="ja-JP" altLang="en-US" dirty="0"/>
          </a:p>
        </p:txBody>
      </p:sp>
      <p:pic>
        <p:nvPicPr>
          <p:cNvPr id="6" name="図 5" descr="2014-07-25 01.49.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5" y="4617717"/>
            <a:ext cx="2831222" cy="1592562"/>
          </a:xfrm>
          <a:prstGeom prst="rect">
            <a:avLst/>
          </a:prstGeom>
        </p:spPr>
      </p:pic>
      <p:pic>
        <p:nvPicPr>
          <p:cNvPr id="8" name="図 7" descr="2014-07-25 01.49.3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48" y="4557641"/>
            <a:ext cx="3080413" cy="1732732"/>
          </a:xfrm>
          <a:prstGeom prst="rect">
            <a:avLst/>
          </a:prstGeom>
        </p:spPr>
      </p:pic>
      <p:pic>
        <p:nvPicPr>
          <p:cNvPr id="9" name="図 8" descr="2014-07-25 01.50.4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3" y="2425688"/>
            <a:ext cx="3448918" cy="1940016"/>
          </a:xfrm>
          <a:prstGeom prst="rect">
            <a:avLst/>
          </a:prstGeom>
        </p:spPr>
      </p:pic>
      <p:pic>
        <p:nvPicPr>
          <p:cNvPr id="10" name="図 9" descr="2014-07-25 02.10.2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9422" y="1527110"/>
            <a:ext cx="2045835" cy="36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パンツ 制作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余談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手作業で制作するのは無理</a:t>
            </a:r>
            <a:r>
              <a:rPr kumimoji="1" lang="en-US" altLang="ja-JP" dirty="0" smtClean="0"/>
              <a:t>(200</a:t>
            </a:r>
            <a:r>
              <a:rPr lang="ja-JP" altLang="en-US" dirty="0" smtClean="0"/>
              <a:t>種類もある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Adobe Illustrator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JavaScript</a:t>
            </a:r>
            <a:r>
              <a:rPr lang="ja-JP" altLang="en-US" dirty="0"/>
              <a:t> </a:t>
            </a:r>
            <a:r>
              <a:rPr lang="en-US" altLang="ja-JP" dirty="0" smtClean="0"/>
              <a:t>Plug-in</a:t>
            </a:r>
            <a:r>
              <a:rPr lang="ja-JP" altLang="en-US" dirty="0" smtClean="0"/>
              <a:t>を用いて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から自動生成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4" y="2917689"/>
            <a:ext cx="5538936" cy="2921816"/>
          </a:xfrm>
          <a:prstGeom prst="rect">
            <a:avLst/>
          </a:prstGeom>
          <a:ln>
            <a:solidFill>
              <a:srgbClr val="292934"/>
            </a:solidFill>
          </a:ln>
        </p:spPr>
      </p:pic>
      <p:pic>
        <p:nvPicPr>
          <p:cNvPr id="8" name="図 7" descr="パンツ陰謀ver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65" y="3411893"/>
            <a:ext cx="4607093" cy="3228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右矢印 10"/>
          <p:cNvSpPr/>
          <p:nvPr/>
        </p:nvSpPr>
        <p:spPr>
          <a:xfrm rot="509019">
            <a:off x="3153935" y="5367545"/>
            <a:ext cx="1426061" cy="6666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ドミニオン ランダマイザ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初期カードを選ぶためのランダムピックを行う</a:t>
            </a:r>
            <a:endParaRPr kumimoji="1" lang="en-US" altLang="ja-JP" dirty="0" smtClean="0"/>
          </a:p>
          <a:p>
            <a:r>
              <a:rPr lang="ja-JP" altLang="en-US" dirty="0" smtClean="0"/>
              <a:t>ランダマイズ結果をツイートできる</a:t>
            </a:r>
            <a:endParaRPr kumimoji="1" lang="ja-JP" altLang="en-US" dirty="0"/>
          </a:p>
        </p:txBody>
      </p:sp>
      <p:pic>
        <p:nvPicPr>
          <p:cNvPr id="7" name="図 6" descr="2014-07-25 02.54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3" y="2654525"/>
            <a:ext cx="2280785" cy="4054730"/>
          </a:xfrm>
          <a:prstGeom prst="rect">
            <a:avLst/>
          </a:prstGeom>
        </p:spPr>
      </p:pic>
      <p:pic>
        <p:nvPicPr>
          <p:cNvPr id="8" name="図 7" descr="2014-07-25 02.54.1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54" y="2654525"/>
            <a:ext cx="2280786" cy="4054730"/>
          </a:xfrm>
          <a:prstGeom prst="rect">
            <a:avLst/>
          </a:prstGeom>
        </p:spPr>
      </p:pic>
      <p:pic>
        <p:nvPicPr>
          <p:cNvPr id="9" name="図 8" descr="2014-07-25 02.54.3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06" y="2654525"/>
            <a:ext cx="2280786" cy="4054730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2801988" y="4681890"/>
            <a:ext cx="69156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774340" y="4681890"/>
            <a:ext cx="691566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9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最後に 技術的側面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Twitter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twitter4j</a:t>
            </a:r>
          </a:p>
          <a:p>
            <a:r>
              <a:rPr lang="ja-JP" altLang="en-US" dirty="0" smtClean="0"/>
              <a:t>パンツ作り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Illustrator JS Plug-in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困難・工夫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短納期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パンツ作り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既存</a:t>
            </a:r>
            <a:r>
              <a:rPr lang="ja-JP" altLang="en-US" dirty="0" smtClean="0"/>
              <a:t>ツールとの差別化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日本語対応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twitter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細々した便利機能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851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583</TotalTime>
  <Words>139</Words>
  <Application>Microsoft Macintosh PowerPoint</Application>
  <PresentationFormat>画面に合わせる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クラリティ</vt:lpstr>
      <vt:lpstr>Dominion Randomizer - ドミニオン ランダマイザ -</vt:lpstr>
      <vt:lpstr>ドミニオン</vt:lpstr>
      <vt:lpstr>ドミニオン パンツ</vt:lpstr>
      <vt:lpstr>パンツ 制作 (余談)</vt:lpstr>
      <vt:lpstr>ドミニオン ランダマイザ</vt:lpstr>
      <vt:lpstr>最後に 技術的側面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Dominion Randomizer</dc:title>
  <dc:creator>Omura</dc:creator>
  <cp:lastModifiedBy>Omura</cp:lastModifiedBy>
  <cp:revision>16</cp:revision>
  <dcterms:created xsi:type="dcterms:W3CDTF">2014-07-24T16:38:44Z</dcterms:created>
  <dcterms:modified xsi:type="dcterms:W3CDTF">2014-07-25T02:23:48Z</dcterms:modified>
</cp:coreProperties>
</file>