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CEA3D-D0CE-4A3B-B124-9FEBED8C9D37}" v="10" dt="2022-08-04T03:42:45.7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44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7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30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67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66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88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8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08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2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5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72F9-03B8-457B-A2E7-B715553F605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17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422292" y="225932"/>
            <a:ext cx="2579205" cy="335984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Priyanka Yadav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priyanka.g.yadav@capgemini.com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+918737825057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BizTalk Developer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Mulesoft Certified Developer,</a:t>
            </a:r>
          </a:p>
          <a:p>
            <a:pPr algn="ctr">
              <a:spcAft>
                <a:spcPts val="600"/>
              </a:spcAft>
              <a:defRPr/>
            </a:pPr>
            <a:r>
              <a:rPr lang="en-I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Bachelor of Technology in Information Technology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830" y="6287784"/>
            <a:ext cx="2066840" cy="35684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258288" y="723502"/>
            <a:ext cx="5874026" cy="1635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093644"/>
              </p:ext>
            </p:extLst>
          </p:nvPr>
        </p:nvGraphicFramePr>
        <p:xfrm>
          <a:off x="2489983" y="267128"/>
          <a:ext cx="6872677" cy="32774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72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89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559"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understanding of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Integration Principles and Design Patterns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 to develop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Biztalk project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using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 Studio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Well versed with MuleSoft Integration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 Practices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Well versed in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Agile Methodology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knowledge on BizTalk Integration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 Practices.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Hands on experience in building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API-led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Connector-based integrations.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Certified in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AWS Level 0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(map)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knowledge of SQL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Analytical mindset and problem-solving skills.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communication skills and effective team player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780951"/>
              </p:ext>
            </p:extLst>
          </p:nvPr>
        </p:nvGraphicFramePr>
        <p:xfrm>
          <a:off x="2476500" y="3658715"/>
          <a:ext cx="9328507" cy="264857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28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1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Integration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Experience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6389"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</a:rPr>
                        <a:t>Basic Knowledge on Biztalk server Administration.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</a:rPr>
                        <a:t>Implemented different types of Schemas, and pipelines for different transformations.</a:t>
                      </a:r>
                      <a:endParaRPr lang="en-IN" sz="13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</a:rPr>
                        <a:t>Worked on Design, Development and Deployment activities of Integration.</a:t>
                      </a:r>
                      <a:endParaRPr lang="en-IN" sz="130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</a:rPr>
                        <a:t>Working knowledge of 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</a:rPr>
                        <a:t>policies via API Manager like ‘Rate Limiting’ and ‘Client ID Enforcement’.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</a:rPr>
                        <a:t>Used </a:t>
                      </a:r>
                      <a:r>
                        <a:rPr lang="en-IN" sz="1300" kern="1200" baseline="0" dirty="0" err="1">
                          <a:solidFill>
                            <a:schemeClr val="tx1"/>
                          </a:solidFill>
                        </a:rPr>
                        <a:t>Dataweave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</a:rPr>
                        <a:t> transformations to handle diverse set of message formats and  have worked on various operators.</a:t>
                      </a:r>
                      <a:endParaRPr lang="en-IN" sz="130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</a:rPr>
                        <a:t>Implementation of Mule flows using various connectors.</a:t>
                      </a:r>
                      <a:endParaRPr lang="en-IN" sz="13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Created CI pipeline in Azure to clone the source code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from Git, execute </a:t>
                      </a:r>
                      <a:r>
                        <a:rPr lang="en-IN" sz="13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MUnits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and deployment on </a:t>
                      </a:r>
                      <a:r>
                        <a:rPr lang="en-IN" sz="13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CloudHub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n-IN" sz="13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358971"/>
              </p:ext>
            </p:extLst>
          </p:nvPr>
        </p:nvGraphicFramePr>
        <p:xfrm>
          <a:off x="295768" y="267128"/>
          <a:ext cx="1963869" cy="22028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583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Biztalk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5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Agile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5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58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58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435194"/>
                  </a:ext>
                </a:extLst>
              </a:tr>
              <a:tr h="3155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XML, 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994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5FEA85-BD77-4DA4-8592-91F1D0193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68628"/>
              </p:ext>
            </p:extLst>
          </p:nvPr>
        </p:nvGraphicFramePr>
        <p:xfrm>
          <a:off x="295768" y="2469932"/>
          <a:ext cx="1963869" cy="376290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7746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 &amp; Biztalk Specifics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76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6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28892"/>
                  </a:ext>
                </a:extLst>
              </a:tr>
              <a:tr h="28476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Adapter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76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Pipelines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76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 Studio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76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Orchestration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76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Connectors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70108"/>
                  </a:ext>
                </a:extLst>
              </a:tr>
              <a:tr h="28476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76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76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1F8F6FE0-6018-4816-A75D-62D8D2727F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86555" y="322096"/>
            <a:ext cx="1050680" cy="112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4066</TotalTime>
  <Words>226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Kompalli, Aparna</dc:creator>
  <cp:lastModifiedBy>Yadav, Priyanka</cp:lastModifiedBy>
  <cp:revision>46</cp:revision>
  <dcterms:created xsi:type="dcterms:W3CDTF">2021-05-17T18:10:30Z</dcterms:created>
  <dcterms:modified xsi:type="dcterms:W3CDTF">2022-10-27T04:29:41Z</dcterms:modified>
</cp:coreProperties>
</file>