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9" r:id="rId3"/>
    <p:sldId id="280" r:id="rId4"/>
    <p:sldId id="281" r:id="rId5"/>
    <p:sldId id="282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Durairajan Joseph" initials="CDJ" lastIdx="3" clrIdx="0">
    <p:extLst>
      <p:ext uri="{19B8F6BF-5375-455C-9EA6-DF929625EA0E}">
        <p15:presenceInfo xmlns:p15="http://schemas.microsoft.com/office/powerpoint/2012/main" userId="6cca2c402293b1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D66F7F5-EF5F-4B9F-9B1E-20A037E812B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476667" y="179515"/>
            <a:ext cx="475252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FE8B0-B121-4731-9EFB-B387FB32228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301206" y="179515"/>
            <a:ext cx="108011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BF09B7-028D-4F8F-8C59-014EA3E1EB5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02.12.2021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F26DF-E3DA-4DED-9AC8-FD19594E68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476667" y="8532440"/>
            <a:ext cx="50405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C22F05-6535-40A3-80AC-7B8A4C1CC3E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661251" y="8532440"/>
            <a:ext cx="72008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01AE2-95D9-4C6A-8855-7CAA494855CE}" type="slidenum">
              <a:t>‹#›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1933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3037DC6-FD65-45E1-8229-06D5B4465F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1124739" y="154359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A64256-F75D-409E-9348-B0BDBE3396E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5733260" y="154359"/>
            <a:ext cx="9555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69E5E11-4F13-4AE8-A82C-FA713D246ED7}" type="datetime1">
              <a:rPr lang="de-DE"/>
              <a:pPr lvl="0"/>
              <a:t>02.12.2021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B4FC6869-9162-4190-B77E-E5FC4FD67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8712" y="901827"/>
            <a:ext cx="5500646" cy="309411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1AB1EC5E-A415-47A0-9D6D-3CD15218AB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196748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8A43C-BE50-4297-A5EC-79AB24B9B1B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1196748" y="8532440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1CC9C-F146-41AB-8C93-3912F0DBF8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7224A6C-3DCA-4BDF-B920-4C25C0F0FFC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30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0CAEA02-2CB3-42E8-B9E1-91F4FF02F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D75D7E-1307-416C-B1F2-595AC7425C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1A8792-E927-4D7F-8AE1-285A4BABCC5E}"/>
              </a:ext>
            </a:extLst>
          </p:cNvPr>
          <p:cNvSpPr txBox="1"/>
          <p:nvPr/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1FC2F0-BCDE-43DC-9D76-0F9632FE5382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AE65395-C75B-4ADB-965E-85EEFBBF6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934" y="771552"/>
            <a:ext cx="7737479" cy="1152125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9985D42-F316-4718-A9DB-83291CE2FF2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2031522"/>
            <a:ext cx="7737479" cy="17823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237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FDB7D235-DDF8-4512-9B71-D7E5A034D9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479420" y="1337520"/>
            <a:ext cx="7923211" cy="339447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CDC8A8A2-D906-4635-8170-81C785D57F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4667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62D87F-4CD3-48E0-B791-A08825592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799991">
            <a:off x="467542" y="843542"/>
            <a:ext cx="1979611" cy="383381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04F38-927E-4ADD-A4DC-434BC26B71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2555775" y="843542"/>
            <a:ext cx="5791196" cy="383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56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814ED8F-DEC5-4FFD-BF6B-DEF38F5D4EE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94187" y="4566156"/>
            <a:ext cx="2133596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90F4E82A-9B65-4344-BF8F-BB56268B685D}" type="datetime1">
              <a:rPr lang="de-DE"/>
              <a:pPr lvl="0"/>
              <a:t>02.12.2021</a:t>
            </a:fld>
            <a:endParaRPr lang="de-DE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27B8BA52-2AB2-4EC3-84B3-E9B2D21D51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4566156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F5B4AE9-AFDA-4319-AAD4-0DA9102D6E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4566156"/>
            <a:ext cx="1835228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18C044AE-7FB8-4F4A-9718-41A010C18D0B}" type="slidenum">
              <a:t>‹#›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14D313B-E68D-46C1-B8A7-AE709B9C569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7923211" cy="3232468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 marL="1074740" indent="-269876">
              <a:spcBef>
                <a:spcPts val="600"/>
              </a:spcBef>
              <a:defRPr sz="1600"/>
            </a:lvl4pPr>
            <a:lvl5pPr marL="1343025" indent="-269876">
              <a:spcBef>
                <a:spcPts val="6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9C5BDF5A-FE0C-4C2E-B707-1141D1715C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978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BF613-B33B-42FB-BBFE-FA23F354B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004" y="3134371"/>
            <a:ext cx="7772400" cy="1237576"/>
          </a:xfrm>
        </p:spPr>
        <p:txBody>
          <a:bodyPr/>
          <a:lstStyle>
            <a:lvl1pPr>
              <a:defRPr sz="4000" cap="all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6C5FAA-CEB6-4D63-93F5-04F39D895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2004" y="1851669"/>
            <a:ext cx="7772400" cy="1125141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496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18DADF7E-FF01-4D69-966E-9CC05ABED61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3884608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0A647BAC-16FD-44FB-AB83-897E836E3EF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16441" y="1283497"/>
            <a:ext cx="3886200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5EFE8ED0-7958-47AB-8253-697A33BF65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4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E912696E-553D-4FE2-856A-C22C5FB788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2825" y="1275606"/>
            <a:ext cx="3873489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F60F1CFA-47B3-44F6-8922-C5A8E9C0971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4703" y="2139705"/>
            <a:ext cx="3851279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A7C2278B-6DB6-4CA6-BA67-F361C1D6CF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9991" y="1275606"/>
            <a:ext cx="3888431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65E71B36-8B02-45B3-A51A-ADC875E789E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499991" y="2139705"/>
            <a:ext cx="3888431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05D95C9A-3456-4EFE-929B-DD53466D42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8006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>
            <a:extLst>
              <a:ext uri="{FF2B5EF4-FFF2-40B4-BE49-F238E27FC236}">
                <a16:creationId xmlns:a16="http://schemas.microsoft.com/office/drawing/2014/main" id="{2701164D-6A99-44A3-A2BC-19B2E425B9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77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9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84D07-AF35-4185-BD73-0A46BC1AF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99543"/>
            <a:ext cx="3008311" cy="648071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2977-1CCC-46EE-AC5C-27CBBE6759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699543"/>
            <a:ext cx="4813374" cy="4104458"/>
          </a:xfrm>
        </p:spPr>
        <p:txBody>
          <a:bodyPr/>
          <a:lstStyle>
            <a:lvl1pPr>
              <a:spcBef>
                <a:spcPts val="800"/>
              </a:spcBef>
              <a:defRPr sz="3200"/>
            </a:lvl1pPr>
            <a:lvl2pPr>
              <a:spcBef>
                <a:spcPts val="700"/>
              </a:spcBef>
              <a:defRPr sz="2800"/>
            </a:lvl2pPr>
            <a:lvl3pPr>
              <a:defRPr/>
            </a:lvl3pPr>
            <a:lvl4pPr>
              <a:defRPr sz="2000"/>
            </a:lvl4pPr>
            <a:lvl5pPr>
              <a:spcBef>
                <a:spcPts val="500"/>
              </a:spcBef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6D096C-113A-4DAC-A8DE-00D060503F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19624"/>
            <a:ext cx="3008311" cy="3384377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4033E-B758-462E-940E-9F308F138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3757297"/>
            <a:ext cx="5486400" cy="425049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F26DEED0-D314-4EF8-A850-9C7DB3C6C9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288" y="4245934"/>
            <a:ext cx="5486400" cy="54006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745DFB79-9330-435D-A82C-10C19447FE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92288" y="699543"/>
            <a:ext cx="5486400" cy="3002981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20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545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56A8F7AA-A794-4D9A-9133-2749959DEEC8}"/>
              </a:ext>
            </a:extLst>
          </p:cNvPr>
          <p:cNvSpPr/>
          <p:nvPr/>
        </p:nvSpPr>
        <p:spPr>
          <a:xfrm>
            <a:off x="8583609" y="0"/>
            <a:ext cx="561971" cy="5143499"/>
          </a:xfrm>
          <a:prstGeom prst="rect">
            <a:avLst/>
          </a:prstGeom>
          <a:solidFill>
            <a:srgbClr val="E6E6E6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 Unicode MS"/>
            </a:endParaRPr>
          </a:p>
        </p:txBody>
      </p:sp>
      <p:pic>
        <p:nvPicPr>
          <p:cNvPr id="3" name="Picture 59" descr="Logo_TUC_de_RGB">
            <a:extLst>
              <a:ext uri="{FF2B5EF4-FFF2-40B4-BE49-F238E27FC236}">
                <a16:creationId xmlns:a16="http://schemas.microsoft.com/office/drawing/2014/main" id="{16DFFB56-AAB1-4B15-9C29-56E71DADF84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0" y="0"/>
            <a:ext cx="3059234" cy="569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DC702757-15C1-4333-BF7C-D5A16048EB85}"/>
              </a:ext>
            </a:extLst>
          </p:cNvPr>
          <p:cNvSpPr txBox="1"/>
          <p:nvPr/>
        </p:nvSpPr>
        <p:spPr>
          <a:xfrm>
            <a:off x="6012161" y="4804001"/>
            <a:ext cx="2385715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808080"/>
                </a:solidFill>
                <a:uFillTx/>
                <a:latin typeface="StoneSansITCStd Medium" pitchFamily="50"/>
              </a:rPr>
              <a:t>2. Milestone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69290F67-D56A-4616-BD97-342879E88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2" y="699543"/>
            <a:ext cx="7899401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" name="Rectangle 55">
            <a:extLst>
              <a:ext uri="{FF2B5EF4-FFF2-40B4-BE49-F238E27FC236}">
                <a16:creationId xmlns:a16="http://schemas.microsoft.com/office/drawing/2014/main" id="{1AA6635B-AD43-4745-90C6-0C2329828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9429" y="1283497"/>
            <a:ext cx="7923211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endParaRPr lang="de-DE"/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5FA357C8-D3A8-48B4-92F6-C3E92FBE45C0}"/>
              </a:ext>
            </a:extLst>
          </p:cNvPr>
          <p:cNvSpPr txBox="1"/>
          <p:nvPr/>
        </p:nvSpPr>
        <p:spPr>
          <a:xfrm>
            <a:off x="8630823" y="4804001"/>
            <a:ext cx="46754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ED8B9D-BD91-4044-A3C3-9E86832E0FD1}" type="slidenum">
              <a:rPr sz="1600"/>
              <a:t>‹#›</a:t>
            </a:fld>
            <a:endParaRPr lang="de-DE" sz="1100" b="0" i="0" u="none" strike="noStrike" kern="1200" cap="none" spc="0" baseline="0" dirty="0">
              <a:solidFill>
                <a:srgbClr val="808080"/>
              </a:solidFill>
              <a:uFillTx/>
              <a:latin typeface="StoneSansITCStd Medium" pitchFamily="5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000" b="0" i="0" u="none" strike="noStrike" kern="1200" cap="none" spc="0" baseline="0">
          <a:solidFill>
            <a:srgbClr val="000000"/>
          </a:solidFill>
          <a:uFillTx/>
          <a:latin typeface="StoneSansITCStd SemiBold" pitchFamily="50"/>
          <a:ea typeface="Arial Unicode MS" pitchFamily="34"/>
          <a:cs typeface="Arial Unicode MS" pitchFamily="34"/>
        </a:defRPr>
      </a:lvl1pPr>
    </p:titleStyle>
    <p:bodyStyle>
      <a:lvl1pPr marL="268284" marR="0" lvl="0" indent="-268284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Clr>
          <a:srgbClr val="008C4F"/>
        </a:buClr>
        <a:buSzPct val="110000"/>
        <a:buFont typeface="Wingdings" pitchFamily="2"/>
        <a:buChar char="§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1pPr>
      <a:lvl2pPr marL="536579" marR="0" lvl="1" indent="-282577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Wingdings" pitchFamily="2"/>
        <a:buChar char="§"/>
        <a:tabLst/>
        <a:defRPr lang="de-DE" sz="26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2pPr>
      <a:lvl3pPr marL="804864" marR="0" lvl="2" indent="-268284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7F7F7F"/>
        </a:buClr>
        <a:buSzPct val="100000"/>
        <a:buFont typeface="Wingdings" pitchFamily="2"/>
        <a:buChar char="§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3pPr>
      <a:lvl4pPr marL="1071567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de-DE" sz="22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4pPr>
      <a:lvl5pPr marL="1165229" marR="0" lvl="4" indent="-265111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7F7F7F"/>
        </a:buClr>
        <a:buSzPct val="100000"/>
        <a:buFont typeface="Symbol" pitchFamily="18"/>
        <a:buChar char="-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3">
            <a:extLst>
              <a:ext uri="{FF2B5EF4-FFF2-40B4-BE49-F238E27FC236}">
                <a16:creationId xmlns:a16="http://schemas.microsoft.com/office/drawing/2014/main" id="{A27AF6E9-1314-4075-ABF4-B33A4400AD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Projekt im Bachelor: MAPC</a:t>
            </a:r>
          </a:p>
        </p:txBody>
      </p:sp>
      <p:sp>
        <p:nvSpPr>
          <p:cNvPr id="3" name="Untertitel 24">
            <a:extLst>
              <a:ext uri="{FF2B5EF4-FFF2-40B4-BE49-F238E27FC236}">
                <a16:creationId xmlns:a16="http://schemas.microsoft.com/office/drawing/2014/main" id="{CE450847-4C11-4F70-9D7F-C58EB77B1B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1495738"/>
            <a:ext cx="7737479" cy="2484443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de-DE" sz="2400" dirty="0"/>
              <a:t>2. Milestone</a:t>
            </a:r>
          </a:p>
          <a:p>
            <a:pPr marL="0" lvl="0" indent="0">
              <a:buNone/>
            </a:pPr>
            <a:r>
              <a:rPr lang="de-DE" sz="2000" dirty="0"/>
              <a:t>Teamname: JNY </a:t>
            </a:r>
            <a:br>
              <a:rPr lang="de-DE" sz="1600" dirty="0"/>
            </a:br>
            <a:r>
              <a:rPr lang="de-DE" sz="1600" dirty="0"/>
              <a:t>Nader </a:t>
            </a:r>
            <a:r>
              <a:rPr lang="de-DE" sz="1600" dirty="0" err="1"/>
              <a:t>Jawhary</a:t>
            </a:r>
            <a:r>
              <a:rPr lang="de-DE" sz="1600" dirty="0"/>
              <a:t>, </a:t>
            </a:r>
            <a:br>
              <a:rPr lang="de-DE" sz="1600" dirty="0"/>
            </a:br>
            <a:r>
              <a:rPr lang="de-DE" sz="1600" dirty="0"/>
              <a:t>Yamen Sahyouni, </a:t>
            </a:r>
            <a:br>
              <a:rPr lang="de-DE" sz="1600" dirty="0"/>
            </a:br>
            <a:r>
              <a:rPr lang="de-DE" sz="1600" dirty="0"/>
              <a:t>Joakim Vik Haukedal</a:t>
            </a:r>
            <a:endParaRPr lang="de-DE" sz="24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							</a:t>
            </a:r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02.12.2021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16408A-F6A5-4189-87B5-E1DC8C9276B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sz="2000" dirty="0"/>
              <a:t>Reading/</a:t>
            </a:r>
            <a:r>
              <a:rPr lang="de-DE" sz="2000" dirty="0" err="1"/>
              <a:t>Implementing</a:t>
            </a:r>
            <a:r>
              <a:rPr lang="de-DE" sz="2000" dirty="0"/>
              <a:t> </a:t>
            </a:r>
            <a:r>
              <a:rPr lang="de-DE" sz="2000" dirty="0" err="1"/>
              <a:t>examples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Exploration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Fixing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</a:t>
            </a: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A43FD0-8716-4208-AE80-19796571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Brief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42C75-3455-4E2B-BA03-8A20682F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44" y="1135222"/>
            <a:ext cx="532163" cy="818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C0BFB-7E6E-4C63-8B85-54E721B51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08" y="1283497"/>
            <a:ext cx="1557173" cy="5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12DA-4C52-4AF5-B7F1-F1ABB38B41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93793" y="699543"/>
            <a:ext cx="3403244" cy="41704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E7693D-AB97-46F7-848B-1E3C2250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9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F7898-5031-44A1-8CE1-0C0EB375882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/>
              <a:t>Agent &amp; Server </a:t>
            </a:r>
            <a:r>
              <a:rPr lang="de-DE" dirty="0" err="1"/>
              <a:t>connection</a:t>
            </a:r>
            <a:r>
              <a:rPr lang="de-DE" dirty="0"/>
              <a:t>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Late testing due to main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E4E92B-ADD2-4CC2-BADC-99AD3FE1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0B9603-1171-4202-8E20-8EECD296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63" y="1134005"/>
            <a:ext cx="6039866" cy="42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939ABD-C864-48F3-AFCA-2C3B3BFE96F7}"/>
              </a:ext>
            </a:extLst>
          </p:cNvPr>
          <p:cNvSpPr txBox="1">
            <a:spLocks/>
          </p:cNvSpPr>
          <p:nvPr/>
        </p:nvSpPr>
        <p:spPr>
          <a:xfrm>
            <a:off x="482602" y="699543"/>
            <a:ext cx="7899401" cy="522058"/>
          </a:xfrm>
          <a:prstGeom prst="rect">
            <a:avLst/>
          </a:prstGeom>
        </p:spPr>
        <p:txBody>
          <a:bodyPr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cap="none" spc="0" baseline="0">
                <a:solidFill>
                  <a:srgbClr val="000000"/>
                </a:solidFill>
                <a:uFillTx/>
                <a:latin typeface="StoneSansITCStd SemiBold" pitchFamily="50"/>
                <a:ea typeface="Arial Unicode MS" pitchFamily="34"/>
                <a:cs typeface="Arial Unicode MS" pitchFamily="34"/>
              </a:defRPr>
            </a:lvl1pPr>
          </a:lstStyle>
          <a:p>
            <a:r>
              <a:rPr lang="en-GB"/>
              <a:t>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365040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TU-Clausthal-Powerpoint16zu9-stone%20(3)</Template>
  <TotalTime>0</TotalTime>
  <Words>60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StoneSansITCStd Medium</vt:lpstr>
      <vt:lpstr>StoneSansITCStd SemiBold</vt:lpstr>
      <vt:lpstr>Arial</vt:lpstr>
      <vt:lpstr>Calibri</vt:lpstr>
      <vt:lpstr>Symbol</vt:lpstr>
      <vt:lpstr>Wingdings</vt:lpstr>
      <vt:lpstr>en_tuc_vorlage_test</vt:lpstr>
      <vt:lpstr>Projekt im Bachelor: MAPC</vt:lpstr>
      <vt:lpstr>Brief Overview</vt:lpstr>
      <vt:lpstr>Code</vt:lpstr>
      <vt:lpstr>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Maschinen Interaktion</dc:title>
  <dc:creator>Christian Durairajan Joseph</dc:creator>
  <cp:lastModifiedBy>Joakim Vik Haukedal</cp:lastModifiedBy>
  <cp:revision>39</cp:revision>
  <dcterms:created xsi:type="dcterms:W3CDTF">2021-06-21T08:31:42Z</dcterms:created>
  <dcterms:modified xsi:type="dcterms:W3CDTF">2021-12-02T11:06:25Z</dcterms:modified>
</cp:coreProperties>
</file>