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9" r:id="rId3"/>
    <p:sldId id="280" r:id="rId4"/>
    <p:sldId id="281" r:id="rId5"/>
    <p:sldId id="282" r:id="rId6"/>
    <p:sldId id="283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Durairajan Joseph" initials="CDJ" lastIdx="3" clrIdx="0">
    <p:extLst>
      <p:ext uri="{19B8F6BF-5375-455C-9EA6-DF929625EA0E}">
        <p15:presenceInfo xmlns:p15="http://schemas.microsoft.com/office/powerpoint/2012/main" userId="6cca2c402293b1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3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D66F7F5-EF5F-4B9F-9B1E-20A037E812B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476667" y="179515"/>
            <a:ext cx="4752529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 dirty="0">
              <a:solidFill>
                <a:srgbClr val="000000"/>
              </a:solidFill>
              <a:uFillTx/>
              <a:latin typeface="StoneSansITCStd Medium" pitchFamily="50"/>
              <a:cs typeface="Arial" pitchFamily="34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5FE8B0-B121-4731-9EFB-B387FB32228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5301206" y="179515"/>
            <a:ext cx="108011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EBF09B7-028D-4F8F-8C59-014EA3E1EB5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  <a:cs typeface="Arial" pitchFamily="34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15.12.2021</a:t>
            </a:fld>
            <a:endParaRPr lang="de-DE" sz="1200" b="0" i="0" u="none" strike="noStrike" kern="1200" cap="none" spc="0" baseline="0" dirty="0">
              <a:solidFill>
                <a:srgbClr val="000000"/>
              </a:solidFill>
              <a:uFillTx/>
              <a:latin typeface="StoneSansITCStd Medium" pitchFamily="50"/>
              <a:cs typeface="Arial" pitchFamily="34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FF26DF-E3DA-4DED-9AC8-FD19594E682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476667" y="8532440"/>
            <a:ext cx="504055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 dirty="0">
              <a:solidFill>
                <a:srgbClr val="000000"/>
              </a:solidFill>
              <a:uFillTx/>
              <a:latin typeface="StoneSansITCStd Medium" pitchFamily="50"/>
              <a:cs typeface="Arial" pitchFamily="34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C22F05-6535-40A3-80AC-7B8A4C1CC3E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5661251" y="8532440"/>
            <a:ext cx="72008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FA01AE2-95D9-4C6A-8855-7CAA494855CE}" type="slidenum">
              <a:t>‹#›</a:t>
            </a:fld>
            <a:endParaRPr lang="de-DE" sz="1200" b="0" i="0" u="none" strike="noStrike" kern="1200" cap="none" spc="0" baseline="0" dirty="0">
              <a:solidFill>
                <a:srgbClr val="000000"/>
              </a:solidFill>
              <a:uFillTx/>
              <a:latin typeface="StoneSansITCStd Medium" pitchFamily="50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719336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3037DC6-FD65-45E1-8229-06D5B4465F4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1124739" y="154359"/>
            <a:ext cx="4536502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A64256-F75D-409E-9348-B0BDBE3396E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5733260" y="154359"/>
            <a:ext cx="955575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</a:defRPr>
            </a:lvl1pPr>
          </a:lstStyle>
          <a:p>
            <a:pPr lvl="0"/>
            <a:fld id="{869E5E11-4F13-4AE8-A82C-FA713D246ED7}" type="datetime1">
              <a:rPr lang="de-DE"/>
              <a:pPr lvl="0"/>
              <a:t>15.12.2021</a:t>
            </a:fld>
            <a:endParaRPr lang="de-DE" dirty="0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B4FC6869-9162-4190-B77E-E5FC4FD676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8712" y="901827"/>
            <a:ext cx="5500646" cy="309411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1AB1EC5E-A415-47A0-9D6D-3CD15218AB4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1196748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B8A43C-BE50-4297-A5EC-79AB24B9B1B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1196748" y="8532440"/>
            <a:ext cx="4536502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21CC9C-F146-41AB-8C93-3912F0DBF8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5877269" y="8532440"/>
            <a:ext cx="811557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</a:defRPr>
            </a:lvl1pPr>
          </a:lstStyle>
          <a:p>
            <a:pPr lvl="0"/>
            <a:fld id="{87224A6C-3DCA-4BDF-B920-4C25C0F0FFCB}" type="slidenum"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230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StoneSansITCStd Medium" pitchFamily="50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StoneSansITCStd Medium" pitchFamily="50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StoneSansITCStd Medium" pitchFamily="50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StoneSansITCStd Medium" pitchFamily="50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StoneSansITCStd Medium" pitchFamily="5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0CAEA02-2CB3-42E8-B9E1-91F4FF02FE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D75D7E-1307-416C-B1F2-595AC7425CD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1A8792-E927-4D7F-8AE1-285A4BABCC5E}"/>
              </a:ext>
            </a:extLst>
          </p:cNvPr>
          <p:cNvSpPr txBox="1"/>
          <p:nvPr/>
        </p:nvSpPr>
        <p:spPr>
          <a:xfrm>
            <a:off x="5877269" y="8532440"/>
            <a:ext cx="811557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1FC2F0-BCDE-43DC-9D76-0F9632FE5382}" type="slidenum">
              <a:t>1</a:t>
            </a:fld>
            <a:endParaRPr lang="de-DE" sz="1200" b="0" i="0" u="none" strike="noStrike" kern="1200" cap="none" spc="0" baseline="0" dirty="0">
              <a:solidFill>
                <a:srgbClr val="000000"/>
              </a:solidFill>
              <a:uFillTx/>
              <a:latin typeface="StoneSansITCStd Medium" pitchFamily="5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DAE65395-C75B-4ADB-965E-85EEFBBF63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6934" y="771552"/>
            <a:ext cx="7737479" cy="1152125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9985D42-F316-4718-A9DB-83291CE2FF2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6934" y="2031522"/>
            <a:ext cx="7737479" cy="178236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52375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2">
            <a:extLst>
              <a:ext uri="{FF2B5EF4-FFF2-40B4-BE49-F238E27FC236}">
                <a16:creationId xmlns:a16="http://schemas.microsoft.com/office/drawing/2014/main" id="{FDB7D235-DDF8-4512-9B71-D7E5A034D9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 rot="10799991">
            <a:off x="479420" y="1337520"/>
            <a:ext cx="7923211" cy="339447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Rectangle 51">
            <a:extLst>
              <a:ext uri="{FF2B5EF4-FFF2-40B4-BE49-F238E27FC236}">
                <a16:creationId xmlns:a16="http://schemas.microsoft.com/office/drawing/2014/main" id="{CDC8A8A2-D906-4635-8170-81C785D57F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4667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62D87F-4CD3-48E0-B791-A088255924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10799991">
            <a:off x="467542" y="843542"/>
            <a:ext cx="1979611" cy="383381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304F38-927E-4ADD-A4DC-434BC26B71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 rot="10799991">
            <a:off x="2555775" y="843542"/>
            <a:ext cx="5791196" cy="383381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3563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8814ED8F-DEC5-4FFD-BF6B-DEF38F5D4EEE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94187" y="4566156"/>
            <a:ext cx="2133596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Arial Unicode MS"/>
              </a:defRPr>
            </a:lvl1pPr>
          </a:lstStyle>
          <a:p>
            <a:pPr lvl="0"/>
            <a:fld id="{90F4E82A-9B65-4344-BF8F-BB56268B685D}" type="datetime1">
              <a:rPr lang="de-DE"/>
              <a:pPr lvl="0"/>
              <a:t>15.12.2021</a:t>
            </a:fld>
            <a:endParaRPr lang="de-DE" dirty="0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27B8BA52-2AB2-4EC3-84B3-E9B2D21D51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124203" y="4566156"/>
            <a:ext cx="2895603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Arial Unicode MS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3F5B4AE9-AFDA-4319-AAD4-0DA9102D6E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6553203" y="4566156"/>
            <a:ext cx="1835228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Arial Unicode MS"/>
              </a:defRPr>
            </a:lvl1pPr>
          </a:lstStyle>
          <a:p>
            <a:pPr lvl="0"/>
            <a:fld id="{18C044AE-7FB8-4F4A-9718-41A010C18D0B}" type="slidenum">
              <a:t>‹#›</a:t>
            </a:fld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14D313B-E68D-46C1-B8A7-AE709B9C569F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79429" y="1283497"/>
            <a:ext cx="7923211" cy="3232468"/>
          </a:xfrm>
        </p:spPr>
        <p:txBody>
          <a:bodyPr/>
          <a:lstStyle>
            <a:lvl1pPr>
              <a:spcBef>
                <a:spcPts val="5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 marL="1074740" indent="-269876">
              <a:spcBef>
                <a:spcPts val="600"/>
              </a:spcBef>
              <a:defRPr sz="1600"/>
            </a:lvl4pPr>
            <a:lvl5pPr marL="1343025" indent="-269876">
              <a:spcBef>
                <a:spcPts val="600"/>
              </a:spcBef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9C5BDF5A-FE0C-4C2E-B707-1141D1715C9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864978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BF613-B33B-42FB-BBFE-FA23F354B2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004" y="3134371"/>
            <a:ext cx="7772400" cy="1237576"/>
          </a:xfrm>
        </p:spPr>
        <p:txBody>
          <a:bodyPr/>
          <a:lstStyle>
            <a:lvl1pPr>
              <a:defRPr sz="4000" cap="all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6C5FAA-CEB6-4D63-93F5-04F39D8952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2004" y="1851669"/>
            <a:ext cx="7772400" cy="1125141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496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18DADF7E-FF01-4D69-966E-9CC05ABED61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79429" y="1283497"/>
            <a:ext cx="3884608" cy="3394472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0A647BAC-16FD-44FB-AB83-897E836E3EF7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516441" y="1283497"/>
            <a:ext cx="3886200" cy="3394472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>
            <a:extLst>
              <a:ext uri="{FF2B5EF4-FFF2-40B4-BE49-F238E27FC236}">
                <a16:creationId xmlns:a16="http://schemas.microsoft.com/office/drawing/2014/main" id="{5EFE8ED0-7958-47AB-8253-697A33BF65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045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2">
            <a:extLst>
              <a:ext uri="{FF2B5EF4-FFF2-40B4-BE49-F238E27FC236}">
                <a16:creationId xmlns:a16="http://schemas.microsoft.com/office/drawing/2014/main" id="{E912696E-553D-4FE2-856A-C22C5FB7887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2825" y="1275606"/>
            <a:ext cx="3873489" cy="756080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F60F1CFA-47B3-44F6-8922-C5A8E9C09719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04703" y="2139705"/>
            <a:ext cx="3851279" cy="2592287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A7C2278B-6DB6-4CA6-BA67-F361C1D6CF3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99991" y="1275606"/>
            <a:ext cx="3888431" cy="756080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Inhaltsplatzhalter 5">
            <a:extLst>
              <a:ext uri="{FF2B5EF4-FFF2-40B4-BE49-F238E27FC236}">
                <a16:creationId xmlns:a16="http://schemas.microsoft.com/office/drawing/2014/main" id="{65E71B36-8B02-45B3-A51A-ADC875E789EA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499991" y="2139705"/>
            <a:ext cx="3888431" cy="2592287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05D95C9A-3456-4EFE-929B-DD53466D42A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8006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1">
            <a:extLst>
              <a:ext uri="{FF2B5EF4-FFF2-40B4-BE49-F238E27FC236}">
                <a16:creationId xmlns:a16="http://schemas.microsoft.com/office/drawing/2014/main" id="{2701164D-6A99-44A3-A2BC-19B2E425B9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776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90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84D07-AF35-4185-BD73-0A46BC1AF0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99543"/>
            <a:ext cx="3008311" cy="648071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B2977-1CCC-46EE-AC5C-27CBBE67598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575047" y="699543"/>
            <a:ext cx="4813374" cy="4104458"/>
          </a:xfrm>
        </p:spPr>
        <p:txBody>
          <a:bodyPr/>
          <a:lstStyle>
            <a:lvl1pPr>
              <a:spcBef>
                <a:spcPts val="800"/>
              </a:spcBef>
              <a:defRPr sz="3200"/>
            </a:lvl1pPr>
            <a:lvl2pPr>
              <a:spcBef>
                <a:spcPts val="700"/>
              </a:spcBef>
              <a:defRPr sz="2800"/>
            </a:lvl2pPr>
            <a:lvl3pPr>
              <a:defRPr/>
            </a:lvl3pPr>
            <a:lvl4pPr>
              <a:defRPr sz="2000"/>
            </a:lvl4pPr>
            <a:lvl5pPr>
              <a:spcBef>
                <a:spcPts val="500"/>
              </a:spcBef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6D096C-113A-4DAC-A8DE-00D060503FB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" y="1419624"/>
            <a:ext cx="3008311" cy="3384377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013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4033E-B758-462E-940E-9F308F1385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288" y="3757297"/>
            <a:ext cx="5486400" cy="425049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F26DEED0-D314-4EF8-A850-9C7DB3C6C9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288" y="4245934"/>
            <a:ext cx="5486400" cy="540062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Bildplatzhalter 2">
            <a:extLst>
              <a:ext uri="{FF2B5EF4-FFF2-40B4-BE49-F238E27FC236}">
                <a16:creationId xmlns:a16="http://schemas.microsoft.com/office/drawing/2014/main" id="{745DFB79-9330-435D-A82C-10C19447FE7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792288" y="699543"/>
            <a:ext cx="5486400" cy="3002981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3200"/>
            </a:lvl1pPr>
          </a:lstStyle>
          <a:p>
            <a:pPr lvl="0"/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45456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5">
            <a:extLst>
              <a:ext uri="{FF2B5EF4-FFF2-40B4-BE49-F238E27FC236}">
                <a16:creationId xmlns:a16="http://schemas.microsoft.com/office/drawing/2014/main" id="{56A8F7AA-A794-4D9A-9133-2749959DEEC8}"/>
              </a:ext>
            </a:extLst>
          </p:cNvPr>
          <p:cNvSpPr/>
          <p:nvPr/>
        </p:nvSpPr>
        <p:spPr>
          <a:xfrm>
            <a:off x="8583609" y="0"/>
            <a:ext cx="561971" cy="5143499"/>
          </a:xfrm>
          <a:prstGeom prst="rect">
            <a:avLst/>
          </a:prstGeom>
          <a:solidFill>
            <a:srgbClr val="E6E6E6"/>
          </a:solidFill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Arial Unicode MS"/>
            </a:endParaRPr>
          </a:p>
        </p:txBody>
      </p:sp>
      <p:pic>
        <p:nvPicPr>
          <p:cNvPr id="3" name="Picture 59" descr="Logo_TUC_de_RGB">
            <a:extLst>
              <a:ext uri="{FF2B5EF4-FFF2-40B4-BE49-F238E27FC236}">
                <a16:creationId xmlns:a16="http://schemas.microsoft.com/office/drawing/2014/main" id="{16DFFB56-AAB1-4B15-9C29-56E71DADF84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0" y="0"/>
            <a:ext cx="3059234" cy="56945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 Box 44">
            <a:extLst>
              <a:ext uri="{FF2B5EF4-FFF2-40B4-BE49-F238E27FC236}">
                <a16:creationId xmlns:a16="http://schemas.microsoft.com/office/drawing/2014/main" id="{DC702757-15C1-4333-BF7C-D5A16048EB85}"/>
              </a:ext>
            </a:extLst>
          </p:cNvPr>
          <p:cNvSpPr txBox="1"/>
          <p:nvPr/>
        </p:nvSpPr>
        <p:spPr>
          <a:xfrm>
            <a:off x="6012161" y="4804001"/>
            <a:ext cx="2385715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808080"/>
                </a:solidFill>
                <a:uFillTx/>
                <a:latin typeface="StoneSansITCStd Medium" pitchFamily="50"/>
              </a:rPr>
              <a:t>3. Milestone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69290F67-D56A-4616-BD97-342879E886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602" y="699543"/>
            <a:ext cx="7899401" cy="5220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7" name="Rectangle 55">
            <a:extLst>
              <a:ext uri="{FF2B5EF4-FFF2-40B4-BE49-F238E27FC236}">
                <a16:creationId xmlns:a16="http://schemas.microsoft.com/office/drawing/2014/main" id="{1AA6635B-AD43-4745-90C6-0C2329828E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9429" y="1283497"/>
            <a:ext cx="7923211" cy="33944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endParaRPr lang="de-DE"/>
          </a:p>
        </p:txBody>
      </p:sp>
      <p:sp>
        <p:nvSpPr>
          <p:cNvPr id="8" name="Text Box 44">
            <a:extLst>
              <a:ext uri="{FF2B5EF4-FFF2-40B4-BE49-F238E27FC236}">
                <a16:creationId xmlns:a16="http://schemas.microsoft.com/office/drawing/2014/main" id="{5FA357C8-D3A8-48B4-92F6-C3E92FBE45C0}"/>
              </a:ext>
            </a:extLst>
          </p:cNvPr>
          <p:cNvSpPr txBox="1"/>
          <p:nvPr/>
        </p:nvSpPr>
        <p:spPr>
          <a:xfrm>
            <a:off x="8630823" y="4804001"/>
            <a:ext cx="467541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3ED8B9D-BD91-4044-A3C3-9E86832E0FD1}" type="slidenum">
              <a:rPr sz="1600"/>
              <a:t>‹#›</a:t>
            </a:fld>
            <a:endParaRPr lang="de-DE" sz="1100" b="0" i="0" u="none" strike="noStrike" kern="1200" cap="none" spc="0" baseline="0" dirty="0">
              <a:solidFill>
                <a:srgbClr val="808080"/>
              </a:solidFill>
              <a:uFillTx/>
              <a:latin typeface="StoneSansITCStd Medium" pitchFamily="5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3000" b="0" i="0" u="none" strike="noStrike" kern="1200" cap="none" spc="0" baseline="0">
          <a:solidFill>
            <a:srgbClr val="000000"/>
          </a:solidFill>
          <a:uFillTx/>
          <a:latin typeface="StoneSansITCStd SemiBold" pitchFamily="50"/>
          <a:ea typeface="Arial Unicode MS" pitchFamily="34"/>
          <a:cs typeface="Arial Unicode MS" pitchFamily="34"/>
        </a:defRPr>
      </a:lvl1pPr>
    </p:titleStyle>
    <p:bodyStyle>
      <a:lvl1pPr marL="268284" marR="0" lvl="0" indent="-268284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Clr>
          <a:srgbClr val="008C4F"/>
        </a:buClr>
        <a:buSzPct val="110000"/>
        <a:buFont typeface="Wingdings" pitchFamily="2"/>
        <a:buChar char="§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StoneSansITCStd Medium" pitchFamily="50"/>
          <a:ea typeface="Arial Unicode MS" pitchFamily="34"/>
          <a:cs typeface="Arial Unicode MS" pitchFamily="34"/>
        </a:defRPr>
      </a:lvl1pPr>
      <a:lvl2pPr marL="536579" marR="0" lvl="1" indent="-282577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Wingdings" pitchFamily="2"/>
        <a:buChar char="§"/>
        <a:tabLst/>
        <a:defRPr lang="de-DE" sz="2600" b="0" i="0" u="none" strike="noStrike" kern="1200" cap="none" spc="0" baseline="0">
          <a:solidFill>
            <a:srgbClr val="000000"/>
          </a:solidFill>
          <a:uFillTx/>
          <a:latin typeface="StoneSansITCStd Medium" pitchFamily="50"/>
        </a:defRPr>
      </a:lvl2pPr>
      <a:lvl3pPr marL="804864" marR="0" lvl="2" indent="-268284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Clr>
          <a:srgbClr val="7F7F7F"/>
        </a:buClr>
        <a:buSzPct val="100000"/>
        <a:buFont typeface="Wingdings" pitchFamily="2"/>
        <a:buChar char="§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StoneSansITCStd Medium" pitchFamily="50"/>
          <a:ea typeface="Arial Unicode MS" pitchFamily="34"/>
          <a:cs typeface="Arial Unicode MS" pitchFamily="34"/>
        </a:defRPr>
      </a:lvl3pPr>
      <a:lvl4pPr marL="1071567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de-DE" sz="2200" b="0" i="0" u="none" strike="noStrike" kern="1200" cap="none" spc="0" baseline="0">
          <a:solidFill>
            <a:srgbClr val="000000"/>
          </a:solidFill>
          <a:uFillTx/>
          <a:latin typeface="StoneSansITCStd Medium" pitchFamily="50"/>
          <a:ea typeface="Arial Unicode MS" pitchFamily="34"/>
          <a:cs typeface="Arial Unicode MS" pitchFamily="34"/>
        </a:defRPr>
      </a:lvl4pPr>
      <a:lvl5pPr marL="1165229" marR="0" lvl="4" indent="-265111" algn="l" defTabSz="914400" rtl="0" fontAlgn="auto" hangingPunct="1">
        <a:lnSpc>
          <a:spcPct val="100000"/>
        </a:lnSpc>
        <a:spcBef>
          <a:spcPts val="400"/>
        </a:spcBef>
        <a:spcAft>
          <a:spcPts val="0"/>
        </a:spcAft>
        <a:buClr>
          <a:srgbClr val="7F7F7F"/>
        </a:buClr>
        <a:buSzPct val="100000"/>
        <a:buFont typeface="Symbol" pitchFamily="18"/>
        <a:buChar char="-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StoneSansITCStd Medium" pitchFamily="5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3">
            <a:extLst>
              <a:ext uri="{FF2B5EF4-FFF2-40B4-BE49-F238E27FC236}">
                <a16:creationId xmlns:a16="http://schemas.microsoft.com/office/drawing/2014/main" id="{A27AF6E9-1314-4075-ABF4-B33A4400AD4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Projekt im Bachelor: MAPC</a:t>
            </a:r>
          </a:p>
        </p:txBody>
      </p:sp>
      <p:sp>
        <p:nvSpPr>
          <p:cNvPr id="3" name="Untertitel 24">
            <a:extLst>
              <a:ext uri="{FF2B5EF4-FFF2-40B4-BE49-F238E27FC236}">
                <a16:creationId xmlns:a16="http://schemas.microsoft.com/office/drawing/2014/main" id="{CE450847-4C11-4F70-9D7F-C58EB77B1B2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6934" y="1495738"/>
            <a:ext cx="7737479" cy="2484443"/>
          </a:xfrm>
        </p:spPr>
        <p:txBody>
          <a:bodyPr/>
          <a:lstStyle/>
          <a:p>
            <a:pPr marL="0" lvl="0" indent="0">
              <a:spcBef>
                <a:spcPts val="600"/>
              </a:spcBef>
              <a:buNone/>
            </a:pPr>
            <a:r>
              <a:rPr lang="de-DE" sz="2400" dirty="0"/>
              <a:t>3. Milestone</a:t>
            </a:r>
          </a:p>
          <a:p>
            <a:pPr marL="0" lvl="0" indent="0">
              <a:buNone/>
            </a:pPr>
            <a:r>
              <a:rPr lang="de-DE" sz="2000" dirty="0"/>
              <a:t>Team: JNY </a:t>
            </a:r>
            <a:br>
              <a:rPr lang="de-DE" sz="1600" dirty="0"/>
            </a:br>
            <a:r>
              <a:rPr lang="de-DE" sz="1600" dirty="0"/>
              <a:t>Nader Jawhary, </a:t>
            </a:r>
            <a:br>
              <a:rPr lang="de-DE" sz="1600" dirty="0"/>
            </a:br>
            <a:r>
              <a:rPr lang="de-DE" sz="1600" dirty="0"/>
              <a:t>Yamen Sahyouni, </a:t>
            </a:r>
            <a:br>
              <a:rPr lang="de-DE" sz="1600" dirty="0"/>
            </a:br>
            <a:r>
              <a:rPr lang="de-DE" sz="1600" dirty="0"/>
              <a:t>Joakim Vik Haukedal</a:t>
            </a:r>
            <a:endParaRPr lang="de-DE" sz="2400" dirty="0"/>
          </a:p>
          <a:p>
            <a:pPr marL="0" lvl="0" indent="0">
              <a:spcBef>
                <a:spcPts val="400"/>
              </a:spcBef>
              <a:buNone/>
            </a:pPr>
            <a:r>
              <a:rPr lang="de-DE" sz="1800" dirty="0"/>
              <a:t>							</a:t>
            </a:r>
          </a:p>
          <a:p>
            <a:pPr marL="0" lvl="0" indent="0">
              <a:spcBef>
                <a:spcPts val="400"/>
              </a:spcBef>
              <a:buNone/>
            </a:pPr>
            <a:endParaRPr lang="de-DE" sz="1800" dirty="0"/>
          </a:p>
          <a:p>
            <a:pPr marL="0" lvl="0" indent="0">
              <a:spcBef>
                <a:spcPts val="400"/>
              </a:spcBef>
              <a:buNone/>
            </a:pPr>
            <a:endParaRPr lang="de-DE" sz="1800" dirty="0"/>
          </a:p>
          <a:p>
            <a:pPr marL="0" lvl="0" indent="0">
              <a:spcBef>
                <a:spcPts val="400"/>
              </a:spcBef>
              <a:buNone/>
            </a:pPr>
            <a:r>
              <a:rPr lang="de-DE" sz="1800" dirty="0"/>
              <a:t>16.12.2021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A16408A-F6A5-4189-87B5-E1DC8C9276B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GB" sz="2000" dirty="0"/>
              <a:t>Spiralling movement + finding task</a:t>
            </a:r>
          </a:p>
          <a:p>
            <a:endParaRPr lang="en-GB" sz="2000" dirty="0"/>
          </a:p>
          <a:p>
            <a:r>
              <a:rPr lang="en-GB" sz="2000" dirty="0"/>
              <a:t>Accepting tasks</a:t>
            </a:r>
          </a:p>
          <a:p>
            <a:endParaRPr lang="en-GB" sz="2000" dirty="0"/>
          </a:p>
          <a:p>
            <a:r>
              <a:rPr lang="en-GB" sz="2000" dirty="0"/>
              <a:t>Remembering POIs</a:t>
            </a:r>
          </a:p>
          <a:p>
            <a:pPr lvl="1"/>
            <a:r>
              <a:rPr lang="en-GB" sz="1800" dirty="0"/>
              <a:t>Dispenser, </a:t>
            </a:r>
            <a:r>
              <a:rPr lang="en-GB" sz="1800" dirty="0" err="1"/>
              <a:t>taskboards</a:t>
            </a:r>
            <a:r>
              <a:rPr lang="en-GB" sz="1800" dirty="0"/>
              <a:t>/goal(not implemented yet)</a:t>
            </a:r>
          </a:p>
          <a:p>
            <a:endParaRPr lang="en-GB" sz="2000" dirty="0"/>
          </a:p>
          <a:p>
            <a:r>
              <a:rPr lang="en-GB" sz="2000" dirty="0"/>
              <a:t>Completing tasks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8A43FD0-8716-4208-AE80-19796571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 Overview</a:t>
            </a: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A065FEAB-E2C3-40A6-B25C-C8CFFEFDB3BA}"/>
              </a:ext>
            </a:extLst>
          </p:cNvPr>
          <p:cNvSpPr/>
          <p:nvPr/>
        </p:nvSpPr>
        <p:spPr>
          <a:xfrm>
            <a:off x="2809626" y="3892627"/>
            <a:ext cx="477371" cy="551330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1A43F83D-F3A7-4AFD-A393-CDA99D659B5E}"/>
              </a:ext>
            </a:extLst>
          </p:cNvPr>
          <p:cNvSpPr/>
          <p:nvPr/>
        </p:nvSpPr>
        <p:spPr>
          <a:xfrm rot="19436768">
            <a:off x="3084449" y="2080298"/>
            <a:ext cx="502601" cy="286365"/>
          </a:xfrm>
          <a:prstGeom prst="corner">
            <a:avLst>
              <a:gd name="adj1" fmla="val 35538"/>
              <a:gd name="adj2" fmla="val 3565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B26A6AB3-C9F9-4FDF-A335-465143695F8C}"/>
              </a:ext>
            </a:extLst>
          </p:cNvPr>
          <p:cNvSpPr/>
          <p:nvPr/>
        </p:nvSpPr>
        <p:spPr>
          <a:xfrm rot="19436768">
            <a:off x="4608136" y="1244339"/>
            <a:ext cx="502601" cy="286365"/>
          </a:xfrm>
          <a:prstGeom prst="corner">
            <a:avLst>
              <a:gd name="adj1" fmla="val 35538"/>
              <a:gd name="adj2" fmla="val 3565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iagonal Stripe 4">
            <a:extLst>
              <a:ext uri="{FF2B5EF4-FFF2-40B4-BE49-F238E27FC236}">
                <a16:creationId xmlns:a16="http://schemas.microsoft.com/office/drawing/2014/main" id="{B83801B1-3BB8-420C-B75C-3D3F94F016F2}"/>
              </a:ext>
            </a:extLst>
          </p:cNvPr>
          <p:cNvSpPr/>
          <p:nvPr/>
        </p:nvSpPr>
        <p:spPr>
          <a:xfrm>
            <a:off x="5835148" y="3207122"/>
            <a:ext cx="605993" cy="484093"/>
          </a:xfrm>
          <a:prstGeom prst="diagStripe">
            <a:avLst>
              <a:gd name="adj" fmla="val 7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08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E7693D-AB97-46F7-848B-1E3C2250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  <a:endParaRPr lang="en-US" dirty="0"/>
          </a:p>
        </p:txBody>
      </p:sp>
      <p:pic>
        <p:nvPicPr>
          <p:cNvPr id="4" name="PiB_codebsp1">
            <a:hlinkClick r:id="" action="ppaction://media"/>
            <a:extLst>
              <a:ext uri="{FF2B5EF4-FFF2-40B4-BE49-F238E27FC236}">
                <a16:creationId xmlns:a16="http://schemas.microsoft.com/office/drawing/2014/main" id="{2391649F-1FB8-40BA-B898-B31BEF7B01EC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5058"/>
                </p14:media>
              </p:ext>
            </p:extLst>
          </p:nvPr>
        </p:nvPicPr>
        <p:blipFill rotWithShape="1">
          <a:blip r:embed="rId4"/>
          <a:srcRect t="8211" r="2873"/>
          <a:stretch/>
        </p:blipFill>
        <p:spPr>
          <a:xfrm>
            <a:off x="3365424" y="2064124"/>
            <a:ext cx="5207076" cy="2767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91D4AF-CA63-4614-92DF-6B96379F4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493" y="1221601"/>
            <a:ext cx="2160574" cy="3866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04BFE8-EFCE-4B8F-8064-E080F0E9C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4765" y="107577"/>
            <a:ext cx="3804186" cy="176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9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55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CF7898-5031-44A1-8CE1-0C0EB375882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GB" sz="2400" dirty="0"/>
              <a:t>Position counter not working</a:t>
            </a:r>
          </a:p>
          <a:p>
            <a:pPr lvl="1"/>
            <a:r>
              <a:rPr lang="en-GB" sz="2000" dirty="0"/>
              <a:t>Leads to the agent thinking it has a different position, than true position</a:t>
            </a:r>
          </a:p>
          <a:p>
            <a:r>
              <a:rPr lang="en-GB" sz="2400" dirty="0"/>
              <a:t>Running the program in normal mode, only works some of the time, but in debug mode it works (almost) every time</a:t>
            </a:r>
          </a:p>
          <a:p>
            <a:r>
              <a:rPr lang="en-GB" sz="2400" dirty="0"/>
              <a:t>The agent waits for several cycles before doing an action, afterwards it continues to work like normal for a while</a:t>
            </a:r>
          </a:p>
          <a:p>
            <a:r>
              <a:rPr lang="en-GB" sz="2400" dirty="0"/>
              <a:t>Not able to overwrite Variables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E4E92B-ADD2-4CC2-BADC-99AD3FE1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encountered</a:t>
            </a:r>
          </a:p>
        </p:txBody>
      </p:sp>
    </p:spTree>
    <p:extLst>
      <p:ext uri="{BB962C8B-B14F-4D97-AF65-F5344CB8AC3E}">
        <p14:creationId xmlns:p14="http://schemas.microsoft.com/office/powerpoint/2010/main" val="124286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939ABD-C864-48F3-AFCA-2C3B3BFE96F7}"/>
              </a:ext>
            </a:extLst>
          </p:cNvPr>
          <p:cNvSpPr txBox="1">
            <a:spLocks/>
          </p:cNvSpPr>
          <p:nvPr/>
        </p:nvSpPr>
        <p:spPr>
          <a:xfrm>
            <a:off x="482602" y="699543"/>
            <a:ext cx="7899401" cy="522058"/>
          </a:xfrm>
          <a:prstGeom prst="rect">
            <a:avLst/>
          </a:prstGeom>
        </p:spPr>
        <p:txBody>
          <a:bodyPr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3000" b="0" i="0" u="none" strike="noStrike" kern="1200" cap="none" spc="0" baseline="0">
                <a:solidFill>
                  <a:srgbClr val="000000"/>
                </a:solidFill>
                <a:uFillTx/>
                <a:latin typeface="StoneSansITCStd SemiBold" pitchFamily="50"/>
                <a:ea typeface="Arial Unicode MS" pitchFamily="34"/>
                <a:cs typeface="Arial Unicode MS" pitchFamily="34"/>
              </a:defRPr>
            </a:lvl1pPr>
          </a:lstStyle>
          <a:p>
            <a:r>
              <a:rPr lang="en-GB" dirty="0"/>
              <a:t>Problems solved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D43C7DF-DAB9-407E-8F01-ED7EDC36C844}"/>
              </a:ext>
            </a:extLst>
          </p:cNvPr>
          <p:cNvSpPr txBox="1">
            <a:spLocks/>
          </p:cNvSpPr>
          <p:nvPr/>
        </p:nvSpPr>
        <p:spPr>
          <a:xfrm>
            <a:off x="472705" y="1283497"/>
            <a:ext cx="7923211" cy="33944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68284" marR="0" lvl="0" indent="-268284" algn="l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8C4F"/>
              </a:buClr>
              <a:buSzPct val="110000"/>
              <a:buFont typeface="Wingdings" pitchFamily="2"/>
              <a:buChar char="§"/>
              <a:tabLst/>
              <a:defRPr lang="de-DE" sz="28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  <a:ea typeface="Arial Unicode MS" pitchFamily="34"/>
                <a:cs typeface="Arial Unicode MS" pitchFamily="34"/>
              </a:defRPr>
            </a:lvl1pPr>
            <a:lvl2pPr marL="536579" marR="0" lvl="1" indent="-282577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de-DE" sz="26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</a:defRPr>
            </a:lvl2pPr>
            <a:lvl3pPr marL="804864" marR="0" lvl="2" indent="-268284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Wingdings" pitchFamily="2"/>
              <a:buChar char="§"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  <a:ea typeface="Arial Unicode MS" pitchFamily="34"/>
                <a:cs typeface="Arial Unicode MS" pitchFamily="34"/>
              </a:defRPr>
            </a:lvl3pPr>
            <a:lvl4pPr marL="1071567" marR="0" lvl="3" indent="-22860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–"/>
              <a:tabLst/>
              <a:defRPr lang="de-DE" sz="2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  <a:ea typeface="Arial Unicode MS" pitchFamily="34"/>
                <a:cs typeface="Arial Unicode MS" pitchFamily="34"/>
              </a:defRPr>
            </a:lvl4pPr>
            <a:lvl5pPr marL="1165229" marR="0" lvl="4" indent="-265111" algn="l" defTabSz="9144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Symbol" pitchFamily="18"/>
              <a:buChar char="-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Not able to overwrite Variables</a:t>
            </a:r>
          </a:p>
          <a:p>
            <a:r>
              <a:rPr lang="en-GB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684BA-335D-4EF2-8444-121885C31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195" y="103646"/>
            <a:ext cx="4924581" cy="119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6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A5A3-AB57-4037-8006-0CB43530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plans</a:t>
            </a:r>
            <a:endParaRPr lang="en-GB" dirty="0"/>
          </a:p>
        </p:txBody>
      </p:sp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7A266057-9AD3-4F53-8BB0-B0F4E23611AF}"/>
              </a:ext>
            </a:extLst>
          </p:cNvPr>
          <p:cNvSpPr txBox="1">
            <a:spLocks/>
          </p:cNvSpPr>
          <p:nvPr/>
        </p:nvSpPr>
        <p:spPr>
          <a:xfrm>
            <a:off x="479429" y="1283497"/>
            <a:ext cx="7923211" cy="33944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68284" marR="0" lvl="0" indent="-268284" algn="l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8C4F"/>
              </a:buClr>
              <a:buSzPct val="110000"/>
              <a:buFont typeface="Wingdings" pitchFamily="2"/>
              <a:buChar char="§"/>
              <a:tabLst/>
              <a:defRPr lang="de-DE" sz="28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  <a:ea typeface="Arial Unicode MS" pitchFamily="34"/>
                <a:cs typeface="Arial Unicode MS" pitchFamily="34"/>
              </a:defRPr>
            </a:lvl1pPr>
            <a:lvl2pPr marL="536579" marR="0" lvl="1" indent="-282577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de-DE" sz="26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</a:defRPr>
            </a:lvl2pPr>
            <a:lvl3pPr marL="804864" marR="0" lvl="2" indent="-268284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Wingdings" pitchFamily="2"/>
              <a:buChar char="§"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  <a:ea typeface="Arial Unicode MS" pitchFamily="34"/>
                <a:cs typeface="Arial Unicode MS" pitchFamily="34"/>
              </a:defRPr>
            </a:lvl3pPr>
            <a:lvl4pPr marL="1071567" marR="0" lvl="3" indent="-22860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–"/>
              <a:tabLst/>
              <a:defRPr lang="de-DE" sz="2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  <a:ea typeface="Arial Unicode MS" pitchFamily="34"/>
                <a:cs typeface="Arial Unicode MS" pitchFamily="34"/>
              </a:defRPr>
            </a:lvl4pPr>
            <a:lvl5pPr marL="1165229" marR="0" lvl="4" indent="-265111" algn="l" defTabSz="9144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Symbol" pitchFamily="18"/>
              <a:buChar char="-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Having multiple agents</a:t>
            </a:r>
          </a:p>
          <a:p>
            <a:pPr lvl="1"/>
            <a:r>
              <a:rPr lang="en-GB" sz="1800" dirty="0"/>
              <a:t>Communication</a:t>
            </a:r>
          </a:p>
          <a:p>
            <a:pPr lvl="1"/>
            <a:endParaRPr lang="en-GB" sz="1800" dirty="0"/>
          </a:p>
          <a:p>
            <a:r>
              <a:rPr lang="en-GB" sz="2000" dirty="0"/>
              <a:t>Understand tasks to c</a:t>
            </a:r>
            <a:r>
              <a:rPr lang="en-GB" sz="1800" dirty="0"/>
              <a:t>omplete tasks</a:t>
            </a:r>
          </a:p>
          <a:p>
            <a:pPr lvl="1"/>
            <a:endParaRPr lang="en-GB" sz="1800" dirty="0"/>
          </a:p>
          <a:p>
            <a:endParaRPr lang="en-GB" sz="20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421447749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TU-Clausthal-Powerpoint16zu9-stone%20(3)</Template>
  <TotalTime>0</TotalTime>
  <Words>146</Words>
  <Application>Microsoft Office PowerPoint</Application>
  <PresentationFormat>On-screen Show (16:9)</PresentationFormat>
  <Paragraphs>36</Paragraphs>
  <Slides>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 Unicode MS</vt:lpstr>
      <vt:lpstr>StoneSansITCStd Medium</vt:lpstr>
      <vt:lpstr>StoneSansITCStd SemiBold</vt:lpstr>
      <vt:lpstr>Arial</vt:lpstr>
      <vt:lpstr>Calibri</vt:lpstr>
      <vt:lpstr>Symbol</vt:lpstr>
      <vt:lpstr>Wingdings</vt:lpstr>
      <vt:lpstr>en_tuc_vorlage_test</vt:lpstr>
      <vt:lpstr>Projekt im Bachelor: MAPC</vt:lpstr>
      <vt:lpstr>Brief Overview</vt:lpstr>
      <vt:lpstr>Code</vt:lpstr>
      <vt:lpstr>Problems encountered</vt:lpstr>
      <vt:lpstr>PowerPoint Presentation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Mensch Maschinen Interaktion</dc:title>
  <dc:creator>Christian Durairajan Joseph</dc:creator>
  <cp:lastModifiedBy>Joakim Vik Haukedal</cp:lastModifiedBy>
  <cp:revision>51</cp:revision>
  <dcterms:created xsi:type="dcterms:W3CDTF">2021-06-21T08:31:42Z</dcterms:created>
  <dcterms:modified xsi:type="dcterms:W3CDTF">2021-12-15T12:11:31Z</dcterms:modified>
</cp:coreProperties>
</file>