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81" r:id="rId5"/>
    <p:sldId id="282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02.12.2021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2.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2. Milestone</a:t>
            </a:r>
          </a:p>
          <a:p>
            <a:pPr marL="0" lvl="0" indent="0">
              <a:buNone/>
            </a:pPr>
            <a:r>
              <a:rPr lang="de-DE" sz="2000" dirty="0"/>
              <a:t>Teamname: JNY </a:t>
            </a:r>
            <a:br>
              <a:rPr lang="de-DE" sz="1600" dirty="0"/>
            </a:br>
            <a:r>
              <a:rPr lang="de-DE" sz="1600" dirty="0"/>
              <a:t>Nader </a:t>
            </a:r>
            <a:r>
              <a:rPr lang="de-DE" sz="1600" dirty="0" err="1"/>
              <a:t>Jawhary</a:t>
            </a:r>
            <a:r>
              <a:rPr lang="de-DE" sz="1600" dirty="0"/>
              <a:t>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02.12.2021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z="2000" dirty="0"/>
              <a:t>Reading/</a:t>
            </a:r>
            <a:r>
              <a:rPr lang="de-DE" sz="2000" dirty="0" err="1"/>
              <a:t>Implementing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Exploration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Fixing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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2C75-3455-4E2B-BA03-8A20682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4" y="1135222"/>
            <a:ext cx="532163" cy="81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0BFB-7E6E-4C63-8B85-54E721B5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8" y="1283497"/>
            <a:ext cx="1557173" cy="5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12DA-4C52-4AF5-B7F1-F1ABB38B4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8875" y="870024"/>
            <a:ext cx="3403244" cy="41704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58F4-85A3-47F1-99FE-2CEF40A0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69" y="1945449"/>
            <a:ext cx="2183597" cy="17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Agent &amp; Server </a:t>
            </a:r>
            <a:r>
              <a:rPr lang="de-DE" dirty="0" err="1"/>
              <a:t>connection</a:t>
            </a:r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Late testing due to main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B9603-1171-4202-8E20-8EECD296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63" y="1134005"/>
            <a:ext cx="6039866" cy="42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/>
              <a:t>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60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40</cp:revision>
  <dcterms:created xsi:type="dcterms:W3CDTF">2021-06-21T08:31:42Z</dcterms:created>
  <dcterms:modified xsi:type="dcterms:W3CDTF">2021-12-02T12:27:12Z</dcterms:modified>
</cp:coreProperties>
</file>