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4" r:id="rId3"/>
    <p:sldId id="256" r:id="rId4"/>
    <p:sldId id="257" r:id="rId6"/>
    <p:sldId id="258" r:id="rId7"/>
    <p:sldId id="259" r:id="rId8"/>
    <p:sldId id="260"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タイトル スライド">
    <p:bg>
      <p:bgPr>
        <a:blipFill rotWithShape="0">
          <a:blip r:embed="rId2"/>
          <a:stretch>
            <a:fillRect/>
          </a:stretch>
        </a:blipFill>
        <a:effectLst/>
      </p:bgPr>
    </p:bg>
    <p:spTree>
      <p:nvGrpSpPr>
        <p:cNvPr id="1" name=""/>
        <p:cNvGrpSpPr/>
        <p:nvPr/>
      </p:nvGrpSpPr>
      <p:grpSpPr/>
      <p:sp>
        <p:nvSpPr>
          <p:cNvPr id="2050" name="タイトル 2049"/>
          <p:cNvSpPr/>
          <p:nvPr>
            <p:ph type="ctrTitle"/>
          </p:nvPr>
        </p:nvSpPr>
        <p:spPr>
          <a:xfrm>
            <a:off x="1097280" y="2556510"/>
            <a:ext cx="12435840" cy="1764030"/>
          </a:xfrm>
          <a:prstGeom prst="rect">
            <a:avLst/>
          </a:prstGeom>
          <a:noFill/>
          <a:ln w="9525">
            <a:noFill/>
          </a:ln>
        </p:spPr>
        <p:txBody>
          <a:bodyPr anchor="ctr" anchorCtr="0"/>
          <a:lstStyle>
            <a:lvl1pPr lvl="0">
              <a:buClrTx/>
              <a:buSzPct val="100000"/>
              <a:buFont typeface="Arial" panose="020B0604020202020204" pitchFamily="34" charset="0"/>
              <a:defRPr/>
            </a:lvl1pPr>
          </a:lstStyle>
          <a:p>
            <a:pPr lvl="0" fontAlgn="base"/>
            <a:r>
              <a:rPr lang="ja-JP" altLang="en-US" strike="noStrike" noProof="1"/>
              <a:t>マスタ タイトルの書式設定</a:t>
            </a:r>
            <a:endParaRPr lang="ja-JP" altLang="en-US" strike="noStrike" noProof="1"/>
          </a:p>
        </p:txBody>
      </p:sp>
      <p:sp>
        <p:nvSpPr>
          <p:cNvPr id="2051" name="サブタイトル 2050"/>
          <p:cNvSpPr/>
          <p:nvPr>
            <p:ph type="subTitle" idx="1"/>
          </p:nvPr>
        </p:nvSpPr>
        <p:spPr>
          <a:xfrm>
            <a:off x="2194560" y="4663440"/>
            <a:ext cx="10241280" cy="2103120"/>
          </a:xfrm>
          <a:prstGeom prst="rect">
            <a:avLst/>
          </a:prstGeom>
          <a:noFill/>
          <a:ln w="9525">
            <a:noFill/>
          </a:ln>
        </p:spPr>
        <p:txBody>
          <a:bodyPr anchor="t" anchorCtr="0"/>
          <a:lstStyle>
            <a:lvl1pPr marL="0" lvl="0" indent="0" algn="ctr">
              <a:buClr>
                <a:schemeClr val="tx1"/>
              </a:buClr>
              <a:buSzPct val="100000"/>
              <a:buFont typeface="Arial" panose="020B0604020202020204" pitchFamily="34" charset="0"/>
              <a:buNone/>
              <a:defRPr b="1"/>
            </a:lvl1pPr>
            <a:lvl2pPr marL="548640" lvl="1" indent="0" algn="ctr">
              <a:buClr>
                <a:schemeClr val="tx1"/>
              </a:buClr>
              <a:buSzPct val="100000"/>
              <a:buFont typeface="Arial" panose="020B0604020202020204" pitchFamily="34" charset="0"/>
              <a:buNone/>
              <a:defRPr b="1"/>
            </a:lvl2pPr>
            <a:lvl3pPr marL="1097280" lvl="2" indent="0" algn="ctr">
              <a:buClr>
                <a:schemeClr val="tx1"/>
              </a:buClr>
              <a:buSzPct val="100000"/>
              <a:buFont typeface="Arial" panose="020B0604020202020204" pitchFamily="34" charset="0"/>
              <a:buNone/>
              <a:defRPr b="1"/>
            </a:lvl3pPr>
            <a:lvl4pPr marL="1645920" lvl="3" indent="0" algn="ctr">
              <a:buClr>
                <a:schemeClr val="tx1"/>
              </a:buClr>
              <a:buSzPct val="100000"/>
              <a:buFont typeface="Arial" panose="020B0604020202020204" pitchFamily="34" charset="0"/>
              <a:buNone/>
              <a:defRPr b="1"/>
            </a:lvl4pPr>
            <a:lvl5pPr marL="2194560" lvl="4" indent="0" algn="ctr">
              <a:buClr>
                <a:schemeClr val="tx1"/>
              </a:buClr>
              <a:buSzPct val="100000"/>
              <a:buFont typeface="Arial" panose="020B0604020202020204" pitchFamily="34" charset="0"/>
              <a:buNone/>
              <a:defRPr b="1"/>
            </a:lvl5pPr>
          </a:lstStyle>
          <a:p>
            <a:pPr lvl="0" fontAlgn="base"/>
            <a:r>
              <a:rPr lang="ja-JP" altLang="en-US" strike="noStrike" noProof="1"/>
              <a:t>マスタ サブタイトルの書式設定</a:t>
            </a:r>
            <a:endParaRPr lang="ja-JP" altLang="en-US" strike="noStrike" noProof="1"/>
          </a:p>
        </p:txBody>
      </p:sp>
      <p:sp>
        <p:nvSpPr>
          <p:cNvPr id="2052" name="日付プレースホルダ 2051"/>
          <p:cNvSpPr/>
          <p:nvPr>
            <p:ph type="dt" sz="half" idx="2"/>
          </p:nvPr>
        </p:nvSpPr>
        <p:spPr>
          <a:xfrm>
            <a:off x="731520" y="7494270"/>
            <a:ext cx="3413760" cy="571500"/>
          </a:xfrm>
          <a:prstGeom prst="rect">
            <a:avLst/>
          </a:prstGeom>
          <a:noFill/>
          <a:ln w="9525">
            <a:noFill/>
          </a:ln>
        </p:spPr>
        <p:txBody>
          <a:bodyPr anchor="t" anchorCtr="0"/>
          <a:lstStyle>
            <a:lvl1pPr>
              <a:defRPr sz="1680">
                <a:solidFill>
                  <a:schemeClr val="bg1"/>
                </a:solidFill>
              </a:defRPr>
            </a:lvl1pPr>
          </a:lstStyle>
          <a:p>
            <a:fld id="{14C5B98E-B881-44C6-965E-C4CBF4BD5DE0}" type="datetimeFigureOut">
              <a:rPr kumimoji="1" lang="ja-JP" altLang="en-US" smtClean="0"/>
            </a:fld>
            <a:endParaRPr kumimoji="1" lang="ja-JP" altLang="en-US"/>
          </a:p>
        </p:txBody>
      </p:sp>
      <p:sp>
        <p:nvSpPr>
          <p:cNvPr id="2053" name="フッタープレースホルダ 2052"/>
          <p:cNvSpPr/>
          <p:nvPr>
            <p:ph type="ftr" sz="quarter" idx="3"/>
          </p:nvPr>
        </p:nvSpPr>
        <p:spPr>
          <a:xfrm>
            <a:off x="4998720" y="7494270"/>
            <a:ext cx="4632960" cy="571500"/>
          </a:xfrm>
          <a:prstGeom prst="rect">
            <a:avLst/>
          </a:prstGeom>
          <a:noFill/>
          <a:ln w="9525">
            <a:noFill/>
          </a:ln>
        </p:spPr>
        <p:txBody>
          <a:bodyPr anchor="t" anchorCtr="0"/>
          <a:lstStyle>
            <a:lvl1pPr algn="ctr">
              <a:defRPr sz="1680">
                <a:solidFill>
                  <a:schemeClr val="bg1"/>
                </a:solidFill>
              </a:defRPr>
            </a:lvl1pPr>
          </a:lstStyle>
          <a:p>
            <a:endParaRPr kumimoji="1" lang="ja-JP" altLang="en-US"/>
          </a:p>
        </p:txBody>
      </p:sp>
      <p:sp>
        <p:nvSpPr>
          <p:cNvPr id="2054" name="スライド番号プレースホルダ 2053"/>
          <p:cNvSpPr/>
          <p:nvPr>
            <p:ph type="sldNum" sz="quarter" idx="4"/>
          </p:nvPr>
        </p:nvSpPr>
        <p:spPr>
          <a:xfrm>
            <a:off x="10485120" y="7494270"/>
            <a:ext cx="3413760" cy="571500"/>
          </a:xfrm>
          <a:prstGeom prst="rect">
            <a:avLst/>
          </a:prstGeom>
          <a:noFill/>
          <a:ln w="9525">
            <a:noFill/>
          </a:ln>
        </p:spPr>
        <p:txBody>
          <a:bodyPr anchor="t" anchorCtr="0"/>
          <a:lstStyle>
            <a:lvl1pPr algn="r">
              <a:defRPr sz="1680">
                <a:solidFill>
                  <a:schemeClr val="bg1"/>
                </a:solidFill>
              </a:defRPr>
            </a:lvl1pPr>
          </a:lstStyle>
          <a:p>
            <a:fld id="{B261B85B-3F11-4807-BF0A-089ABAB91E6D}" type="slidenum">
              <a:rPr kumimoji="1" lang="ja-JP" altLang="en-US" smtClean="0"/>
            </a:fld>
            <a:endParaRPr kumimoji="1" lang="ja-JP"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縦書きテキスト プレースホルダー 2"/>
          <p:cNvSpPr>
            <a:spLocks noGrp="1"/>
          </p:cNvSpPr>
          <p:nvPr>
            <p:ph type="body" orient="vert" idx="1"/>
          </p:nvPr>
        </p:nvSpPr>
        <p:spPr/>
        <p:txBody>
          <a:bodyPr vert="eaVert"/>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4" name="日付プレースホルダ 3"/>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5" name="フッタープレースホルダ 4"/>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6" name="スライド番号プレースホルダ 5"/>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706101" y="400050"/>
            <a:ext cx="3324861" cy="6739890"/>
          </a:xfrm>
        </p:spPr>
        <p:txBody>
          <a:bodyPr vert="eaVert"/>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縦書きテキスト プレースホルダー 2"/>
          <p:cNvSpPr>
            <a:spLocks noGrp="1"/>
          </p:cNvSpPr>
          <p:nvPr>
            <p:ph type="body" orient="vert" idx="1"/>
          </p:nvPr>
        </p:nvSpPr>
        <p:spPr>
          <a:xfrm>
            <a:off x="731520" y="400050"/>
            <a:ext cx="9781835" cy="6739890"/>
          </a:xfrm>
        </p:spPr>
        <p:txBody>
          <a:bodyPr vert="eaVert"/>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4" name="日付プレースホルダ 3"/>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5" name="フッタープレースホルダ 4"/>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6" name="スライド番号プレースホルダ 5"/>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a:t>
            </a:r>
            <a:r>
              <a:rPr kumimoji="1" lang="ja-JP" altLang="en-US" dirty="0" smtClean="0"/>
              <a:t>タイトルの書式設定</a:t>
            </a:r>
            <a:endParaRPr kumimoji="1" lang="ja-JP" altLang="en-US" dirty="0"/>
          </a:p>
        </p:txBody>
      </p:sp>
      <p:sp>
        <p:nvSpPr>
          <p:cNvPr id="3" name="日付プレースホルダー 2"/>
          <p:cNvSpPr>
            <a:spLocks noGrp="1"/>
          </p:cNvSpPr>
          <p:nvPr>
            <p:ph type="dt" sz="half" idx="10"/>
          </p:nvPr>
        </p:nvSpPr>
        <p:spPr/>
        <p:txBody>
          <a:bodyPr/>
          <a:lstStyle/>
          <a:p>
            <a:pPr lvl="0" fontAlgn="base"/>
            <a:endParaRPr lang="ja-JP" altLang="en-US" strike="noStrike" noProof="1" dirty="0">
              <a:latin typeface="Arial" panose="020B0604020202020204" pitchFamily="34" charset="0"/>
            </a:endParaRPr>
          </a:p>
        </p:txBody>
      </p:sp>
      <p:sp>
        <p:nvSpPr>
          <p:cNvPr id="4" name="フッター プレースホルダー 3"/>
          <p:cNvSpPr>
            <a:spLocks noGrp="1"/>
          </p:cNvSpPr>
          <p:nvPr>
            <p:ph type="ftr" sz="quarter" idx="11"/>
          </p:nvPr>
        </p:nvSpPr>
        <p:spPr/>
        <p:txBody>
          <a:bodyPr/>
          <a:lstStyle/>
          <a:p>
            <a:pPr lvl="0" fontAlgn="base"/>
            <a:endParaRPr lang="ja-JP" altLang="en-US" strike="noStrike" noProof="1" dirty="0">
              <a:latin typeface="Arial" panose="020B0604020202020204" pitchFamily="34" charset="0"/>
            </a:endParaRPr>
          </a:p>
        </p:txBody>
      </p:sp>
      <p:sp>
        <p:nvSpPr>
          <p:cNvPr id="5" name="スライド番号プレースホルダー 4"/>
          <p:cNvSpPr>
            <a:spLocks noGrp="1"/>
          </p:cNvSpPr>
          <p:nvPr>
            <p:ph type="sldNum" sz="quarter" idx="12"/>
          </p:nvPr>
        </p:nvSpPr>
        <p:spPr/>
        <p:txBody>
          <a:bodyPr/>
          <a:lstStyle/>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コンテンツ プレースホルダー 2"/>
          <p:cNvSpPr>
            <a:spLocks noGrp="1"/>
          </p:cNvSpPr>
          <p:nvPr>
            <p:ph idx="1"/>
          </p:nvPr>
        </p:nvSpPr>
        <p:spPr/>
        <p:txBody>
          <a:body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4" name="日付プレースホルダ 3"/>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5" name="フッタープレースホルダ 4"/>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6" name="スライド番号プレースホルダ 5"/>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98221" y="2051686"/>
            <a:ext cx="12618720" cy="3423284"/>
          </a:xfrm>
        </p:spPr>
        <p:txBody>
          <a:bodyPr anchor="b"/>
          <a:lstStyle>
            <a:lvl1pPr>
              <a:defRPr sz="5400"/>
            </a:lvl1p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テキスト プレースホルダー 2"/>
          <p:cNvSpPr>
            <a:spLocks noGrp="1"/>
          </p:cNvSpPr>
          <p:nvPr>
            <p:ph type="body" idx="1"/>
          </p:nvPr>
        </p:nvSpPr>
        <p:spPr>
          <a:xfrm>
            <a:off x="998221" y="5507356"/>
            <a:ext cx="12618720" cy="1800224"/>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p:txBody>
      </p:sp>
      <p:sp>
        <p:nvSpPr>
          <p:cNvPr id="4" name="日付プレースホルダ 3"/>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5" name="フッタープレースホルダ 4"/>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6" name="スライド番号プレースホルダ 5"/>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コンテンツ プレースホルダー 2"/>
          <p:cNvSpPr>
            <a:spLocks noGrp="1"/>
          </p:cNvSpPr>
          <p:nvPr>
            <p:ph sz="half" idx="1"/>
          </p:nvPr>
        </p:nvSpPr>
        <p:spPr>
          <a:xfrm>
            <a:off x="731520" y="1920240"/>
            <a:ext cx="6452006" cy="5219700"/>
          </a:xfrm>
        </p:spPr>
        <p:txBody>
          <a:body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4" name="コンテンツ プレースホルダー 3"/>
          <p:cNvSpPr>
            <a:spLocks noGrp="1"/>
          </p:cNvSpPr>
          <p:nvPr>
            <p:ph sz="half" idx="2"/>
          </p:nvPr>
        </p:nvSpPr>
        <p:spPr>
          <a:xfrm>
            <a:off x="7446874" y="1920240"/>
            <a:ext cx="6452006" cy="5219700"/>
          </a:xfrm>
        </p:spPr>
        <p:txBody>
          <a:body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5" name="日付プレースホルダ 4"/>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6" name="フッタープレースホルダ 5"/>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7" name="スライド番号プレースホルダ 6"/>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07746" y="438150"/>
            <a:ext cx="12618720" cy="1590676"/>
          </a:xfrm>
        </p:spPr>
        <p:txBody>
          <a:body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テキスト プレースホルダー 2"/>
          <p:cNvSpPr>
            <a:spLocks noGrp="1"/>
          </p:cNvSpPr>
          <p:nvPr>
            <p:ph type="body" idx="1"/>
          </p:nvPr>
        </p:nvSpPr>
        <p:spPr>
          <a:xfrm>
            <a:off x="1007746" y="2017396"/>
            <a:ext cx="6189344"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p:txBody>
      </p:sp>
      <p:sp>
        <p:nvSpPr>
          <p:cNvPr id="4" name="コンテンツ プレースホルダー 3"/>
          <p:cNvSpPr>
            <a:spLocks noGrp="1"/>
          </p:cNvSpPr>
          <p:nvPr>
            <p:ph sz="half" idx="2"/>
          </p:nvPr>
        </p:nvSpPr>
        <p:spPr>
          <a:xfrm>
            <a:off x="1007746" y="3006090"/>
            <a:ext cx="6189344" cy="4421506"/>
          </a:xfrm>
        </p:spPr>
        <p:txBody>
          <a:body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5" name="テキスト プレースホルダー 4"/>
          <p:cNvSpPr>
            <a:spLocks noGrp="1"/>
          </p:cNvSpPr>
          <p:nvPr>
            <p:ph type="body" sz="quarter" idx="3"/>
          </p:nvPr>
        </p:nvSpPr>
        <p:spPr>
          <a:xfrm>
            <a:off x="7406640" y="2017396"/>
            <a:ext cx="6219826"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p:txBody>
      </p:sp>
      <p:sp>
        <p:nvSpPr>
          <p:cNvPr id="6" name="コンテンツ プレースホルダー 5"/>
          <p:cNvSpPr>
            <a:spLocks noGrp="1"/>
          </p:cNvSpPr>
          <p:nvPr>
            <p:ph sz="quarter" idx="4"/>
          </p:nvPr>
        </p:nvSpPr>
        <p:spPr>
          <a:xfrm>
            <a:off x="7406640" y="3006090"/>
            <a:ext cx="6219826" cy="4421506"/>
          </a:xfrm>
        </p:spPr>
        <p:txBody>
          <a:body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7" name="日付プレースホルダ 6"/>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8" name="フッタープレースホルダ 7"/>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9" name="スライド番号プレースホルダ 8"/>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日付プレースホルダ 2"/>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4" name="フッタープレースホルダ 3"/>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5" name="スライド番号プレースホルダ 4"/>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3" name="フッタープレースホルダ 2"/>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4" name="スライド番号プレースホルダ 3"/>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7746" y="548640"/>
            <a:ext cx="4718685" cy="1920240"/>
          </a:xfrm>
        </p:spPr>
        <p:txBody>
          <a:bodyPr anchor="b"/>
          <a:lstStyle>
            <a:lvl1pPr>
              <a:defRPr sz="2880"/>
            </a:lvl1p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コンテンツ プレースホルダー 2"/>
          <p:cNvSpPr>
            <a:spLocks noGrp="1"/>
          </p:cNvSpPr>
          <p:nvPr>
            <p:ph idx="1"/>
          </p:nvPr>
        </p:nvSpPr>
        <p:spPr>
          <a:xfrm>
            <a:off x="6219826" y="1184910"/>
            <a:ext cx="7406640"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a:p>
            <a:pPr lvl="1" fontAlgn="base"/>
            <a:r>
              <a:rPr kumimoji="1" lang="ja-JP" altLang="en-US" strike="noStrike" noProof="1" dirty="0" smtClean="0"/>
              <a:t>第 </a:t>
            </a:r>
            <a:r>
              <a:rPr kumimoji="1" lang="en-US" altLang="ja-JP" strike="noStrike" noProof="1" dirty="0" smtClean="0"/>
              <a:t>2 </a:t>
            </a:r>
            <a:r>
              <a:rPr kumimoji="1" lang="ja-JP" altLang="en-US" strike="noStrike" noProof="1" dirty="0" smtClean="0"/>
              <a:t>レベル</a:t>
            </a:r>
            <a:endParaRPr kumimoji="1" lang="ja-JP" altLang="en-US" strike="noStrike" noProof="1" dirty="0" smtClean="0"/>
          </a:p>
          <a:p>
            <a:pPr lvl="2" fontAlgn="base"/>
            <a:r>
              <a:rPr kumimoji="1" lang="ja-JP" altLang="en-US" strike="noStrike" noProof="1" dirty="0" smtClean="0"/>
              <a:t>第 </a:t>
            </a:r>
            <a:r>
              <a:rPr kumimoji="1" lang="en-US" altLang="ja-JP" strike="noStrike" noProof="1" dirty="0" smtClean="0"/>
              <a:t>3 </a:t>
            </a:r>
            <a:r>
              <a:rPr kumimoji="1" lang="ja-JP" altLang="en-US" strike="noStrike" noProof="1" dirty="0" smtClean="0"/>
              <a:t>レベル</a:t>
            </a:r>
            <a:endParaRPr kumimoji="1" lang="ja-JP" altLang="en-US" strike="noStrike" noProof="1" dirty="0" smtClean="0"/>
          </a:p>
          <a:p>
            <a:pPr lvl="3" fontAlgn="base"/>
            <a:r>
              <a:rPr kumimoji="1" lang="ja-JP" altLang="en-US" strike="noStrike" noProof="1" dirty="0" smtClean="0"/>
              <a:t>第 </a:t>
            </a:r>
            <a:r>
              <a:rPr kumimoji="1" lang="en-US" altLang="ja-JP" strike="noStrike" noProof="1" dirty="0" smtClean="0"/>
              <a:t>4 </a:t>
            </a:r>
            <a:r>
              <a:rPr kumimoji="1" lang="ja-JP" altLang="en-US" strike="noStrike" noProof="1" dirty="0" smtClean="0"/>
              <a:t>レベル</a:t>
            </a:r>
            <a:endParaRPr kumimoji="1" lang="ja-JP" altLang="en-US" strike="noStrike" noProof="1" dirty="0" smtClean="0"/>
          </a:p>
          <a:p>
            <a:pPr lvl="4" fontAlgn="base"/>
            <a:r>
              <a:rPr kumimoji="1" lang="ja-JP" altLang="en-US" strike="noStrike" noProof="1" dirty="0" smtClean="0"/>
              <a:t>第 </a:t>
            </a:r>
            <a:r>
              <a:rPr kumimoji="1" lang="en-US" altLang="ja-JP" strike="noStrike" noProof="1" dirty="0" smtClean="0"/>
              <a:t>5 </a:t>
            </a:r>
            <a:r>
              <a:rPr kumimoji="1" lang="ja-JP" altLang="en-US" strike="noStrike" noProof="1" dirty="0" smtClean="0"/>
              <a:t>レベル</a:t>
            </a:r>
            <a:endParaRPr kumimoji="1" lang="ja-JP" altLang="en-US" strike="noStrike" noProof="1" dirty="0"/>
          </a:p>
        </p:txBody>
      </p:sp>
      <p:sp>
        <p:nvSpPr>
          <p:cNvPr id="4" name="テキスト プレースホルダー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p:txBody>
      </p:sp>
      <p:sp>
        <p:nvSpPr>
          <p:cNvPr id="5" name="日付プレースホルダ 4"/>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6" name="フッタープレースホルダ 5"/>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7" name="スライド番号プレースホルダ 6"/>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007746" y="548640"/>
            <a:ext cx="4718685" cy="1920240"/>
          </a:xfrm>
        </p:spPr>
        <p:txBody>
          <a:bodyPr anchor="b"/>
          <a:lstStyle>
            <a:lvl1pPr>
              <a:defRPr sz="2880"/>
            </a:lvl1pPr>
          </a:lstStyle>
          <a:p>
            <a:pPr fontAlgn="base"/>
            <a:r>
              <a:rPr kumimoji="1" lang="ja-JP" altLang="en-US" strike="noStrike" noProof="1" dirty="0" smtClean="0"/>
              <a:t>マスタ </a:t>
            </a:r>
            <a:r>
              <a:rPr kumimoji="1" lang="ja-JP" altLang="en-US" strike="noStrike" noProof="1" dirty="0" smtClean="0"/>
              <a:t>タイトルの書式設定</a:t>
            </a:r>
            <a:endParaRPr kumimoji="1" lang="ja-JP" altLang="en-US" strike="noStrike" noProof="1" dirty="0"/>
          </a:p>
        </p:txBody>
      </p:sp>
      <p:sp>
        <p:nvSpPr>
          <p:cNvPr id="3" name="図プレースホルダー 2"/>
          <p:cNvSpPr>
            <a:spLocks noGrp="1"/>
          </p:cNvSpPr>
          <p:nvPr>
            <p:ph type="pic" idx="1"/>
          </p:nvPr>
        </p:nvSpPr>
        <p:spPr>
          <a:xfrm>
            <a:off x="6219826" y="1184910"/>
            <a:ext cx="7406640" cy="584835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fontAlgn="base"/>
            <a:endParaRPr kumimoji="1" lang="ja-JP" altLang="en-US" strike="noStrike" noProof="1"/>
          </a:p>
        </p:txBody>
      </p:sp>
      <p:sp>
        <p:nvSpPr>
          <p:cNvPr id="4" name="テキスト プレースホルダー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fontAlgn="base"/>
            <a:r>
              <a:rPr kumimoji="1" lang="ja-JP" altLang="en-US" strike="noStrike" noProof="1" dirty="0" smtClean="0"/>
              <a:t>マスタ </a:t>
            </a:r>
            <a:r>
              <a:rPr kumimoji="1" lang="ja-JP" altLang="en-US" strike="noStrike" noProof="1" dirty="0" smtClean="0"/>
              <a:t>テキストの書式設定</a:t>
            </a:r>
            <a:endParaRPr kumimoji="1" lang="ja-JP" altLang="en-US" strike="noStrike" noProof="1" dirty="0" smtClean="0"/>
          </a:p>
        </p:txBody>
      </p:sp>
      <p:sp>
        <p:nvSpPr>
          <p:cNvPr id="5" name="日付プレースホルダ 4"/>
          <p:cNvSpPr>
            <a:spLocks noGrp="1"/>
          </p:cNvSpPr>
          <p:nvPr>
            <p:ph type="dt" sz="half" idx="10"/>
          </p:nvPr>
        </p:nvSpPr>
        <p:spPr/>
        <p:txBody>
          <a:bodyPr/>
          <a:p>
            <a:pPr lvl="0" fontAlgn="base"/>
            <a:endParaRPr lang="ja-JP" altLang="en-US" strike="noStrike" noProof="1" dirty="0">
              <a:latin typeface="Arial" panose="020B0604020202020204" pitchFamily="34" charset="0"/>
            </a:endParaRPr>
          </a:p>
        </p:txBody>
      </p:sp>
      <p:sp>
        <p:nvSpPr>
          <p:cNvPr id="6" name="フッタープレースホルダ 5"/>
          <p:cNvSpPr>
            <a:spLocks noGrp="1"/>
          </p:cNvSpPr>
          <p:nvPr>
            <p:ph type="ftr" sz="quarter" idx="11"/>
          </p:nvPr>
        </p:nvSpPr>
        <p:spPr/>
        <p:txBody>
          <a:bodyPr/>
          <a:p>
            <a:pPr lvl="0" fontAlgn="base"/>
            <a:endParaRPr lang="ja-JP" altLang="en-US" strike="noStrike" noProof="1" dirty="0">
              <a:latin typeface="Arial" panose="020B0604020202020204" pitchFamily="34" charset="0"/>
            </a:endParaRPr>
          </a:p>
        </p:txBody>
      </p:sp>
      <p:sp>
        <p:nvSpPr>
          <p:cNvPr id="7" name="スライド番号プレースホルダ 6"/>
          <p:cNvSpPr>
            <a:spLocks noGrp="1"/>
          </p:cNvSpPr>
          <p:nvPr>
            <p:ph type="sldNum" sz="quarter" idx="12"/>
          </p:nvPr>
        </p:nvSpPr>
        <p:spPr/>
        <p:txBody>
          <a:bodyPr/>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タイトル 1025"/>
          <p:cNvSpPr/>
          <p:nvPr>
            <p:ph type="title"/>
          </p:nvPr>
        </p:nvSpPr>
        <p:spPr>
          <a:xfrm>
            <a:off x="863600" y="400050"/>
            <a:ext cx="13167360" cy="1301116"/>
          </a:xfrm>
          <a:prstGeom prst="rect">
            <a:avLst/>
          </a:prstGeom>
          <a:noFill/>
          <a:ln w="9525">
            <a:noFill/>
          </a:ln>
        </p:spPr>
        <p:txBody>
          <a:bodyPr anchor="ctr" anchorCtr="0"/>
          <a:p>
            <a:pPr lvl="0"/>
            <a:r>
              <a:rPr lang="ja-JP" altLang="en-US"/>
              <a:t>マスタ タイトルの書式設定</a:t>
            </a:r>
            <a:endParaRPr lang="ja-JP" altLang="en-US"/>
          </a:p>
        </p:txBody>
      </p:sp>
      <p:sp>
        <p:nvSpPr>
          <p:cNvPr id="1027" name="文字列プレースホルダ 1026"/>
          <p:cNvSpPr/>
          <p:nvPr>
            <p:ph type="body"/>
          </p:nvPr>
        </p:nvSpPr>
        <p:spPr>
          <a:xfrm>
            <a:off x="731520" y="1920240"/>
            <a:ext cx="13167360" cy="5219700"/>
          </a:xfrm>
          <a:prstGeom prst="rect">
            <a:avLst/>
          </a:prstGeom>
          <a:noFill/>
          <a:ln w="9525">
            <a:noFill/>
          </a:ln>
        </p:spPr>
        <p:txBody>
          <a:bodyPr anchor="t" anchorCtr="0"/>
          <a:p>
            <a:pPr lvl="0"/>
            <a:r>
              <a:rPr lang="ja-JP" altLang="en-US"/>
              <a:t>マスタ テキストの書式設定</a:t>
            </a:r>
            <a:endParaRPr lang="ja-JP" altLang="en-US"/>
          </a:p>
          <a:p>
            <a:pPr lvl="1"/>
            <a:r>
              <a:rPr lang="ja-JP" altLang="en-US"/>
              <a:t>第</a:t>
            </a:r>
            <a:r>
              <a:rPr lang="en-US" altLang="ja-JP"/>
              <a:t>2</a:t>
            </a:r>
            <a:r>
              <a:rPr lang="ja-JP" altLang="en-US"/>
              <a:t>レベル</a:t>
            </a:r>
            <a:endParaRPr lang="ja-JP" altLang="en-US"/>
          </a:p>
          <a:p>
            <a:pPr lvl="2"/>
            <a:r>
              <a:rPr lang="ja-JP" altLang="en-US"/>
              <a:t>第</a:t>
            </a:r>
            <a:r>
              <a:rPr lang="en-US" altLang="ja-JP"/>
              <a:t>3</a:t>
            </a:r>
            <a:r>
              <a:rPr lang="ja-JP" altLang="en-US"/>
              <a:t>レベル</a:t>
            </a:r>
            <a:endParaRPr lang="ja-JP" altLang="en-US"/>
          </a:p>
          <a:p>
            <a:pPr lvl="3"/>
            <a:r>
              <a:rPr lang="ja-JP" altLang="en-US"/>
              <a:t>第</a:t>
            </a:r>
            <a:r>
              <a:rPr lang="en-US" altLang="ja-JP"/>
              <a:t>4</a:t>
            </a:r>
            <a:r>
              <a:rPr lang="ja-JP" altLang="en-US"/>
              <a:t>レベル</a:t>
            </a:r>
            <a:endParaRPr lang="ja-JP" altLang="en-US"/>
          </a:p>
          <a:p>
            <a:pPr lvl="4"/>
            <a:r>
              <a:rPr lang="ja-JP" altLang="en-US"/>
              <a:t>第</a:t>
            </a:r>
            <a:r>
              <a:rPr lang="en-US" altLang="ja-JP"/>
              <a:t>5</a:t>
            </a:r>
            <a:r>
              <a:rPr lang="ja-JP" altLang="en-US"/>
              <a:t>レベル</a:t>
            </a:r>
            <a:endParaRPr lang="ja-JP" altLang="en-US"/>
          </a:p>
        </p:txBody>
      </p:sp>
      <p:sp>
        <p:nvSpPr>
          <p:cNvPr id="1028" name="日付プレースホルダ 1027"/>
          <p:cNvSpPr/>
          <p:nvPr>
            <p:ph type="dt" sz="half" idx="2"/>
          </p:nvPr>
        </p:nvSpPr>
        <p:spPr>
          <a:xfrm>
            <a:off x="731520" y="7494270"/>
            <a:ext cx="3413760" cy="571500"/>
          </a:xfrm>
          <a:prstGeom prst="rect">
            <a:avLst/>
          </a:prstGeom>
          <a:noFill/>
          <a:ln w="9525">
            <a:noFill/>
          </a:ln>
        </p:spPr>
        <p:txBody>
          <a:bodyPr/>
          <a:lstStyle>
            <a:lvl1pPr>
              <a:defRPr sz="1680">
                <a:solidFill>
                  <a:schemeClr val="bg1"/>
                </a:solidFill>
              </a:defRPr>
            </a:lvl1pPr>
          </a:lstStyle>
          <a:p>
            <a:pPr lvl="0" fontAlgn="base"/>
            <a:endParaRPr lang="ja-JP" altLang="en-US" strike="noStrike" noProof="1" dirty="0">
              <a:latin typeface="Arial" panose="020B0604020202020204" pitchFamily="34" charset="0"/>
            </a:endParaRPr>
          </a:p>
        </p:txBody>
      </p:sp>
      <p:sp>
        <p:nvSpPr>
          <p:cNvPr id="1029" name="フッタープレースホルダ 1028"/>
          <p:cNvSpPr/>
          <p:nvPr>
            <p:ph type="ftr" sz="quarter" idx="3"/>
          </p:nvPr>
        </p:nvSpPr>
        <p:spPr>
          <a:xfrm>
            <a:off x="4998720" y="7494270"/>
            <a:ext cx="4632960" cy="571500"/>
          </a:xfrm>
          <a:prstGeom prst="rect">
            <a:avLst/>
          </a:prstGeom>
          <a:noFill/>
          <a:ln w="9525">
            <a:noFill/>
          </a:ln>
        </p:spPr>
        <p:txBody>
          <a:bodyPr/>
          <a:lstStyle>
            <a:lvl1pPr algn="ctr">
              <a:defRPr sz="1680">
                <a:solidFill>
                  <a:schemeClr val="bg1"/>
                </a:solidFill>
              </a:defRPr>
            </a:lvl1pPr>
          </a:lstStyle>
          <a:p>
            <a:pPr lvl="0" fontAlgn="base"/>
            <a:endParaRPr lang="ja-JP" altLang="en-US" strike="noStrike" noProof="1" dirty="0">
              <a:latin typeface="Arial" panose="020B0604020202020204" pitchFamily="34" charset="0"/>
            </a:endParaRPr>
          </a:p>
        </p:txBody>
      </p:sp>
      <p:sp>
        <p:nvSpPr>
          <p:cNvPr id="1030" name="スライド番号プレースホルダ 1029"/>
          <p:cNvSpPr/>
          <p:nvPr>
            <p:ph type="sldNum" sz="quarter" idx="4"/>
          </p:nvPr>
        </p:nvSpPr>
        <p:spPr>
          <a:xfrm>
            <a:off x="10485120" y="7494270"/>
            <a:ext cx="3413760" cy="571500"/>
          </a:xfrm>
          <a:prstGeom prst="rect">
            <a:avLst/>
          </a:prstGeom>
          <a:noFill/>
          <a:ln w="9525">
            <a:noFill/>
          </a:ln>
        </p:spPr>
        <p:txBody>
          <a:bodyPr/>
          <a:lstStyle>
            <a:lvl1pPr algn="r">
              <a:defRPr sz="1680">
                <a:solidFill>
                  <a:schemeClr val="bg1"/>
                </a:solidFill>
              </a:defRPr>
            </a:lvl1pPr>
          </a:lstStyle>
          <a:p>
            <a:pPr lvl="0" fontAlgn="base"/>
            <a:fld id="{9A0DB2DC-4C9A-4742-B13C-FB6460FD3503}" type="slidenum">
              <a:rPr lang="ja-JP" altLang="en-US" strike="noStrike" noProof="1" dirty="0">
                <a:latin typeface="Arial" panose="020B0604020202020204" pitchFamily="34" charset="0"/>
                <a:ea typeface="SimSun" panose="02010600030101010101" charset="-122"/>
                <a:cs typeface="+mn-cs"/>
              </a:rPr>
            </a:fld>
            <a:endParaRPr lang="ja-JP"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1097280" eaLnBrk="1" fontAlgn="base" latinLnBrk="0" hangingPunct="1">
        <a:lnSpc>
          <a:spcPct val="100000"/>
        </a:lnSpc>
        <a:spcBef>
          <a:spcPct val="0"/>
        </a:spcBef>
        <a:spcAft>
          <a:spcPct val="0"/>
        </a:spcAft>
        <a:buSzPct val="100000"/>
        <a:buFont typeface="Arial" panose="020B0604020202020204" pitchFamily="34" charset="0"/>
        <a:buNone/>
        <a:defRPr sz="5280" b="1" i="0" u="none" kern="1200" baseline="0">
          <a:solidFill>
            <a:schemeClr val="tx2"/>
          </a:solidFill>
          <a:latin typeface="+mj-lt"/>
          <a:ea typeface="+mj-ea"/>
          <a:cs typeface="+mj-cs"/>
        </a:defRPr>
      </a:lvl1pPr>
    </p:titleStyle>
    <p:bodyStyle>
      <a:lvl1pPr marL="411480" lvl="0" indent="-41148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4"/>
        </a:buBlip>
        <a:defRPr sz="3840" b="0" i="0" u="none" kern="1200" baseline="0">
          <a:solidFill>
            <a:schemeClr val="tx1"/>
          </a:solidFill>
          <a:latin typeface="+mn-lt"/>
          <a:ea typeface="+mn-ea"/>
          <a:cs typeface="+mn-cs"/>
        </a:defRPr>
      </a:lvl1pPr>
      <a:lvl2pPr marL="891540" lvl="1" indent="-34290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5"/>
        </a:buBlip>
        <a:defRPr sz="3360" b="0" i="0" u="none" kern="1200" baseline="0">
          <a:solidFill>
            <a:schemeClr val="tx1"/>
          </a:solidFill>
          <a:latin typeface="+mn-lt"/>
          <a:ea typeface="ＭＳ Ｐゴシック" panose="020B0600070205080204" pitchFamily="2" charset="-122"/>
          <a:cs typeface="+mn-cs"/>
        </a:defRPr>
      </a:lvl2pPr>
      <a:lvl3pPr marL="1371600" lvl="2" indent="-27432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4"/>
        </a:buBlip>
        <a:defRPr sz="2880" b="0" i="0" u="none" kern="1200" baseline="0">
          <a:solidFill>
            <a:schemeClr val="tx1"/>
          </a:solidFill>
          <a:latin typeface="+mn-lt"/>
          <a:ea typeface="ＭＳ Ｐゴシック" panose="020B0600070205080204" pitchFamily="2" charset="-122"/>
          <a:cs typeface="+mn-cs"/>
        </a:defRPr>
      </a:lvl3pPr>
      <a:lvl4pPr marL="1920240" lvl="3" indent="-27432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5"/>
        </a:buBlip>
        <a:defRPr sz="2400" b="0" i="0" u="none" kern="1200" baseline="0">
          <a:solidFill>
            <a:schemeClr val="tx1"/>
          </a:solidFill>
          <a:latin typeface="+mn-lt"/>
          <a:ea typeface="ＭＳ Ｐゴシック" panose="020B0600070205080204" pitchFamily="2" charset="-122"/>
          <a:cs typeface="+mn-cs"/>
        </a:defRPr>
      </a:lvl4pPr>
      <a:lvl5pPr marL="2468880" lvl="4" indent="-27432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4"/>
        </a:buBlip>
        <a:defRPr sz="2400" b="0" i="0" u="none" kern="1200" baseline="0">
          <a:solidFill>
            <a:schemeClr val="tx1"/>
          </a:solidFill>
          <a:latin typeface="+mn-lt"/>
          <a:ea typeface="ＭＳ Ｐゴシック" panose="020B0600070205080204" pitchFamily="2" charset="-122"/>
          <a:cs typeface="+mn-cs"/>
        </a:defRPr>
      </a:lvl5pPr>
      <a:lvl6pPr marL="3017520" lvl="5" indent="-27432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4"/>
        </a:buBlip>
        <a:defRPr sz="2400" b="0" i="0" u="none" kern="1200" baseline="0">
          <a:solidFill>
            <a:schemeClr val="tx1"/>
          </a:solidFill>
          <a:latin typeface="+mn-lt"/>
          <a:ea typeface="ＭＳ Ｐゴシック" panose="020B0600070205080204" pitchFamily="2" charset="-122"/>
          <a:cs typeface="+mn-cs"/>
        </a:defRPr>
      </a:lvl6pPr>
      <a:lvl7pPr marL="3566160" lvl="6" indent="-27432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4"/>
        </a:buBlip>
        <a:defRPr sz="2400" b="0" i="0" u="none" kern="1200" baseline="0">
          <a:solidFill>
            <a:schemeClr val="tx1"/>
          </a:solidFill>
          <a:latin typeface="+mn-lt"/>
          <a:ea typeface="ＭＳ Ｐゴシック" panose="020B0600070205080204" pitchFamily="2" charset="-122"/>
          <a:cs typeface="+mn-cs"/>
        </a:defRPr>
      </a:lvl7pPr>
      <a:lvl8pPr marL="4114800" lvl="7" indent="-27432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4"/>
        </a:buBlip>
        <a:defRPr sz="2400" b="0" i="0" u="none" kern="1200" baseline="0">
          <a:solidFill>
            <a:schemeClr val="tx1"/>
          </a:solidFill>
          <a:latin typeface="+mn-lt"/>
          <a:ea typeface="ＭＳ Ｐゴシック" panose="020B0600070205080204" pitchFamily="2" charset="-122"/>
          <a:cs typeface="+mn-cs"/>
        </a:defRPr>
      </a:lvl8pPr>
      <a:lvl9pPr marL="4663440" lvl="8" indent="-274320" algn="l" defTabSz="1097280" eaLnBrk="1" fontAlgn="base" latinLnBrk="0" hangingPunct="1">
        <a:lnSpc>
          <a:spcPct val="100000"/>
        </a:lnSpc>
        <a:spcBef>
          <a:spcPct val="24000"/>
        </a:spcBef>
        <a:spcAft>
          <a:spcPct val="0"/>
        </a:spcAft>
        <a:buClr>
          <a:schemeClr val="tx1"/>
        </a:buClr>
        <a:buSzPct val="100000"/>
        <a:buFont typeface="Arial" panose="020B0604020202020204" pitchFamily="34" charset="0"/>
        <a:buBlip>
          <a:blip r:embed="rId14"/>
        </a:buBlip>
        <a:defRPr sz="2400" b="0" i="0" u="none" kern="1200" baseline="0">
          <a:solidFill>
            <a:schemeClr val="tx1"/>
          </a:solidFill>
          <a:latin typeface="+mn-lt"/>
          <a:ea typeface="ＭＳ Ｐゴシック" panose="020B0600070205080204" pitchFamily="2" charset="-122"/>
          <a:cs typeface="+mn-cs"/>
        </a:defRPr>
      </a:lvl9pPr>
    </p:bodyStyle>
    <p:otherStyle>
      <a:lvl1pPr marL="0" lvl="0" indent="0" algn="l" defTabSz="1097280" eaLnBrk="1" fontAlgn="base" latinLnBrk="0" hangingPunct="1">
        <a:lnSpc>
          <a:spcPct val="100000"/>
        </a:lnSpc>
        <a:spcBef>
          <a:spcPct val="0"/>
        </a:spcBef>
        <a:spcAft>
          <a:spcPct val="0"/>
        </a:spcAft>
        <a:buSzPct val="100000"/>
        <a:buFont typeface="Arial" panose="020B0604020202020204" pitchFamily="34" charset="0"/>
        <a:buNone/>
        <a:defRPr sz="2160" b="0" i="0" u="none" kern="1200" baseline="0">
          <a:solidFill>
            <a:schemeClr val="tx1"/>
          </a:solidFill>
          <a:latin typeface="+mn-lt"/>
          <a:ea typeface="+mn-ea"/>
          <a:cs typeface="+mn-cs"/>
        </a:defRPr>
      </a:lvl1pPr>
      <a:lvl2pPr marL="548640" lvl="1"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2pPr>
      <a:lvl3pPr marL="1097280" lvl="2"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3pPr>
      <a:lvl4pPr marL="1645920" lvl="3"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4pPr>
      <a:lvl5pPr marL="2194560" lvl="4"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5pPr>
      <a:lvl6pPr marL="2743200" lvl="5"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6pPr>
      <a:lvl7pPr marL="3291840" lvl="6"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7pPr>
      <a:lvl8pPr marL="3840480" lvl="7"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8pPr>
      <a:lvl9pPr marL="4389120" lvl="8" indent="0" algn="l" defTabSz="109728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chemeClr val="tx1"/>
          </a:solidFill>
          <a:latin typeface="Arial" panose="020B0604020202020204" pitchFamily="34" charset="0"/>
          <a:ea typeface="SimSun" panose="02010600030101010101"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a:xfrm>
            <a:off x="0" y="1325118"/>
            <a:ext cx="12801600" cy="2887218"/>
          </a:xfrm>
        </p:spPr>
        <p:txBody>
          <a:bodyPr/>
          <a:p>
            <a:r>
              <a:rPr lang="ja-JP" altLang="en-US" sz="11520">
                <a:latin typeface="HGP行書体" panose="03000700000000000000" charset="-128"/>
                <a:ea typeface="HGP行書体" panose="03000700000000000000" charset="-128"/>
              </a:rPr>
              <a:t>発表</a:t>
            </a:r>
            <a:endParaRPr lang="ja-JP" altLang="en-US" sz="11520">
              <a:latin typeface="HGP行書体" panose="03000700000000000000" charset="-128"/>
              <a:ea typeface="HGP行書体" panose="03000700000000000000" charset="-128"/>
            </a:endParaRPr>
          </a:p>
        </p:txBody>
      </p:sp>
    </p:spTree>
  </p:cSld>
  <p:clrMapOvr>
    <a:masterClrMapping/>
  </p:clrMapOvr>
  <p:transition advTm="3000"/>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chemeClr val="accent5"/>
          </a:solidFill>
        </p:spPr>
        <p:style>
          <a:lnRef idx="2">
            <a:schemeClr val="accent3"/>
          </a:lnRef>
          <a:fillRef idx="1">
            <a:schemeClr val="lt1"/>
          </a:fillRef>
          <a:effectRef idx="0">
            <a:schemeClr val="accent3"/>
          </a:effectRef>
          <a:fontRef idx="minor">
            <a:schemeClr val="dk1"/>
          </a:fontRef>
        </p:style>
      </p:sp>
      <p:sp>
        <p:nvSpPr>
          <p:cNvPr id="5" name="Text 2"/>
          <p:cNvSpPr/>
          <p:nvPr/>
        </p:nvSpPr>
        <p:spPr>
          <a:xfrm>
            <a:off x="1281430" y="2299335"/>
            <a:ext cx="12555220" cy="2185035"/>
          </a:xfrm>
          <a:prstGeom prst="rect">
            <a:avLst/>
          </a:prstGeom>
          <a:noFill/>
        </p:spPr>
        <p:txBody>
          <a:bodyPr wrap="square" rtlCol="0" anchor="t"/>
          <a:lstStyle/>
          <a:p>
            <a:pPr marL="0" indent="0">
              <a:lnSpc>
                <a:spcPts val="8475"/>
              </a:lnSpc>
              <a:buNone/>
            </a:pPr>
            <a:r>
              <a:rPr lang="en-US" sz="9600" b="1" kern="0" spc="-136" dirty="0">
                <a:solidFill>
                  <a:srgbClr val="F95F88"/>
                </a:solidFill>
                <a:latin typeface="Petrona" pitchFamily="34" charset="0"/>
                <a:ea typeface="Petrona" pitchFamily="34" charset="-122"/>
                <a:cs typeface="Petrona" pitchFamily="34" charset="-120"/>
              </a:rPr>
              <a:t>家計簿アプリの紹介</a:t>
            </a:r>
            <a:endParaRPr lang="en-US" sz="9600" dirty="0"/>
          </a:p>
        </p:txBody>
      </p:sp>
      <p:sp>
        <p:nvSpPr>
          <p:cNvPr id="6" name="Text 3"/>
          <p:cNvSpPr/>
          <p:nvPr/>
        </p:nvSpPr>
        <p:spPr>
          <a:xfrm>
            <a:off x="2776220" y="4490720"/>
            <a:ext cx="9567545" cy="108902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 このアプリは、簡単で使いやすい家計簿機能を提供します。家計の状況を一目で把握できるダッシュボードや、細かい支出の記録、予算管理などの機能を備えています。</a:t>
            </a:r>
            <a:endParaRPr lang="en-US" sz="1785" dirty="0"/>
          </a:p>
        </p:txBody>
      </p:sp>
      <p:sp>
        <p:nvSpPr>
          <p:cNvPr id="7" name="Shape 4"/>
          <p:cNvSpPr/>
          <p:nvPr/>
        </p:nvSpPr>
        <p:spPr>
          <a:xfrm>
            <a:off x="6280190" y="5851208"/>
            <a:ext cx="362903" cy="362903"/>
          </a:xfrm>
          <a:prstGeom prst="roundRect">
            <a:avLst>
              <a:gd name="adj" fmla="val 25194296"/>
            </a:avLst>
          </a:prstGeom>
          <a:noFill/>
          <a:ln w="7620">
            <a:solidFill>
              <a:srgbClr val="FFFFFF"/>
            </a:solidFill>
            <a:prstDash val="solid"/>
          </a:ln>
        </p:spPr>
      </p:sp>
      <p:sp>
        <p:nvSpPr>
          <p:cNvPr id="9" name="Text 5"/>
          <p:cNvSpPr/>
          <p:nvPr/>
        </p:nvSpPr>
        <p:spPr>
          <a:xfrm>
            <a:off x="6756440" y="5834301"/>
            <a:ext cx="1575554" cy="396835"/>
          </a:xfrm>
          <a:prstGeom prst="rect">
            <a:avLst/>
          </a:prstGeom>
          <a:noFill/>
        </p:spPr>
        <p:txBody>
          <a:bodyPr wrap="none" rtlCol="0" anchor="t"/>
          <a:lstStyle/>
          <a:p>
            <a:pPr marL="0" indent="0" algn="l">
              <a:lnSpc>
                <a:spcPts val="3125"/>
              </a:lnSpc>
              <a:buNone/>
            </a:pPr>
            <a:endParaRPr lang="en-US" sz="22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chemeClr val="accent5"/>
          </a:solidFill>
        </p:spPr>
      </p:sp>
      <p:sp>
        <p:nvSpPr>
          <p:cNvPr id="4" name="Text 2"/>
          <p:cNvSpPr/>
          <p:nvPr/>
        </p:nvSpPr>
        <p:spPr>
          <a:xfrm>
            <a:off x="793790" y="2668191"/>
            <a:ext cx="6237684" cy="779621"/>
          </a:xfrm>
          <a:prstGeom prst="rect">
            <a:avLst/>
          </a:prstGeom>
          <a:noFill/>
        </p:spPr>
        <p:txBody>
          <a:bodyPr wrap="none" rtlCol="0" anchor="t"/>
          <a:lstStyle/>
          <a:p>
            <a:pPr marL="0" indent="0">
              <a:lnSpc>
                <a:spcPts val="6140"/>
              </a:lnSpc>
              <a:buNone/>
            </a:pPr>
            <a:r>
              <a:rPr lang="en-US" sz="4910" b="1" kern="0" spc="-98" dirty="0">
                <a:solidFill>
                  <a:srgbClr val="F95F88"/>
                </a:solidFill>
                <a:latin typeface="Petrona" pitchFamily="34" charset="0"/>
                <a:ea typeface="Petrona" pitchFamily="34" charset="-122"/>
                <a:cs typeface="Petrona" pitchFamily="34" charset="-120"/>
              </a:rPr>
              <a:t>アプリの機能</a:t>
            </a:r>
            <a:endParaRPr lang="en-US" sz="4910" dirty="0"/>
          </a:p>
        </p:txBody>
      </p:sp>
      <p:sp>
        <p:nvSpPr>
          <p:cNvPr id="5" name="Text 3"/>
          <p:cNvSpPr/>
          <p:nvPr/>
        </p:nvSpPr>
        <p:spPr>
          <a:xfrm>
            <a:off x="793790" y="4014788"/>
            <a:ext cx="3118842" cy="389930"/>
          </a:xfrm>
          <a:prstGeom prst="rect">
            <a:avLst/>
          </a:prstGeom>
          <a:noFill/>
        </p:spPr>
        <p:txBody>
          <a:bodyPr wrap="none" rtlCol="0" anchor="t"/>
          <a:lstStyle/>
          <a:p>
            <a:pPr marL="0" indent="0">
              <a:lnSpc>
                <a:spcPts val="3070"/>
              </a:lnSpc>
              <a:buNone/>
            </a:pPr>
            <a:r>
              <a:rPr lang="en-US" sz="2455" b="1" kern="0" spc="-49" dirty="0">
                <a:solidFill>
                  <a:srgbClr val="F95F88"/>
                </a:solidFill>
                <a:latin typeface="Petrona" pitchFamily="34" charset="0"/>
                <a:ea typeface="Petrona" pitchFamily="34" charset="-122"/>
                <a:cs typeface="Petrona" pitchFamily="34" charset="-120"/>
              </a:rPr>
              <a:t>収支管理</a:t>
            </a:r>
            <a:endParaRPr lang="en-US" sz="2455" dirty="0"/>
          </a:p>
        </p:txBody>
      </p:sp>
      <p:sp>
        <p:nvSpPr>
          <p:cNvPr id="6" name="Text 4"/>
          <p:cNvSpPr/>
          <p:nvPr/>
        </p:nvSpPr>
        <p:spPr>
          <a:xfrm>
            <a:off x="793790" y="4631531"/>
            <a:ext cx="3978116"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収入と支出を簡単に記録できます。カテゴリ別の内訳もグラフで確認できます。</a:t>
            </a:r>
            <a:endParaRPr lang="en-US" sz="1785" dirty="0"/>
          </a:p>
        </p:txBody>
      </p:sp>
      <p:sp>
        <p:nvSpPr>
          <p:cNvPr id="7" name="Text 5"/>
          <p:cNvSpPr/>
          <p:nvPr/>
        </p:nvSpPr>
        <p:spPr>
          <a:xfrm>
            <a:off x="5332928" y="4014788"/>
            <a:ext cx="3118842" cy="389930"/>
          </a:xfrm>
          <a:prstGeom prst="rect">
            <a:avLst/>
          </a:prstGeom>
          <a:noFill/>
        </p:spPr>
        <p:txBody>
          <a:bodyPr wrap="none" rtlCol="0" anchor="t"/>
          <a:lstStyle/>
          <a:p>
            <a:pPr marL="0" indent="0">
              <a:lnSpc>
                <a:spcPts val="3070"/>
              </a:lnSpc>
              <a:buNone/>
            </a:pPr>
            <a:r>
              <a:rPr lang="en-US" sz="2455" b="1" kern="0" spc="-49" dirty="0">
                <a:solidFill>
                  <a:srgbClr val="F95F88"/>
                </a:solidFill>
                <a:latin typeface="Petrona" pitchFamily="34" charset="0"/>
                <a:ea typeface="Petrona" pitchFamily="34" charset="-122"/>
                <a:cs typeface="Petrona" pitchFamily="34" charset="-120"/>
              </a:rPr>
              <a:t>予算設定</a:t>
            </a:r>
            <a:endParaRPr lang="en-US" sz="2455" dirty="0"/>
          </a:p>
        </p:txBody>
      </p:sp>
      <p:sp>
        <p:nvSpPr>
          <p:cNvPr id="8" name="Text 6"/>
          <p:cNvSpPr/>
          <p:nvPr/>
        </p:nvSpPr>
        <p:spPr>
          <a:xfrm>
            <a:off x="5332928" y="4631531"/>
            <a:ext cx="3978116"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生活費、趣味、交際費などの予算を立てて、無駄な支出を防げます。</a:t>
            </a:r>
            <a:endParaRPr lang="en-US" sz="1785" dirty="0"/>
          </a:p>
        </p:txBody>
      </p:sp>
      <p:sp>
        <p:nvSpPr>
          <p:cNvPr id="9" name="Text 7"/>
          <p:cNvSpPr/>
          <p:nvPr/>
        </p:nvSpPr>
        <p:spPr>
          <a:xfrm>
            <a:off x="9872067" y="4014788"/>
            <a:ext cx="3118842" cy="389930"/>
          </a:xfrm>
          <a:prstGeom prst="rect">
            <a:avLst/>
          </a:prstGeom>
          <a:noFill/>
        </p:spPr>
        <p:txBody>
          <a:bodyPr wrap="none" rtlCol="0" anchor="t"/>
          <a:lstStyle/>
          <a:p>
            <a:pPr marL="0" indent="0">
              <a:lnSpc>
                <a:spcPts val="3070"/>
              </a:lnSpc>
              <a:buNone/>
            </a:pPr>
            <a:r>
              <a:rPr lang="en-US" sz="2455" b="1" kern="0" spc="-49" dirty="0">
                <a:solidFill>
                  <a:srgbClr val="F95F88"/>
                </a:solidFill>
                <a:latin typeface="Petrona" pitchFamily="34" charset="0"/>
                <a:ea typeface="Petrona" pitchFamily="34" charset="-122"/>
                <a:cs typeface="Petrona" pitchFamily="34" charset="-120"/>
              </a:rPr>
              <a:t>分析レポート</a:t>
            </a:r>
            <a:endParaRPr lang="en-US" sz="2455" dirty="0"/>
          </a:p>
        </p:txBody>
      </p:sp>
      <p:sp>
        <p:nvSpPr>
          <p:cNvPr id="10" name="Text 8"/>
          <p:cNvSpPr/>
          <p:nvPr/>
        </p:nvSpPr>
        <p:spPr>
          <a:xfrm>
            <a:off x="9872067" y="4631531"/>
            <a:ext cx="3978116"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家計の傾向が一目でわかるダッシュボードや分析レポートを提供します。</a:t>
            </a:r>
            <a:endParaRPr lang="en-US" sz="17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549910" y="-62230"/>
            <a:ext cx="15150465" cy="8280400"/>
          </a:xfrm>
          <a:prstGeom prst="rect">
            <a:avLst/>
          </a:prstGeom>
          <a:solidFill>
            <a:schemeClr val="accent5"/>
          </a:solidFill>
        </p:spPr>
      </p:sp>
      <p:sp>
        <p:nvSpPr>
          <p:cNvPr id="5" name="Text 2"/>
          <p:cNvSpPr/>
          <p:nvPr/>
        </p:nvSpPr>
        <p:spPr>
          <a:xfrm>
            <a:off x="2358390" y="2305050"/>
            <a:ext cx="9280525" cy="1600200"/>
          </a:xfrm>
          <a:prstGeom prst="rect">
            <a:avLst/>
          </a:prstGeom>
          <a:noFill/>
        </p:spPr>
        <p:txBody>
          <a:bodyPr wrap="none" rtlCol="0" anchor="t"/>
          <a:lstStyle/>
          <a:p>
            <a:pPr marL="0" indent="0">
              <a:lnSpc>
                <a:spcPts val="6140"/>
              </a:lnSpc>
              <a:buNone/>
            </a:pPr>
            <a:r>
              <a:rPr lang="en-US" sz="9600" b="1" kern="0" spc="-98" dirty="0">
                <a:solidFill>
                  <a:srgbClr val="F95F88"/>
                </a:solidFill>
                <a:latin typeface="Petrona" pitchFamily="34" charset="0"/>
                <a:ea typeface="Petrona" pitchFamily="34" charset="-122"/>
                <a:cs typeface="Petrona" pitchFamily="34" charset="-120"/>
              </a:rPr>
              <a:t>アプリの設計思想</a:t>
            </a:r>
            <a:endParaRPr lang="en-US" sz="9600" dirty="0"/>
          </a:p>
        </p:txBody>
      </p:sp>
      <p:sp>
        <p:nvSpPr>
          <p:cNvPr id="6" name="Shape 3"/>
          <p:cNvSpPr/>
          <p:nvPr/>
        </p:nvSpPr>
        <p:spPr>
          <a:xfrm>
            <a:off x="793790" y="5412462"/>
            <a:ext cx="510302" cy="510302"/>
          </a:xfrm>
          <a:prstGeom prst="roundRect">
            <a:avLst>
              <a:gd name="adj" fmla="val 18669"/>
            </a:avLst>
          </a:prstGeom>
          <a:solidFill>
            <a:srgbClr val="E0D7F4"/>
          </a:solidFill>
          <a:ln w="7620">
            <a:solidFill>
              <a:srgbClr val="C6BDDA"/>
            </a:solidFill>
            <a:prstDash val="solid"/>
          </a:ln>
        </p:spPr>
      </p:sp>
      <p:sp>
        <p:nvSpPr>
          <p:cNvPr id="7" name="Text 4"/>
          <p:cNvSpPr/>
          <p:nvPr/>
        </p:nvSpPr>
        <p:spPr>
          <a:xfrm>
            <a:off x="972503" y="5480447"/>
            <a:ext cx="152757" cy="374213"/>
          </a:xfrm>
          <a:prstGeom prst="rect">
            <a:avLst/>
          </a:prstGeom>
          <a:noFill/>
        </p:spPr>
        <p:txBody>
          <a:bodyPr wrap="none" rtlCol="0" anchor="t"/>
          <a:lstStyle/>
          <a:p>
            <a:pPr marL="0" indent="0" algn="ctr">
              <a:lnSpc>
                <a:spcPts val="2945"/>
              </a:lnSpc>
              <a:buNone/>
            </a:pPr>
            <a:r>
              <a:rPr lang="en-US" sz="2945" b="1" kern="0" spc="-59" dirty="0">
                <a:solidFill>
                  <a:srgbClr val="272525"/>
                </a:solidFill>
                <a:latin typeface="Petrona" pitchFamily="34" charset="0"/>
                <a:ea typeface="Petrona" pitchFamily="34" charset="-122"/>
                <a:cs typeface="Petrona" pitchFamily="34" charset="-120"/>
              </a:rPr>
              <a:t>1</a:t>
            </a:r>
            <a:endParaRPr lang="en-US" sz="2945" dirty="0"/>
          </a:p>
        </p:txBody>
      </p:sp>
      <p:sp>
        <p:nvSpPr>
          <p:cNvPr id="8" name="Text 5"/>
          <p:cNvSpPr/>
          <p:nvPr/>
        </p:nvSpPr>
        <p:spPr>
          <a:xfrm>
            <a:off x="1530906" y="5412462"/>
            <a:ext cx="3118842" cy="38993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ユーザビリティ重視</a:t>
            </a:r>
            <a:endParaRPr lang="en-US" sz="2455" dirty="0"/>
          </a:p>
        </p:txBody>
      </p:sp>
      <p:sp>
        <p:nvSpPr>
          <p:cNvPr id="9" name="Text 6"/>
          <p:cNvSpPr/>
          <p:nvPr/>
        </p:nvSpPr>
        <p:spPr>
          <a:xfrm>
            <a:off x="1530906" y="5938480"/>
            <a:ext cx="3459242" cy="1088708"/>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シンプルで直感的な操作性を実現し、手間のかからない家計管理を目指しました。</a:t>
            </a:r>
            <a:endParaRPr lang="en-US" sz="1785" dirty="0"/>
          </a:p>
        </p:txBody>
      </p:sp>
      <p:sp>
        <p:nvSpPr>
          <p:cNvPr id="10" name="Shape 7"/>
          <p:cNvSpPr/>
          <p:nvPr/>
        </p:nvSpPr>
        <p:spPr>
          <a:xfrm>
            <a:off x="5216962" y="5412462"/>
            <a:ext cx="510302" cy="510302"/>
          </a:xfrm>
          <a:prstGeom prst="roundRect">
            <a:avLst>
              <a:gd name="adj" fmla="val 18669"/>
            </a:avLst>
          </a:prstGeom>
          <a:solidFill>
            <a:srgbClr val="E0D7F4"/>
          </a:solidFill>
          <a:ln w="7620">
            <a:solidFill>
              <a:srgbClr val="C6BDDA"/>
            </a:solidFill>
            <a:prstDash val="solid"/>
          </a:ln>
        </p:spPr>
      </p:sp>
      <p:sp>
        <p:nvSpPr>
          <p:cNvPr id="11" name="Text 8"/>
          <p:cNvSpPr/>
          <p:nvPr/>
        </p:nvSpPr>
        <p:spPr>
          <a:xfrm>
            <a:off x="5369719" y="5480447"/>
            <a:ext cx="204787" cy="374213"/>
          </a:xfrm>
          <a:prstGeom prst="rect">
            <a:avLst/>
          </a:prstGeom>
          <a:noFill/>
        </p:spPr>
        <p:txBody>
          <a:bodyPr wrap="none" rtlCol="0" anchor="t"/>
          <a:lstStyle/>
          <a:p>
            <a:pPr marL="0" indent="0" algn="ctr">
              <a:lnSpc>
                <a:spcPts val="2945"/>
              </a:lnSpc>
              <a:buNone/>
            </a:pPr>
            <a:r>
              <a:rPr lang="en-US" sz="2945" b="1" kern="0" spc="-59" dirty="0">
                <a:solidFill>
                  <a:srgbClr val="272525"/>
                </a:solidFill>
                <a:latin typeface="Petrona" pitchFamily="34" charset="0"/>
                <a:ea typeface="Petrona" pitchFamily="34" charset="-122"/>
                <a:cs typeface="Petrona" pitchFamily="34" charset="-120"/>
              </a:rPr>
              <a:t>2</a:t>
            </a:r>
            <a:endParaRPr lang="en-US" sz="2945" dirty="0"/>
          </a:p>
        </p:txBody>
      </p:sp>
      <p:sp>
        <p:nvSpPr>
          <p:cNvPr id="12" name="Text 9"/>
          <p:cNvSpPr/>
          <p:nvPr/>
        </p:nvSpPr>
        <p:spPr>
          <a:xfrm>
            <a:off x="5954078" y="5412462"/>
            <a:ext cx="3118842" cy="38993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データ活用の提案</a:t>
            </a:r>
            <a:endParaRPr lang="en-US" sz="2455" dirty="0"/>
          </a:p>
        </p:txBody>
      </p:sp>
      <p:sp>
        <p:nvSpPr>
          <p:cNvPr id="13" name="Text 10"/>
          <p:cNvSpPr/>
          <p:nvPr/>
        </p:nvSpPr>
        <p:spPr>
          <a:xfrm>
            <a:off x="5954078" y="5938480"/>
            <a:ext cx="3459242"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家計データをもとに、無駄な支出の発見や節約提案を行います。</a:t>
            </a:r>
            <a:endParaRPr lang="en-US" sz="1785" dirty="0"/>
          </a:p>
        </p:txBody>
      </p:sp>
      <p:sp>
        <p:nvSpPr>
          <p:cNvPr id="14" name="Shape 11"/>
          <p:cNvSpPr/>
          <p:nvPr/>
        </p:nvSpPr>
        <p:spPr>
          <a:xfrm>
            <a:off x="9640133" y="5412462"/>
            <a:ext cx="510302" cy="510302"/>
          </a:xfrm>
          <a:prstGeom prst="roundRect">
            <a:avLst>
              <a:gd name="adj" fmla="val 18669"/>
            </a:avLst>
          </a:prstGeom>
          <a:solidFill>
            <a:srgbClr val="E0D7F4"/>
          </a:solidFill>
          <a:ln w="7620">
            <a:solidFill>
              <a:srgbClr val="C6BDDA"/>
            </a:solidFill>
            <a:prstDash val="solid"/>
          </a:ln>
        </p:spPr>
      </p:sp>
      <p:sp>
        <p:nvSpPr>
          <p:cNvPr id="15" name="Text 12"/>
          <p:cNvSpPr/>
          <p:nvPr/>
        </p:nvSpPr>
        <p:spPr>
          <a:xfrm>
            <a:off x="9793010" y="5480447"/>
            <a:ext cx="204430" cy="374213"/>
          </a:xfrm>
          <a:prstGeom prst="rect">
            <a:avLst/>
          </a:prstGeom>
          <a:noFill/>
        </p:spPr>
        <p:txBody>
          <a:bodyPr wrap="none" rtlCol="0" anchor="t"/>
          <a:lstStyle/>
          <a:p>
            <a:pPr marL="0" indent="0" algn="ctr">
              <a:lnSpc>
                <a:spcPts val="2945"/>
              </a:lnSpc>
              <a:buNone/>
            </a:pPr>
            <a:r>
              <a:rPr lang="en-US" sz="2945" b="1" kern="0" spc="-59" dirty="0">
                <a:solidFill>
                  <a:srgbClr val="272525"/>
                </a:solidFill>
                <a:latin typeface="Petrona" pitchFamily="34" charset="0"/>
                <a:ea typeface="Petrona" pitchFamily="34" charset="-122"/>
                <a:cs typeface="Petrona" pitchFamily="34" charset="-120"/>
              </a:rPr>
              <a:t>3</a:t>
            </a:r>
            <a:endParaRPr lang="en-US" sz="2945" dirty="0"/>
          </a:p>
        </p:txBody>
      </p:sp>
      <p:sp>
        <p:nvSpPr>
          <p:cNvPr id="16" name="Text 13"/>
          <p:cNvSpPr/>
          <p:nvPr/>
        </p:nvSpPr>
        <p:spPr>
          <a:xfrm>
            <a:off x="10377249" y="5412462"/>
            <a:ext cx="3118842" cy="38993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プライバシー保護</a:t>
            </a:r>
            <a:endParaRPr lang="en-US" sz="2455" dirty="0"/>
          </a:p>
        </p:txBody>
      </p:sp>
      <p:sp>
        <p:nvSpPr>
          <p:cNvPr id="17" name="Text 14"/>
          <p:cNvSpPr/>
          <p:nvPr/>
        </p:nvSpPr>
        <p:spPr>
          <a:xfrm>
            <a:off x="10377249" y="5938480"/>
            <a:ext cx="3459242" cy="1088708"/>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安全性とセキュリティを重視し、ユーザーのプライバシーを守ります。</a:t>
            </a:r>
            <a:endParaRPr lang="en-US" sz="17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chemeClr val="accent5"/>
          </a:solidFill>
        </p:spPr>
      </p:sp>
      <p:sp>
        <p:nvSpPr>
          <p:cNvPr id="5" name="Text 2"/>
          <p:cNvSpPr/>
          <p:nvPr/>
        </p:nvSpPr>
        <p:spPr>
          <a:xfrm>
            <a:off x="3199765" y="1720850"/>
            <a:ext cx="6920230" cy="779780"/>
          </a:xfrm>
          <a:prstGeom prst="rect">
            <a:avLst/>
          </a:prstGeom>
          <a:noFill/>
        </p:spPr>
        <p:txBody>
          <a:bodyPr wrap="none" rtlCol="0" anchor="t"/>
          <a:lstStyle/>
          <a:p>
            <a:pPr marL="0" indent="0">
              <a:lnSpc>
                <a:spcPts val="6140"/>
              </a:lnSpc>
              <a:buNone/>
            </a:pPr>
            <a:r>
              <a:rPr lang="en-US" sz="7200" b="1" kern="0" spc="-98" dirty="0">
                <a:solidFill>
                  <a:srgbClr val="F95F88"/>
                </a:solidFill>
                <a:latin typeface="Petrona" pitchFamily="34" charset="0"/>
                <a:ea typeface="Petrona" pitchFamily="34" charset="-122"/>
                <a:cs typeface="Petrona" pitchFamily="34" charset="-120"/>
              </a:rPr>
              <a:t>アプリの利用シーン</a:t>
            </a:r>
            <a:endParaRPr lang="en-US" sz="7200" b="1" kern="0" spc="-98" dirty="0">
              <a:solidFill>
                <a:srgbClr val="F95F88"/>
              </a:solidFill>
              <a:latin typeface="Petrona" pitchFamily="34" charset="0"/>
              <a:ea typeface="Petrona" pitchFamily="34" charset="-122"/>
              <a:cs typeface="Petrona" pitchFamily="34" charset="-120"/>
            </a:endParaRPr>
          </a:p>
        </p:txBody>
      </p:sp>
      <p:sp>
        <p:nvSpPr>
          <p:cNvPr id="6" name="Shape 3"/>
          <p:cNvSpPr/>
          <p:nvPr/>
        </p:nvSpPr>
        <p:spPr>
          <a:xfrm>
            <a:off x="3375700" y="2901553"/>
            <a:ext cx="3664863" cy="1720691"/>
          </a:xfrm>
          <a:prstGeom prst="roundRect">
            <a:avLst>
              <a:gd name="adj" fmla="val 5537"/>
            </a:avLst>
          </a:prstGeom>
          <a:solidFill>
            <a:srgbClr val="E0D7F4"/>
          </a:solidFill>
          <a:ln w="7620">
            <a:solidFill>
              <a:srgbClr val="C6BDDA"/>
            </a:solidFill>
            <a:prstDash val="solid"/>
          </a:ln>
        </p:spPr>
      </p:sp>
      <p:sp>
        <p:nvSpPr>
          <p:cNvPr id="7" name="Text 4"/>
          <p:cNvSpPr/>
          <p:nvPr/>
        </p:nvSpPr>
        <p:spPr>
          <a:xfrm>
            <a:off x="3398520" y="3075305"/>
            <a:ext cx="3631565" cy="38989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家計管理</a:t>
            </a:r>
            <a:endParaRPr lang="en-US" sz="2455" dirty="0"/>
          </a:p>
        </p:txBody>
      </p:sp>
      <p:sp>
        <p:nvSpPr>
          <p:cNvPr id="8" name="Text 5"/>
          <p:cNvSpPr/>
          <p:nvPr/>
        </p:nvSpPr>
        <p:spPr>
          <a:xfrm>
            <a:off x="3442335" y="3601085"/>
            <a:ext cx="3644265"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家計の収支を把握し、無駄な支出を削減できます。</a:t>
            </a:r>
            <a:endParaRPr lang="en-US" sz="1785" dirty="0"/>
          </a:p>
        </p:txBody>
      </p:sp>
      <p:sp>
        <p:nvSpPr>
          <p:cNvPr id="9" name="Shape 6"/>
          <p:cNvSpPr/>
          <p:nvPr/>
        </p:nvSpPr>
        <p:spPr>
          <a:xfrm>
            <a:off x="7682032" y="2840593"/>
            <a:ext cx="3664863" cy="1720691"/>
          </a:xfrm>
          <a:prstGeom prst="roundRect">
            <a:avLst>
              <a:gd name="adj" fmla="val 5537"/>
            </a:avLst>
          </a:prstGeom>
          <a:solidFill>
            <a:srgbClr val="E0D7F4"/>
          </a:solidFill>
          <a:ln w="7620">
            <a:solidFill>
              <a:srgbClr val="C6BDDA"/>
            </a:solidFill>
            <a:prstDash val="solid"/>
          </a:ln>
        </p:spPr>
      </p:sp>
      <p:sp>
        <p:nvSpPr>
          <p:cNvPr id="10" name="Text 7"/>
          <p:cNvSpPr/>
          <p:nvPr/>
        </p:nvSpPr>
        <p:spPr>
          <a:xfrm>
            <a:off x="8366125" y="3013075"/>
            <a:ext cx="2560320" cy="38989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家族での共有</a:t>
            </a:r>
            <a:endParaRPr lang="en-US" sz="2455" dirty="0"/>
          </a:p>
        </p:txBody>
      </p:sp>
      <p:sp>
        <p:nvSpPr>
          <p:cNvPr id="11" name="Text 8"/>
          <p:cNvSpPr/>
          <p:nvPr/>
        </p:nvSpPr>
        <p:spPr>
          <a:xfrm>
            <a:off x="7687945" y="3601085"/>
            <a:ext cx="3256280"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家族で家計の状況を共有し、お互いに節約に取り組めます。</a:t>
            </a:r>
            <a:endParaRPr lang="en-US" sz="1785" dirty="0"/>
          </a:p>
        </p:txBody>
      </p:sp>
      <p:sp>
        <p:nvSpPr>
          <p:cNvPr id="12" name="Shape 9"/>
          <p:cNvSpPr/>
          <p:nvPr/>
        </p:nvSpPr>
        <p:spPr>
          <a:xfrm>
            <a:off x="3442375" y="5057338"/>
            <a:ext cx="3664863" cy="1720691"/>
          </a:xfrm>
          <a:prstGeom prst="roundRect">
            <a:avLst>
              <a:gd name="adj" fmla="val 5537"/>
            </a:avLst>
          </a:prstGeom>
          <a:solidFill>
            <a:srgbClr val="E0D7F4"/>
          </a:solidFill>
          <a:ln w="7620">
            <a:solidFill>
              <a:srgbClr val="C6BDDA"/>
            </a:solidFill>
            <a:prstDash val="solid"/>
          </a:ln>
        </p:spPr>
      </p:sp>
      <p:sp>
        <p:nvSpPr>
          <p:cNvPr id="13" name="Text 10"/>
          <p:cNvSpPr/>
          <p:nvPr/>
        </p:nvSpPr>
        <p:spPr>
          <a:xfrm>
            <a:off x="3691890" y="5022850"/>
            <a:ext cx="3171825" cy="38989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旅行計画</a:t>
            </a:r>
            <a:endParaRPr lang="en-US" sz="2455" dirty="0"/>
          </a:p>
        </p:txBody>
      </p:sp>
      <p:sp>
        <p:nvSpPr>
          <p:cNvPr id="14" name="Text 11"/>
          <p:cNvSpPr/>
          <p:nvPr/>
        </p:nvSpPr>
        <p:spPr>
          <a:xfrm>
            <a:off x="3526790" y="5548630"/>
            <a:ext cx="3559810"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旅行計画時に、予算管理や支出記録を活用できます。</a:t>
            </a:r>
            <a:endParaRPr lang="en-US" sz="1785" dirty="0"/>
          </a:p>
        </p:txBody>
      </p:sp>
      <p:sp>
        <p:nvSpPr>
          <p:cNvPr id="15" name="Shape 12"/>
          <p:cNvSpPr/>
          <p:nvPr/>
        </p:nvSpPr>
        <p:spPr>
          <a:xfrm>
            <a:off x="7682032" y="5051623"/>
            <a:ext cx="3664863" cy="1720691"/>
          </a:xfrm>
          <a:prstGeom prst="roundRect">
            <a:avLst>
              <a:gd name="adj" fmla="val 5537"/>
            </a:avLst>
          </a:prstGeom>
          <a:solidFill>
            <a:srgbClr val="E0D7F4"/>
          </a:solidFill>
          <a:ln w="7620">
            <a:solidFill>
              <a:srgbClr val="C6BDDA"/>
            </a:solidFill>
            <a:prstDash val="solid"/>
          </a:ln>
        </p:spPr>
      </p:sp>
      <p:sp>
        <p:nvSpPr>
          <p:cNvPr id="16" name="Text 13"/>
          <p:cNvSpPr/>
          <p:nvPr/>
        </p:nvSpPr>
        <p:spPr>
          <a:xfrm>
            <a:off x="8136890" y="5022850"/>
            <a:ext cx="3182620" cy="38989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学生の生活管理</a:t>
            </a:r>
            <a:endParaRPr lang="en-US" sz="2455" dirty="0"/>
          </a:p>
        </p:txBody>
      </p:sp>
      <p:sp>
        <p:nvSpPr>
          <p:cNvPr id="17" name="Text 14"/>
          <p:cNvSpPr/>
          <p:nvPr/>
        </p:nvSpPr>
        <p:spPr>
          <a:xfrm>
            <a:off x="7714615" y="5548630"/>
            <a:ext cx="3581400"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学生が自ら家計管理を学び、健全な金銭感覚を養えます。</a:t>
            </a:r>
            <a:endParaRPr lang="en-US" sz="178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chemeClr val="accent5"/>
          </a:solidFill>
        </p:spPr>
      </p:sp>
      <p:sp>
        <p:nvSpPr>
          <p:cNvPr id="5" name="Text 2"/>
          <p:cNvSpPr/>
          <p:nvPr/>
        </p:nvSpPr>
        <p:spPr>
          <a:xfrm>
            <a:off x="3375025" y="833120"/>
            <a:ext cx="5958205" cy="779780"/>
          </a:xfrm>
          <a:prstGeom prst="rect">
            <a:avLst/>
          </a:prstGeom>
          <a:noFill/>
        </p:spPr>
        <p:txBody>
          <a:bodyPr wrap="none" rtlCol="0" anchor="t"/>
          <a:lstStyle/>
          <a:p>
            <a:pPr marL="0" indent="0">
              <a:lnSpc>
                <a:spcPts val="6140"/>
              </a:lnSpc>
              <a:buNone/>
            </a:pPr>
            <a:r>
              <a:rPr lang="en-US" sz="4910" b="1" kern="0" spc="-98" dirty="0">
                <a:solidFill>
                  <a:srgbClr val="F95F88"/>
                </a:solidFill>
                <a:latin typeface="Petrona" pitchFamily="34" charset="0"/>
                <a:ea typeface="Petrona" pitchFamily="34" charset="-122"/>
                <a:cs typeface="Petrona" pitchFamily="34" charset="-120"/>
              </a:rPr>
              <a:t>アプリの導入効果</a:t>
            </a:r>
            <a:endParaRPr lang="en-US" sz="4910" dirty="0"/>
          </a:p>
        </p:txBody>
      </p:sp>
      <p:pic>
        <p:nvPicPr>
          <p:cNvPr id="6" name="Image 1" descr="preencoded.png"/>
          <p:cNvPicPr>
            <a:picLocks noChangeAspect="1"/>
          </p:cNvPicPr>
          <p:nvPr/>
        </p:nvPicPr>
        <p:blipFill>
          <a:blip r:embed="rId1"/>
          <a:stretch>
            <a:fillRect/>
          </a:stretch>
        </p:blipFill>
        <p:spPr>
          <a:xfrm>
            <a:off x="793790" y="1952863"/>
            <a:ext cx="1134070" cy="1814513"/>
          </a:xfrm>
          <a:prstGeom prst="rect">
            <a:avLst/>
          </a:prstGeom>
        </p:spPr>
      </p:pic>
      <p:sp>
        <p:nvSpPr>
          <p:cNvPr id="7" name="Text 3"/>
          <p:cNvSpPr/>
          <p:nvPr/>
        </p:nvSpPr>
        <p:spPr>
          <a:xfrm>
            <a:off x="2268022" y="2179677"/>
            <a:ext cx="3118842" cy="389930"/>
          </a:xfrm>
          <a:prstGeom prst="rect">
            <a:avLst/>
          </a:prstGeom>
          <a:noFill/>
        </p:spPr>
        <p:txBody>
          <a:bodyPr wrap="none" rtlCol="0" anchor="t"/>
          <a:lstStyle/>
          <a:p>
            <a:pPr marL="0" indent="0" algn="l">
              <a:lnSpc>
                <a:spcPts val="3070"/>
              </a:lnSpc>
              <a:buNone/>
            </a:pPr>
            <a:r>
              <a:rPr lang="en-US" sz="2455" b="1" kern="0" spc="-49" dirty="0">
                <a:solidFill>
                  <a:srgbClr val="272525"/>
                </a:solidFill>
                <a:latin typeface="Petrona" pitchFamily="34" charset="0"/>
                <a:ea typeface="Petrona" pitchFamily="34" charset="-122"/>
                <a:cs typeface="Petrona" pitchFamily="34" charset="-120"/>
              </a:rPr>
              <a:t>家計の見える化</a:t>
            </a:r>
            <a:endParaRPr lang="en-US" sz="2455" dirty="0"/>
          </a:p>
        </p:txBody>
      </p:sp>
      <p:sp>
        <p:nvSpPr>
          <p:cNvPr id="8" name="Text 4"/>
          <p:cNvSpPr/>
          <p:nvPr/>
        </p:nvSpPr>
        <p:spPr>
          <a:xfrm>
            <a:off x="2268022" y="2705695"/>
            <a:ext cx="6082189" cy="362903"/>
          </a:xfrm>
          <a:prstGeom prst="rect">
            <a:avLst/>
          </a:prstGeom>
          <a:noFill/>
        </p:spPr>
        <p:txBody>
          <a:bodyPr wrap="none" rtlCol="0" anchor="t"/>
          <a:lstStyle/>
          <a:p>
            <a:pPr marL="0" indent="0" algn="l">
              <a:lnSpc>
                <a:spcPts val="2860"/>
              </a:lnSpc>
              <a:buNone/>
            </a:pPr>
            <a:r>
              <a:rPr lang="en-US" sz="1785" kern="0" spc="-36" dirty="0">
                <a:solidFill>
                  <a:srgbClr val="272525"/>
                </a:solidFill>
                <a:latin typeface="Inter" pitchFamily="34" charset="0"/>
                <a:ea typeface="Inter" pitchFamily="34" charset="-122"/>
                <a:cs typeface="Inter" pitchFamily="34" charset="-120"/>
              </a:rPr>
              <a:t>収支の状況が一目でわかり、無駄な支出を発見できます。</a:t>
            </a:r>
            <a:endParaRPr lang="en-US" sz="1785" dirty="0"/>
          </a:p>
        </p:txBody>
      </p:sp>
      <p:pic>
        <p:nvPicPr>
          <p:cNvPr id="9" name="Image 2" descr="preencoded.png"/>
          <p:cNvPicPr>
            <a:picLocks noChangeAspect="1"/>
          </p:cNvPicPr>
          <p:nvPr/>
        </p:nvPicPr>
        <p:blipFill>
          <a:blip r:embed="rId2"/>
          <a:stretch>
            <a:fillRect/>
          </a:stretch>
        </p:blipFill>
        <p:spPr>
          <a:xfrm>
            <a:off x="793790" y="3767376"/>
            <a:ext cx="1134070" cy="1814513"/>
          </a:xfrm>
          <a:prstGeom prst="rect">
            <a:avLst/>
          </a:prstGeom>
        </p:spPr>
      </p:pic>
      <p:sp>
        <p:nvSpPr>
          <p:cNvPr id="10" name="Text 5"/>
          <p:cNvSpPr/>
          <p:nvPr/>
        </p:nvSpPr>
        <p:spPr>
          <a:xfrm>
            <a:off x="2268022" y="3994190"/>
            <a:ext cx="3118842" cy="389930"/>
          </a:xfrm>
          <a:prstGeom prst="rect">
            <a:avLst/>
          </a:prstGeom>
          <a:noFill/>
        </p:spPr>
        <p:txBody>
          <a:bodyPr wrap="none" rtlCol="0" anchor="t"/>
          <a:lstStyle/>
          <a:p>
            <a:pPr marL="0" indent="0" algn="l">
              <a:lnSpc>
                <a:spcPts val="3070"/>
              </a:lnSpc>
              <a:buNone/>
            </a:pPr>
            <a:r>
              <a:rPr lang="en-US" sz="2455" b="1" kern="0" spc="-49" dirty="0">
                <a:solidFill>
                  <a:srgbClr val="272525"/>
                </a:solidFill>
                <a:latin typeface="Petrona" pitchFamily="34" charset="0"/>
                <a:ea typeface="Petrona" pitchFamily="34" charset="-122"/>
                <a:cs typeface="Petrona" pitchFamily="34" charset="-120"/>
              </a:rPr>
              <a:t>予算管理の実現</a:t>
            </a:r>
            <a:endParaRPr lang="en-US" sz="2455" dirty="0"/>
          </a:p>
        </p:txBody>
      </p:sp>
      <p:sp>
        <p:nvSpPr>
          <p:cNvPr id="11" name="Text 6"/>
          <p:cNvSpPr/>
          <p:nvPr/>
        </p:nvSpPr>
        <p:spPr>
          <a:xfrm>
            <a:off x="2268022" y="4520208"/>
            <a:ext cx="6082189" cy="725805"/>
          </a:xfrm>
          <a:prstGeom prst="rect">
            <a:avLst/>
          </a:prstGeom>
          <a:noFill/>
        </p:spPr>
        <p:txBody>
          <a:bodyPr wrap="square" rtlCol="0" anchor="t"/>
          <a:lstStyle/>
          <a:p>
            <a:pPr marL="0" indent="0" algn="l">
              <a:lnSpc>
                <a:spcPts val="2860"/>
              </a:lnSpc>
              <a:buNone/>
            </a:pPr>
            <a:r>
              <a:rPr lang="en-US" sz="1785" kern="0" spc="-36" dirty="0">
                <a:solidFill>
                  <a:srgbClr val="272525"/>
                </a:solidFill>
                <a:latin typeface="Inter" pitchFamily="34" charset="0"/>
                <a:ea typeface="Inter" pitchFamily="34" charset="-122"/>
                <a:cs typeface="Inter" pitchFamily="34" charset="-120"/>
              </a:rPr>
              <a:t>無駄な出費を抑え、目標に沿った計画的な家計管理ができます。</a:t>
            </a:r>
            <a:endParaRPr lang="en-US" sz="1785" dirty="0"/>
          </a:p>
        </p:txBody>
      </p:sp>
      <p:pic>
        <p:nvPicPr>
          <p:cNvPr id="12" name="Image 3" descr="preencoded.png"/>
          <p:cNvPicPr>
            <a:picLocks noChangeAspect="1"/>
          </p:cNvPicPr>
          <p:nvPr/>
        </p:nvPicPr>
        <p:blipFill>
          <a:blip r:embed="rId3"/>
          <a:stretch>
            <a:fillRect/>
          </a:stretch>
        </p:blipFill>
        <p:spPr>
          <a:xfrm>
            <a:off x="793790" y="5581888"/>
            <a:ext cx="1134070" cy="1814513"/>
          </a:xfrm>
          <a:prstGeom prst="rect">
            <a:avLst/>
          </a:prstGeom>
        </p:spPr>
      </p:pic>
      <p:sp>
        <p:nvSpPr>
          <p:cNvPr id="13" name="Text 7"/>
          <p:cNvSpPr/>
          <p:nvPr/>
        </p:nvSpPr>
        <p:spPr>
          <a:xfrm>
            <a:off x="2268022" y="5808702"/>
            <a:ext cx="3118842" cy="389930"/>
          </a:xfrm>
          <a:prstGeom prst="rect">
            <a:avLst/>
          </a:prstGeom>
          <a:noFill/>
        </p:spPr>
        <p:txBody>
          <a:bodyPr wrap="none" rtlCol="0" anchor="t"/>
          <a:lstStyle/>
          <a:p>
            <a:pPr marL="0" indent="0" algn="l">
              <a:lnSpc>
                <a:spcPts val="3070"/>
              </a:lnSpc>
              <a:buNone/>
            </a:pPr>
            <a:r>
              <a:rPr lang="en-US" sz="2455" b="1" kern="0" spc="-49" dirty="0">
                <a:solidFill>
                  <a:srgbClr val="272525"/>
                </a:solidFill>
                <a:latin typeface="Petrona" pitchFamily="34" charset="0"/>
                <a:ea typeface="Petrona" pitchFamily="34" charset="-122"/>
                <a:cs typeface="Petrona" pitchFamily="34" charset="-120"/>
              </a:rPr>
              <a:t>経済的自立の促進</a:t>
            </a:r>
            <a:endParaRPr lang="en-US" sz="2455" dirty="0"/>
          </a:p>
        </p:txBody>
      </p:sp>
      <p:sp>
        <p:nvSpPr>
          <p:cNvPr id="14" name="Text 8"/>
          <p:cNvSpPr/>
          <p:nvPr/>
        </p:nvSpPr>
        <p:spPr>
          <a:xfrm>
            <a:off x="2268022" y="6334720"/>
            <a:ext cx="6082189" cy="362903"/>
          </a:xfrm>
          <a:prstGeom prst="rect">
            <a:avLst/>
          </a:prstGeom>
          <a:noFill/>
        </p:spPr>
        <p:txBody>
          <a:bodyPr wrap="none" rtlCol="0" anchor="t"/>
          <a:lstStyle/>
          <a:p>
            <a:pPr marL="0" indent="0" algn="l">
              <a:lnSpc>
                <a:spcPts val="2860"/>
              </a:lnSpc>
              <a:buNone/>
            </a:pPr>
            <a:r>
              <a:rPr lang="en-US" sz="1785" kern="0" spc="-36" dirty="0">
                <a:solidFill>
                  <a:srgbClr val="272525"/>
                </a:solidFill>
                <a:latin typeface="Inter" pitchFamily="34" charset="0"/>
                <a:ea typeface="Inter" pitchFamily="34" charset="-122"/>
                <a:cs typeface="Inter" pitchFamily="34" charset="-120"/>
              </a:rPr>
              <a:t>家計管理のスキルを身につけ、健全な金銭感覚を養えます。</a:t>
            </a:r>
            <a:endParaRPr lang="en-US" sz="178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30910"/>
          </a:xfrm>
          <a:prstGeom prst="rect">
            <a:avLst/>
          </a:prstGeom>
          <a:solidFill>
            <a:schemeClr val="accent5"/>
          </a:solidFill>
        </p:spPr>
      </p:sp>
      <p:sp>
        <p:nvSpPr>
          <p:cNvPr id="5" name="Text 2"/>
          <p:cNvSpPr/>
          <p:nvPr/>
        </p:nvSpPr>
        <p:spPr>
          <a:xfrm>
            <a:off x="3097530" y="1793240"/>
            <a:ext cx="8747125" cy="1311910"/>
          </a:xfrm>
          <a:prstGeom prst="rect">
            <a:avLst/>
          </a:prstGeom>
          <a:noFill/>
        </p:spPr>
        <p:txBody>
          <a:bodyPr wrap="none" rtlCol="0" anchor="t"/>
          <a:lstStyle/>
          <a:p>
            <a:pPr marL="0" indent="0">
              <a:lnSpc>
                <a:spcPts val="5185"/>
              </a:lnSpc>
              <a:buNone/>
            </a:pPr>
            <a:r>
              <a:rPr lang="en-US" sz="7200" b="1" kern="0" spc="-83" dirty="0">
                <a:solidFill>
                  <a:srgbClr val="F95F88"/>
                </a:solidFill>
                <a:latin typeface="Petrona" pitchFamily="34" charset="0"/>
                <a:ea typeface="Petrona" pitchFamily="34" charset="-122"/>
                <a:cs typeface="Petrona" pitchFamily="34" charset="-120"/>
              </a:rPr>
              <a:t>アプリの今後の展望</a:t>
            </a:r>
            <a:endParaRPr lang="en-US" sz="7200" dirty="0"/>
          </a:p>
        </p:txBody>
      </p:sp>
      <p:sp>
        <p:nvSpPr>
          <p:cNvPr id="6" name="Shape 3"/>
          <p:cNvSpPr/>
          <p:nvPr/>
        </p:nvSpPr>
        <p:spPr>
          <a:xfrm>
            <a:off x="982504" y="5785366"/>
            <a:ext cx="12665273" cy="22860"/>
          </a:xfrm>
          <a:prstGeom prst="roundRect">
            <a:avLst>
              <a:gd name="adj" fmla="val 351903"/>
            </a:avLst>
          </a:prstGeom>
          <a:solidFill>
            <a:srgbClr val="C6BDDA"/>
          </a:solidFill>
        </p:spPr>
      </p:sp>
      <p:sp>
        <p:nvSpPr>
          <p:cNvPr id="7" name="Shape 4"/>
          <p:cNvSpPr/>
          <p:nvPr/>
        </p:nvSpPr>
        <p:spPr>
          <a:xfrm>
            <a:off x="4089321" y="5115104"/>
            <a:ext cx="22860" cy="670322"/>
          </a:xfrm>
          <a:prstGeom prst="roundRect">
            <a:avLst>
              <a:gd name="adj" fmla="val 351903"/>
            </a:avLst>
          </a:prstGeom>
          <a:solidFill>
            <a:srgbClr val="C6BDDA"/>
          </a:solidFill>
        </p:spPr>
      </p:sp>
      <p:sp>
        <p:nvSpPr>
          <p:cNvPr id="8" name="Shape 5"/>
          <p:cNvSpPr/>
          <p:nvPr/>
        </p:nvSpPr>
        <p:spPr>
          <a:xfrm>
            <a:off x="3885367" y="5569922"/>
            <a:ext cx="430887" cy="430887"/>
          </a:xfrm>
          <a:prstGeom prst="roundRect">
            <a:avLst>
              <a:gd name="adj" fmla="val 18670"/>
            </a:avLst>
          </a:prstGeom>
          <a:solidFill>
            <a:srgbClr val="E0D7F4"/>
          </a:solidFill>
          <a:ln w="7620">
            <a:solidFill>
              <a:srgbClr val="C6BDDA"/>
            </a:solidFill>
            <a:prstDash val="solid"/>
          </a:ln>
        </p:spPr>
      </p:sp>
      <p:sp>
        <p:nvSpPr>
          <p:cNvPr id="9" name="Text 6"/>
          <p:cNvSpPr/>
          <p:nvPr/>
        </p:nvSpPr>
        <p:spPr>
          <a:xfrm>
            <a:off x="4036338" y="5627310"/>
            <a:ext cx="128945" cy="315992"/>
          </a:xfrm>
          <a:prstGeom prst="rect">
            <a:avLst/>
          </a:prstGeom>
          <a:noFill/>
        </p:spPr>
        <p:txBody>
          <a:bodyPr wrap="none" rtlCol="0" anchor="t"/>
          <a:lstStyle/>
          <a:p>
            <a:pPr marL="0" indent="0" algn="ctr">
              <a:lnSpc>
                <a:spcPts val="2490"/>
              </a:lnSpc>
              <a:buNone/>
            </a:pPr>
            <a:r>
              <a:rPr lang="en-US" sz="2490" b="1" kern="0" spc="-50" dirty="0">
                <a:solidFill>
                  <a:srgbClr val="272525"/>
                </a:solidFill>
                <a:latin typeface="Petrona" pitchFamily="34" charset="0"/>
                <a:ea typeface="Petrona" pitchFamily="34" charset="-122"/>
                <a:cs typeface="Petrona" pitchFamily="34" charset="-120"/>
              </a:rPr>
              <a:t>1</a:t>
            </a:r>
            <a:endParaRPr lang="en-US" sz="2490" dirty="0"/>
          </a:p>
        </p:txBody>
      </p:sp>
      <p:sp>
        <p:nvSpPr>
          <p:cNvPr id="10" name="Text 7"/>
          <p:cNvSpPr/>
          <p:nvPr/>
        </p:nvSpPr>
        <p:spPr>
          <a:xfrm>
            <a:off x="2784158" y="4172902"/>
            <a:ext cx="2633543" cy="329208"/>
          </a:xfrm>
          <a:prstGeom prst="rect">
            <a:avLst/>
          </a:prstGeom>
          <a:noFill/>
        </p:spPr>
        <p:txBody>
          <a:bodyPr wrap="none" rtlCol="0" anchor="t"/>
          <a:lstStyle/>
          <a:p>
            <a:pPr marL="0" indent="0" algn="ctr">
              <a:lnSpc>
                <a:spcPts val="2590"/>
              </a:lnSpc>
              <a:buNone/>
            </a:pPr>
            <a:r>
              <a:rPr lang="ja-JP" altLang="en-US" sz="2075" dirty="0"/>
              <a:t>クレジットカードとの</a:t>
            </a:r>
            <a:r>
              <a:rPr lang="ja-JP" altLang="en-US" sz="2075" dirty="0"/>
              <a:t>連携</a:t>
            </a:r>
            <a:endParaRPr lang="ja-JP" altLang="en-US" sz="2075" dirty="0"/>
          </a:p>
        </p:txBody>
      </p:sp>
      <p:sp>
        <p:nvSpPr>
          <p:cNvPr id="11" name="Text 8"/>
          <p:cNvSpPr/>
          <p:nvPr/>
        </p:nvSpPr>
        <p:spPr>
          <a:xfrm>
            <a:off x="1173956" y="4617006"/>
            <a:ext cx="5853946" cy="306467"/>
          </a:xfrm>
          <a:prstGeom prst="rect">
            <a:avLst/>
          </a:prstGeom>
          <a:noFill/>
        </p:spPr>
        <p:txBody>
          <a:bodyPr wrap="none" rtlCol="0" anchor="t"/>
          <a:lstStyle/>
          <a:p>
            <a:pPr marL="0" indent="0" algn="ctr">
              <a:lnSpc>
                <a:spcPts val="2415"/>
              </a:lnSpc>
              <a:buNone/>
            </a:pPr>
            <a:endParaRPr lang="en-US" sz="1510" dirty="0"/>
          </a:p>
        </p:txBody>
      </p:sp>
      <p:sp>
        <p:nvSpPr>
          <p:cNvPr id="12" name="Shape 9"/>
          <p:cNvSpPr/>
          <p:nvPr/>
        </p:nvSpPr>
        <p:spPr>
          <a:xfrm>
            <a:off x="7303532" y="5785306"/>
            <a:ext cx="22860" cy="670322"/>
          </a:xfrm>
          <a:prstGeom prst="roundRect">
            <a:avLst>
              <a:gd name="adj" fmla="val 351903"/>
            </a:avLst>
          </a:prstGeom>
          <a:solidFill>
            <a:srgbClr val="C6BDDA"/>
          </a:solidFill>
        </p:spPr>
      </p:sp>
      <p:sp>
        <p:nvSpPr>
          <p:cNvPr id="13" name="Shape 10"/>
          <p:cNvSpPr/>
          <p:nvPr/>
        </p:nvSpPr>
        <p:spPr>
          <a:xfrm>
            <a:off x="7099578" y="5569922"/>
            <a:ext cx="430887" cy="430887"/>
          </a:xfrm>
          <a:prstGeom prst="roundRect">
            <a:avLst>
              <a:gd name="adj" fmla="val 18670"/>
            </a:avLst>
          </a:prstGeom>
          <a:solidFill>
            <a:srgbClr val="E0D7F4"/>
          </a:solidFill>
          <a:ln w="7620">
            <a:solidFill>
              <a:srgbClr val="C6BDDA"/>
            </a:solidFill>
            <a:prstDash val="solid"/>
          </a:ln>
        </p:spPr>
      </p:sp>
      <p:sp>
        <p:nvSpPr>
          <p:cNvPr id="14" name="Text 11"/>
          <p:cNvSpPr/>
          <p:nvPr/>
        </p:nvSpPr>
        <p:spPr>
          <a:xfrm>
            <a:off x="7228523" y="5627310"/>
            <a:ext cx="172879" cy="315992"/>
          </a:xfrm>
          <a:prstGeom prst="rect">
            <a:avLst/>
          </a:prstGeom>
          <a:noFill/>
        </p:spPr>
        <p:txBody>
          <a:bodyPr wrap="none" rtlCol="0" anchor="t"/>
          <a:lstStyle/>
          <a:p>
            <a:pPr marL="0" indent="0" algn="ctr">
              <a:lnSpc>
                <a:spcPts val="2490"/>
              </a:lnSpc>
              <a:buNone/>
            </a:pPr>
            <a:r>
              <a:rPr lang="en-US" sz="2490" b="1" kern="0" spc="-50" dirty="0">
                <a:solidFill>
                  <a:srgbClr val="272525"/>
                </a:solidFill>
                <a:latin typeface="Petrona" pitchFamily="34" charset="0"/>
                <a:ea typeface="Petrona" pitchFamily="34" charset="-122"/>
                <a:cs typeface="Petrona" pitchFamily="34" charset="-120"/>
              </a:rPr>
              <a:t>2</a:t>
            </a:r>
            <a:endParaRPr lang="en-US" sz="2490" dirty="0"/>
          </a:p>
        </p:txBody>
      </p:sp>
      <p:sp>
        <p:nvSpPr>
          <p:cNvPr id="15" name="Text 12"/>
          <p:cNvSpPr/>
          <p:nvPr/>
        </p:nvSpPr>
        <p:spPr>
          <a:xfrm>
            <a:off x="5998250" y="6647259"/>
            <a:ext cx="2633543" cy="329208"/>
          </a:xfrm>
          <a:prstGeom prst="rect">
            <a:avLst/>
          </a:prstGeom>
          <a:noFill/>
        </p:spPr>
        <p:txBody>
          <a:bodyPr wrap="none" rtlCol="0" anchor="t"/>
          <a:lstStyle/>
          <a:p>
            <a:pPr marL="0" indent="0" algn="ctr">
              <a:lnSpc>
                <a:spcPts val="2590"/>
              </a:lnSpc>
              <a:buNone/>
            </a:pPr>
            <a:r>
              <a:rPr lang="en-US" sz="2075" b="1" kern="0" spc="-41" dirty="0">
                <a:solidFill>
                  <a:srgbClr val="272525"/>
                </a:solidFill>
                <a:latin typeface="Petrona" pitchFamily="34" charset="0"/>
                <a:ea typeface="Petrona" pitchFamily="34" charset="-122"/>
                <a:cs typeface="Petrona" pitchFamily="34" charset="-120"/>
              </a:rPr>
              <a:t>家族での共有機能</a:t>
            </a:r>
            <a:endParaRPr lang="en-US" sz="2075" dirty="0"/>
          </a:p>
        </p:txBody>
      </p:sp>
      <p:sp>
        <p:nvSpPr>
          <p:cNvPr id="16" name="Text 13"/>
          <p:cNvSpPr/>
          <p:nvPr/>
        </p:nvSpPr>
        <p:spPr>
          <a:xfrm>
            <a:off x="4388048" y="7091363"/>
            <a:ext cx="5854065" cy="612934"/>
          </a:xfrm>
          <a:prstGeom prst="rect">
            <a:avLst/>
          </a:prstGeom>
          <a:noFill/>
        </p:spPr>
        <p:txBody>
          <a:bodyPr wrap="square" rtlCol="0" anchor="t"/>
          <a:lstStyle/>
          <a:p>
            <a:pPr marL="0" indent="0" algn="ctr">
              <a:lnSpc>
                <a:spcPts val="2415"/>
              </a:lnSpc>
              <a:buNone/>
            </a:pPr>
            <a:r>
              <a:rPr lang="en-US" sz="1510" kern="0" spc="-30" dirty="0">
                <a:solidFill>
                  <a:srgbClr val="272525"/>
                </a:solidFill>
                <a:latin typeface="HGP創英角ｺﾞｼｯｸUB" panose="020B0A00000000000000" charset="-128"/>
                <a:ea typeface="HGP創英角ｺﾞｼｯｸUB" panose="020B0A00000000000000" charset="-128"/>
                <a:cs typeface="Inter" pitchFamily="34" charset="-120"/>
              </a:rPr>
              <a:t>家族で家計の状況を共有し、お互いに協力して管理できるようにします。</a:t>
            </a:r>
            <a:endParaRPr lang="en-US" sz="1510" dirty="0">
              <a:latin typeface="HGP創英角ｺﾞｼｯｸUB" panose="020B0A00000000000000" charset="-128"/>
              <a:ea typeface="HGP創英角ｺﾞｼｯｸUB" panose="020B0A00000000000000" charset="-128"/>
            </a:endParaRPr>
          </a:p>
        </p:txBody>
      </p:sp>
      <p:sp>
        <p:nvSpPr>
          <p:cNvPr id="17" name="Shape 14"/>
          <p:cNvSpPr/>
          <p:nvPr/>
        </p:nvSpPr>
        <p:spPr>
          <a:xfrm>
            <a:off x="10517743" y="5115104"/>
            <a:ext cx="22860" cy="670322"/>
          </a:xfrm>
          <a:prstGeom prst="roundRect">
            <a:avLst>
              <a:gd name="adj" fmla="val 351903"/>
            </a:avLst>
          </a:prstGeom>
          <a:solidFill>
            <a:srgbClr val="C6BDDA"/>
          </a:solidFill>
        </p:spPr>
      </p:sp>
      <p:sp>
        <p:nvSpPr>
          <p:cNvPr id="18" name="Shape 15"/>
          <p:cNvSpPr/>
          <p:nvPr/>
        </p:nvSpPr>
        <p:spPr>
          <a:xfrm>
            <a:off x="10313789" y="5569922"/>
            <a:ext cx="430887" cy="430887"/>
          </a:xfrm>
          <a:prstGeom prst="roundRect">
            <a:avLst>
              <a:gd name="adj" fmla="val 18670"/>
            </a:avLst>
          </a:prstGeom>
          <a:solidFill>
            <a:srgbClr val="E0D7F4"/>
          </a:solidFill>
          <a:ln w="7620">
            <a:solidFill>
              <a:srgbClr val="C6BDDA"/>
            </a:solidFill>
            <a:prstDash val="solid"/>
          </a:ln>
        </p:spPr>
      </p:sp>
      <p:sp>
        <p:nvSpPr>
          <p:cNvPr id="19" name="Text 16"/>
          <p:cNvSpPr/>
          <p:nvPr/>
        </p:nvSpPr>
        <p:spPr>
          <a:xfrm>
            <a:off x="10442853" y="5627310"/>
            <a:ext cx="172641" cy="315992"/>
          </a:xfrm>
          <a:prstGeom prst="rect">
            <a:avLst/>
          </a:prstGeom>
          <a:noFill/>
        </p:spPr>
        <p:txBody>
          <a:bodyPr wrap="none" rtlCol="0" anchor="t"/>
          <a:lstStyle/>
          <a:p>
            <a:pPr marL="0" indent="0" algn="ctr">
              <a:lnSpc>
                <a:spcPts val="2490"/>
              </a:lnSpc>
              <a:buNone/>
            </a:pPr>
            <a:r>
              <a:rPr lang="en-US" sz="2490" b="1" kern="0" spc="-50" dirty="0">
                <a:solidFill>
                  <a:srgbClr val="272525"/>
                </a:solidFill>
                <a:latin typeface="Petrona" pitchFamily="34" charset="0"/>
                <a:ea typeface="Petrona" pitchFamily="34" charset="-122"/>
                <a:cs typeface="Petrona" pitchFamily="34" charset="-120"/>
              </a:rPr>
              <a:t>3</a:t>
            </a:r>
            <a:endParaRPr lang="en-US" sz="2490" dirty="0"/>
          </a:p>
        </p:txBody>
      </p:sp>
      <p:sp>
        <p:nvSpPr>
          <p:cNvPr id="20" name="Text 17"/>
          <p:cNvSpPr/>
          <p:nvPr/>
        </p:nvSpPr>
        <p:spPr>
          <a:xfrm>
            <a:off x="8862893" y="3866436"/>
            <a:ext cx="3332678" cy="329208"/>
          </a:xfrm>
          <a:prstGeom prst="rect">
            <a:avLst/>
          </a:prstGeom>
          <a:noFill/>
        </p:spPr>
        <p:txBody>
          <a:bodyPr wrap="none" rtlCol="0" anchor="t"/>
          <a:lstStyle/>
          <a:p>
            <a:pPr marL="0" indent="0" algn="ctr">
              <a:lnSpc>
                <a:spcPts val="2590"/>
              </a:lnSpc>
              <a:buNone/>
            </a:pPr>
            <a:r>
              <a:rPr lang="en-US" sz="2075" b="1" kern="0" spc="-41" dirty="0">
                <a:solidFill>
                  <a:srgbClr val="272525"/>
                </a:solidFill>
                <a:latin typeface="Petrona" pitchFamily="34" charset="0"/>
                <a:ea typeface="Petrona" pitchFamily="34" charset="-122"/>
                <a:cs typeface="Petrona" pitchFamily="34" charset="-120"/>
              </a:rPr>
              <a:t>ユーザーコミュニティの構築</a:t>
            </a:r>
            <a:endParaRPr lang="en-US" sz="2075" dirty="0"/>
          </a:p>
        </p:txBody>
      </p:sp>
      <p:sp>
        <p:nvSpPr>
          <p:cNvPr id="21" name="Text 18"/>
          <p:cNvSpPr/>
          <p:nvPr/>
        </p:nvSpPr>
        <p:spPr>
          <a:xfrm>
            <a:off x="7602260" y="4310539"/>
            <a:ext cx="5854065" cy="612934"/>
          </a:xfrm>
          <a:prstGeom prst="rect">
            <a:avLst/>
          </a:prstGeom>
          <a:noFill/>
        </p:spPr>
        <p:txBody>
          <a:bodyPr wrap="square" rtlCol="0" anchor="t"/>
          <a:lstStyle/>
          <a:p>
            <a:pPr marL="0" indent="0" algn="ctr">
              <a:lnSpc>
                <a:spcPts val="2415"/>
              </a:lnSpc>
              <a:buNone/>
            </a:pPr>
            <a:r>
              <a:rPr lang="en-US" sz="1510" kern="0" spc="-30" dirty="0">
                <a:solidFill>
                  <a:srgbClr val="272525"/>
                </a:solidFill>
                <a:latin typeface="HGS創英角ｺﾞｼｯｸUB" panose="020B0A00000000000000" charset="-128"/>
                <a:ea typeface="HGS創英角ｺﾞｼｯｸUB" panose="020B0A00000000000000" charset="-128"/>
                <a:cs typeface="Inter" pitchFamily="34" charset="-120"/>
              </a:rPr>
              <a:t>ユーザー同士で家計管理の情報を交換できるコミュニティを立ち上げます。</a:t>
            </a:r>
            <a:endParaRPr lang="en-US" sz="1510" dirty="0">
              <a:latin typeface="HGS創英角ｺﾞｼｯｸUB" panose="020B0A00000000000000" charset="-128"/>
              <a:ea typeface="HGS創英角ｺﾞｼｯｸUB" panose="020B0A00000000000000" charset="-128"/>
            </a:endParaRPr>
          </a:p>
        </p:txBody>
      </p:sp>
      <p:sp>
        <p:nvSpPr>
          <p:cNvPr id="22" name="テキスト ボックス 21"/>
          <p:cNvSpPr txBox="1"/>
          <p:nvPr/>
        </p:nvSpPr>
        <p:spPr>
          <a:xfrm>
            <a:off x="2760345" y="4617085"/>
            <a:ext cx="2870200" cy="368300"/>
          </a:xfrm>
          <a:prstGeom prst="rect">
            <a:avLst/>
          </a:prstGeom>
          <a:noFill/>
        </p:spPr>
        <p:txBody>
          <a:bodyPr wrap="square" rtlCol="0">
            <a:spAutoFit/>
          </a:bodyPr>
          <a:p>
            <a:r>
              <a:rPr lang="ja-JP" altLang="en-US"/>
              <a:t>クレジットカード</a:t>
            </a:r>
            <a:endParaRPr lang="ja-JP" altLang="en-US"/>
          </a:p>
        </p:txBody>
      </p:sp>
      <p:sp>
        <p:nvSpPr>
          <p:cNvPr id="24" name="テキスト ボックス 23"/>
          <p:cNvSpPr txBox="1"/>
          <p:nvPr/>
        </p:nvSpPr>
        <p:spPr>
          <a:xfrm>
            <a:off x="1141095" y="6297295"/>
            <a:ext cx="4277360" cy="583565"/>
          </a:xfrm>
          <a:prstGeom prst="rect">
            <a:avLst/>
          </a:prstGeom>
          <a:noFill/>
        </p:spPr>
        <p:txBody>
          <a:bodyPr wrap="square" rtlCol="0">
            <a:spAutoFit/>
          </a:bodyPr>
          <a:p>
            <a:r>
              <a:rPr lang="ja-JP" altLang="en-US" sz="1600">
                <a:latin typeface="HGP創英角ｺﾞｼｯｸUB" panose="020B0A00000000000000" charset="-128"/>
                <a:ea typeface="HGP創英角ｺﾞｼｯｸUB" panose="020B0A00000000000000" charset="-128"/>
              </a:rPr>
              <a:t>クレジットカあードと連携してより多くのユーザーに使ってもらえるようにする</a:t>
            </a:r>
            <a:endParaRPr lang="ja-JP" altLang="en-US" sz="1600">
              <a:latin typeface="HGP創英角ｺﾞｼｯｸUB" panose="020B0A00000000000000" charset="-128"/>
              <a:ea typeface="HGP創英角ｺﾞｼｯｸUB" panose="020B0A0000000000000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p:nvPr>
            <p:ph type="ctrTitle"/>
          </p:nvPr>
        </p:nvSpPr>
        <p:spPr/>
        <p:txBody>
          <a:bodyPr/>
          <a:p>
            <a:endParaRPr lang="ja-JP" altLang="en-US"/>
          </a:p>
        </p:txBody>
      </p:sp>
      <p:sp>
        <p:nvSpPr>
          <p:cNvPr id="19" name="サブタイトル 18"/>
          <p:cNvSpPr/>
          <p:nvPr>
            <p:ph type="subTitle" idx="1"/>
          </p:nvPr>
        </p:nvSpPr>
        <p:spPr/>
        <p:txBody>
          <a:bodyPr/>
          <a:p>
            <a:endParaRPr lang="ja-JP" altLang="en-US"/>
          </a:p>
        </p:txBody>
      </p:sp>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chemeClr val="accent5"/>
          </a:solidFill>
        </p:spPr>
      </p:sp>
      <p:sp>
        <p:nvSpPr>
          <p:cNvPr id="5" name="Text 2"/>
          <p:cNvSpPr/>
          <p:nvPr/>
        </p:nvSpPr>
        <p:spPr>
          <a:xfrm>
            <a:off x="4673600" y="539750"/>
            <a:ext cx="3155315" cy="1392555"/>
          </a:xfrm>
          <a:prstGeom prst="rect">
            <a:avLst/>
          </a:prstGeom>
          <a:noFill/>
        </p:spPr>
        <p:txBody>
          <a:bodyPr wrap="none" rtlCol="0" anchor="t"/>
          <a:lstStyle/>
          <a:p>
            <a:pPr marL="0" indent="0">
              <a:lnSpc>
                <a:spcPts val="6140"/>
              </a:lnSpc>
              <a:buNone/>
            </a:pPr>
            <a:r>
              <a:rPr lang="en-US" sz="8000" b="1" kern="0" spc="-98" dirty="0">
                <a:solidFill>
                  <a:srgbClr val="F95F88"/>
                </a:solidFill>
                <a:latin typeface="Impact" panose="020B0806030902050204" charset="0"/>
                <a:ea typeface="Petrona" pitchFamily="34" charset="-122"/>
                <a:cs typeface="Petrona" pitchFamily="34" charset="-120"/>
              </a:rPr>
              <a:t>まとめ</a:t>
            </a:r>
            <a:endParaRPr lang="en-US" sz="8000" b="1" kern="0" spc="-98" dirty="0">
              <a:solidFill>
                <a:srgbClr val="F95F88"/>
              </a:solidFill>
              <a:latin typeface="Impact" panose="020B0806030902050204" charset="0"/>
              <a:ea typeface="Petrona" pitchFamily="34" charset="-122"/>
              <a:cs typeface="Petrona" pitchFamily="34" charset="-120"/>
            </a:endParaRPr>
          </a:p>
        </p:txBody>
      </p:sp>
      <p:sp>
        <p:nvSpPr>
          <p:cNvPr id="6" name="Shape 3"/>
          <p:cNvSpPr/>
          <p:nvPr/>
        </p:nvSpPr>
        <p:spPr>
          <a:xfrm>
            <a:off x="690920" y="2045970"/>
            <a:ext cx="510302" cy="510302"/>
          </a:xfrm>
          <a:prstGeom prst="roundRect">
            <a:avLst>
              <a:gd name="adj" fmla="val 18669"/>
            </a:avLst>
          </a:prstGeom>
          <a:solidFill>
            <a:srgbClr val="E0D7F4"/>
          </a:solidFill>
          <a:ln w="7620">
            <a:solidFill>
              <a:srgbClr val="C6BDDA"/>
            </a:solidFill>
            <a:prstDash val="solid"/>
          </a:ln>
        </p:spPr>
      </p:sp>
      <p:sp>
        <p:nvSpPr>
          <p:cNvPr id="7" name="Text 4"/>
          <p:cNvSpPr/>
          <p:nvPr/>
        </p:nvSpPr>
        <p:spPr>
          <a:xfrm>
            <a:off x="711200" y="2108835"/>
            <a:ext cx="518795" cy="536575"/>
          </a:xfrm>
          <a:prstGeom prst="rect">
            <a:avLst/>
          </a:prstGeom>
          <a:noFill/>
        </p:spPr>
        <p:txBody>
          <a:bodyPr wrap="none" rtlCol="0" anchor="t"/>
          <a:lstStyle/>
          <a:p>
            <a:pPr marL="0" indent="0" algn="ctr">
              <a:lnSpc>
                <a:spcPts val="2945"/>
              </a:lnSpc>
              <a:buNone/>
            </a:pPr>
            <a:r>
              <a:rPr lang="en-US" sz="2945" b="1" kern="0" spc="-59" dirty="0">
                <a:solidFill>
                  <a:srgbClr val="272525"/>
                </a:solidFill>
                <a:latin typeface="Petrona" pitchFamily="34" charset="0"/>
                <a:ea typeface="Petrona" pitchFamily="34" charset="-122"/>
                <a:cs typeface="Petrona" pitchFamily="34" charset="-120"/>
              </a:rPr>
              <a:t>1</a:t>
            </a:r>
            <a:endParaRPr lang="en-US" sz="2945" dirty="0"/>
          </a:p>
        </p:txBody>
      </p:sp>
      <p:sp>
        <p:nvSpPr>
          <p:cNvPr id="8" name="Text 5"/>
          <p:cNvSpPr/>
          <p:nvPr/>
        </p:nvSpPr>
        <p:spPr>
          <a:xfrm>
            <a:off x="1278255" y="2103120"/>
            <a:ext cx="2224405" cy="49276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家計の可視化</a:t>
            </a:r>
            <a:endParaRPr lang="en-US" sz="2455" dirty="0"/>
          </a:p>
        </p:txBody>
      </p:sp>
      <p:sp>
        <p:nvSpPr>
          <p:cNvPr id="9" name="Text 6"/>
          <p:cNvSpPr/>
          <p:nvPr/>
        </p:nvSpPr>
        <p:spPr>
          <a:xfrm>
            <a:off x="689610" y="2855595"/>
            <a:ext cx="2832100" cy="119316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アプリを使うことで、家計の収支状況を一目で把握できます。</a:t>
            </a:r>
            <a:endParaRPr lang="en-US" sz="1785" dirty="0"/>
          </a:p>
        </p:txBody>
      </p:sp>
      <p:sp>
        <p:nvSpPr>
          <p:cNvPr id="10" name="Shape 7"/>
          <p:cNvSpPr/>
          <p:nvPr/>
        </p:nvSpPr>
        <p:spPr>
          <a:xfrm>
            <a:off x="3907592" y="2045970"/>
            <a:ext cx="510302" cy="510302"/>
          </a:xfrm>
          <a:prstGeom prst="roundRect">
            <a:avLst>
              <a:gd name="adj" fmla="val 18669"/>
            </a:avLst>
          </a:prstGeom>
          <a:solidFill>
            <a:srgbClr val="E0D7F4"/>
          </a:solidFill>
          <a:ln w="7620">
            <a:solidFill>
              <a:srgbClr val="C6BDDA"/>
            </a:solidFill>
            <a:prstDash val="solid"/>
          </a:ln>
        </p:spPr>
      </p:sp>
      <p:sp>
        <p:nvSpPr>
          <p:cNvPr id="11" name="Text 8"/>
          <p:cNvSpPr/>
          <p:nvPr/>
        </p:nvSpPr>
        <p:spPr>
          <a:xfrm flipH="1">
            <a:off x="3907790" y="2087880"/>
            <a:ext cx="459740" cy="1551305"/>
          </a:xfrm>
          <a:prstGeom prst="rect">
            <a:avLst/>
          </a:prstGeom>
          <a:noFill/>
        </p:spPr>
        <p:txBody>
          <a:bodyPr wrap="none" rtlCol="0" anchor="t"/>
          <a:lstStyle/>
          <a:p>
            <a:pPr marL="0" indent="0" algn="ctr">
              <a:lnSpc>
                <a:spcPts val="2945"/>
              </a:lnSpc>
              <a:buNone/>
            </a:pPr>
            <a:r>
              <a:rPr lang="en-US" sz="2945" b="1" kern="0" spc="-59" dirty="0">
                <a:solidFill>
                  <a:srgbClr val="272525"/>
                </a:solidFill>
                <a:latin typeface="Petrona" pitchFamily="34" charset="0"/>
                <a:ea typeface="Petrona" pitchFamily="34" charset="-122"/>
                <a:cs typeface="Petrona" pitchFamily="34" charset="-120"/>
              </a:rPr>
              <a:t>2</a:t>
            </a:r>
            <a:endParaRPr lang="en-US" sz="2945" dirty="0"/>
          </a:p>
        </p:txBody>
      </p:sp>
      <p:sp>
        <p:nvSpPr>
          <p:cNvPr id="12" name="Text 9"/>
          <p:cNvSpPr/>
          <p:nvPr/>
        </p:nvSpPr>
        <p:spPr>
          <a:xfrm>
            <a:off x="5179060" y="2045970"/>
            <a:ext cx="2005965" cy="51816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無駄の削減</a:t>
            </a:r>
            <a:endParaRPr lang="en-US" sz="2455" dirty="0"/>
          </a:p>
        </p:txBody>
      </p:sp>
      <p:sp>
        <p:nvSpPr>
          <p:cNvPr id="13" name="Text 10"/>
          <p:cNvSpPr/>
          <p:nvPr/>
        </p:nvSpPr>
        <p:spPr>
          <a:xfrm>
            <a:off x="4753610" y="2691130"/>
            <a:ext cx="2804160" cy="135191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家計データの分析から無駄な支出を発見し、節約につなげられます。</a:t>
            </a:r>
            <a:endParaRPr lang="en-US" sz="1785" dirty="0"/>
          </a:p>
        </p:txBody>
      </p:sp>
      <p:sp>
        <p:nvSpPr>
          <p:cNvPr id="14" name="Shape 11"/>
          <p:cNvSpPr/>
          <p:nvPr/>
        </p:nvSpPr>
        <p:spPr>
          <a:xfrm>
            <a:off x="7950835" y="2009140"/>
            <a:ext cx="738505" cy="510540"/>
          </a:xfrm>
          <a:prstGeom prst="roundRect">
            <a:avLst>
              <a:gd name="adj" fmla="val 18669"/>
            </a:avLst>
          </a:prstGeom>
          <a:solidFill>
            <a:srgbClr val="E0D7F4"/>
          </a:solidFill>
          <a:ln w="7620">
            <a:solidFill>
              <a:srgbClr val="C6BDDA"/>
            </a:solidFill>
            <a:prstDash val="solid"/>
          </a:ln>
        </p:spPr>
      </p:sp>
      <p:sp>
        <p:nvSpPr>
          <p:cNvPr id="15" name="Text 12"/>
          <p:cNvSpPr/>
          <p:nvPr/>
        </p:nvSpPr>
        <p:spPr>
          <a:xfrm>
            <a:off x="8113395" y="1932305"/>
            <a:ext cx="410210" cy="664210"/>
          </a:xfrm>
          <a:prstGeom prst="rect">
            <a:avLst/>
          </a:prstGeom>
          <a:noFill/>
        </p:spPr>
        <p:txBody>
          <a:bodyPr wrap="none" rtlCol="0" anchor="t"/>
          <a:lstStyle/>
          <a:p>
            <a:pPr marL="0" indent="0" algn="ctr">
              <a:lnSpc>
                <a:spcPts val="2945"/>
              </a:lnSpc>
              <a:buNone/>
            </a:pPr>
            <a:r>
              <a:rPr lang="en-US" sz="2945" b="1" kern="0" spc="-59" dirty="0">
                <a:solidFill>
                  <a:srgbClr val="272525"/>
                </a:solidFill>
                <a:latin typeface="Petrona" pitchFamily="34" charset="0"/>
                <a:ea typeface="Petrona" pitchFamily="34" charset="-122"/>
                <a:cs typeface="Petrona" pitchFamily="34" charset="-120"/>
              </a:rPr>
              <a:t>3</a:t>
            </a:r>
            <a:endParaRPr lang="en-US" sz="2945" dirty="0"/>
          </a:p>
        </p:txBody>
      </p:sp>
      <p:sp>
        <p:nvSpPr>
          <p:cNvPr id="16" name="Text 13"/>
          <p:cNvSpPr/>
          <p:nvPr/>
        </p:nvSpPr>
        <p:spPr>
          <a:xfrm>
            <a:off x="9257665" y="2021840"/>
            <a:ext cx="2608580" cy="623570"/>
          </a:xfrm>
          <a:prstGeom prst="rect">
            <a:avLst/>
          </a:prstGeom>
          <a:noFill/>
        </p:spPr>
        <p:txBody>
          <a:bodyPr wrap="none" rtlCol="0" anchor="t"/>
          <a:lstStyle/>
          <a:p>
            <a:pPr marL="0" indent="0">
              <a:lnSpc>
                <a:spcPts val="3070"/>
              </a:lnSpc>
              <a:buNone/>
            </a:pPr>
            <a:r>
              <a:rPr lang="en-US" sz="2455" b="1" kern="0" spc="-49" dirty="0">
                <a:solidFill>
                  <a:srgbClr val="272525"/>
                </a:solidFill>
                <a:latin typeface="Petrona" pitchFamily="34" charset="0"/>
                <a:ea typeface="Petrona" pitchFamily="34" charset="-122"/>
                <a:cs typeface="Petrona" pitchFamily="34" charset="-120"/>
              </a:rPr>
              <a:t>健全な金銭感覚</a:t>
            </a:r>
            <a:endParaRPr lang="en-US" sz="2455" dirty="0"/>
          </a:p>
        </p:txBody>
      </p:sp>
      <p:sp>
        <p:nvSpPr>
          <p:cNvPr id="17" name="Text 14"/>
          <p:cNvSpPr/>
          <p:nvPr/>
        </p:nvSpPr>
        <p:spPr>
          <a:xfrm>
            <a:off x="9010650" y="2796540"/>
            <a:ext cx="3425825" cy="1501140"/>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家計管理のスキルを身につけ、計画的な生活ができるようになります。</a:t>
            </a:r>
            <a:endParaRPr lang="en-US" sz="1785" dirty="0"/>
          </a:p>
        </p:txBody>
      </p:sp>
      <p:sp>
        <p:nvSpPr>
          <p:cNvPr id="21" name="テキスト ボックス 20"/>
          <p:cNvSpPr txBox="1"/>
          <p:nvPr/>
        </p:nvSpPr>
        <p:spPr>
          <a:xfrm>
            <a:off x="3521710" y="5269865"/>
            <a:ext cx="309880" cy="368300"/>
          </a:xfrm>
          <a:prstGeom prst="rect">
            <a:avLst/>
          </a:prstGeom>
          <a:noFill/>
        </p:spPr>
        <p:txBody>
          <a:bodyPr wrap="none" rtlCol="0">
            <a:spAutoFit/>
          </a:bodyPr>
          <a:p>
            <a:endParaRPr lang="ja-JP" altLang="en-US">
              <a:latin typeface="HGS創英角ｺﾞｼｯｸUB" panose="020B0A00000000000000" charset="-128"/>
              <a:ea typeface="HGS創英角ｺﾞｼｯｸUB" panose="020B0A00000000000000" charset="-128"/>
            </a:endParaRPr>
          </a:p>
        </p:txBody>
      </p:sp>
      <p:sp>
        <p:nvSpPr>
          <p:cNvPr id="22" name="テキスト ボックス 21"/>
          <p:cNvSpPr txBox="1"/>
          <p:nvPr/>
        </p:nvSpPr>
        <p:spPr>
          <a:xfrm>
            <a:off x="722630" y="5456555"/>
            <a:ext cx="20638135" cy="829945"/>
          </a:xfrm>
          <a:prstGeom prst="rect">
            <a:avLst/>
          </a:prstGeom>
          <a:noFill/>
        </p:spPr>
        <p:txBody>
          <a:bodyPr wrap="square" rtlCol="0">
            <a:spAutoFit/>
          </a:bodyPr>
          <a:p>
            <a:pPr algn="l"/>
            <a:r>
              <a:rPr lang="ja-JP" altLang="en-US" sz="2400"/>
              <a:t>今回の家計簿アプリの開発を通じて、デザインとセキュリティの重要性を改めて感じることができました。</a:t>
            </a:r>
            <a:endParaRPr lang="ja-JP" altLang="en-US" sz="2400"/>
          </a:p>
          <a:p>
            <a:pPr algn="l"/>
            <a:r>
              <a:rPr lang="ja-JP" altLang="en-US" sz="2400"/>
              <a:t>この経験を通じて、より良い製品を提供するための継続的な改善を行っていきたいと思います。</a:t>
            </a:r>
            <a:endParaRPr lang="ja-JP" altLang="en-US" sz="2400"/>
          </a:p>
        </p:txBody>
      </p:sp>
    </p:spTree>
  </p:cSld>
  <p:clrMapOvr>
    <a:masterClrMapping/>
  </p:clrMapOvr>
</p:sld>
</file>

<file path=ppt/theme/theme1.xml><?xml version="1.0" encoding="utf-8"?>
<a:theme xmlns:a="http://schemas.openxmlformats.org/drawingml/2006/main" name="アート_楓の葉">
  <a:themeElements>
    <a:clrScheme name="">
      <a:dk1>
        <a:srgbClr val="000000"/>
      </a:dk1>
      <a:lt1>
        <a:srgbClr val="FFFFFF"/>
      </a:lt1>
      <a:dk2>
        <a:srgbClr val="660033"/>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0033"/>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9900"/>
        </a:dk1>
        <a:lt1>
          <a:srgbClr val="008080"/>
        </a:lt1>
        <a:dk2>
          <a:srgbClr val="FFCC00"/>
        </a:dk2>
        <a:lt2>
          <a:srgbClr val="005A58"/>
        </a:lt2>
        <a:accent1>
          <a:srgbClr val="006462"/>
        </a:accent1>
        <a:accent2>
          <a:srgbClr val="6D6FC7"/>
        </a:accent2>
        <a:accent3>
          <a:srgbClr val="AAC1C1"/>
        </a:accent3>
        <a:accent4>
          <a:srgbClr val="DC8300"/>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CC6600"/>
        </a:dk1>
        <a:lt1>
          <a:srgbClr val="800000"/>
        </a:lt1>
        <a:dk2>
          <a:srgbClr val="DFD293"/>
        </a:dk2>
        <a:lt2>
          <a:srgbClr val="5C1F00"/>
        </a:lt2>
        <a:accent1>
          <a:srgbClr val="CC3300"/>
        </a:accent1>
        <a:accent2>
          <a:srgbClr val="BE7960"/>
        </a:accent2>
        <a:accent3>
          <a:srgbClr val="C1AAAA"/>
        </a:accent3>
        <a:accent4>
          <a:srgbClr val="AF5700"/>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6666FF"/>
        </a:dk1>
        <a:lt1>
          <a:srgbClr val="000099"/>
        </a:lt1>
        <a:dk2>
          <a:srgbClr val="0000FF"/>
        </a:dk2>
        <a:lt2>
          <a:srgbClr val="003366"/>
        </a:lt2>
        <a:accent1>
          <a:srgbClr val="3366CC"/>
        </a:accent1>
        <a:accent2>
          <a:srgbClr val="00B000"/>
        </a:accent2>
        <a:accent3>
          <a:srgbClr val="AAAACA"/>
        </a:accent3>
        <a:accent4>
          <a:srgbClr val="5757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9933"/>
        </a:dk1>
        <a:lt1>
          <a:srgbClr val="523E26"/>
        </a:lt1>
        <a:dk2>
          <a:srgbClr val="DFC08D"/>
        </a:dk2>
        <a:lt2>
          <a:srgbClr val="2D2015"/>
        </a:lt2>
        <a:accent1>
          <a:srgbClr val="8C7B70"/>
        </a:accent1>
        <a:accent2>
          <a:srgbClr val="8F5F2F"/>
        </a:accent2>
        <a:accent3>
          <a:srgbClr val="B3AFAB"/>
        </a:accent3>
        <a:accent4>
          <a:srgbClr val="DC832A"/>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946</Words>
  <Application>WPS Presentation</Application>
  <PresentationFormat>On-screen Show (16:9)</PresentationFormat>
  <Paragraphs>117</Paragraphs>
  <Slides>8</Slides>
  <Notes>8</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8</vt:i4>
      </vt:variant>
    </vt:vector>
  </HeadingPairs>
  <TitlesOfParts>
    <vt:vector size="41" baseType="lpstr">
      <vt:lpstr>Arial</vt:lpstr>
      <vt:lpstr>ＭＳ Ｐゴシック</vt:lpstr>
      <vt:lpstr>Wingdings</vt:lpstr>
      <vt:lpstr>SimSun</vt:lpstr>
      <vt:lpstr>HGP行書体</vt:lpstr>
      <vt:lpstr>Petrona</vt:lpstr>
      <vt:lpstr>Segoe Print</vt:lpstr>
      <vt:lpstr>Petrona</vt:lpstr>
      <vt:lpstr>Petrona</vt:lpstr>
      <vt:lpstr>Inter</vt:lpstr>
      <vt:lpstr>Inter</vt:lpstr>
      <vt:lpstr>Inter</vt:lpstr>
      <vt:lpstr>Microsoft YaHei</vt:lpstr>
      <vt:lpstr>ＭＳ Ｐゴシック</vt:lpstr>
      <vt:lpstr>Arial Unicode MS</vt:lpstr>
      <vt:lpstr>Calibri</vt:lpstr>
      <vt:lpstr>游ゴシック</vt:lpstr>
      <vt:lpstr>MingLiU-ExtB</vt:lpstr>
      <vt:lpstr>游ゴシック Medium</vt:lpstr>
      <vt:lpstr>游明朝 Light</vt:lpstr>
      <vt:lpstr>Segoe UI Light</vt:lpstr>
      <vt:lpstr>游ゴシック Light</vt:lpstr>
      <vt:lpstr>HGS教科書体</vt:lpstr>
      <vt:lpstr>Microsoft Yi Baiti</vt:lpstr>
      <vt:lpstr>Ink Free</vt:lpstr>
      <vt:lpstr>游明朝 Demibold</vt:lpstr>
      <vt:lpstr>HoloLens MDL2 Assets</vt:lpstr>
      <vt:lpstr>Impact</vt:lpstr>
      <vt:lpstr>游明朝</vt:lpstr>
      <vt:lpstr>HGP創英角ﾎﾟｯﾌﾟ体</vt:lpstr>
      <vt:lpstr>HGP創英角ｺﾞｼｯｸUB</vt:lpstr>
      <vt:lpstr>HGS創英角ｺﾞｼｯｸUB</vt:lpstr>
      <vt:lpstr>アート_楓の葉</vt:lpstr>
      <vt:lpstr>発表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USER</cp:lastModifiedBy>
  <cp:revision>4</cp:revision>
  <dcterms:created xsi:type="dcterms:W3CDTF">2024-08-19T12:54:00Z</dcterms:created>
  <dcterms:modified xsi:type="dcterms:W3CDTF">2024-09-21T10:07:09Z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1A23A43E7F564E97ABFFAFEDA066FF0E</vt:lpwstr>
  </property>
  <property fmtid="{D5CDD505-2E9C-101B-9397-08002B2CF9AE}" pid="3" name="KSOProductBuildVer">
    <vt:lpwstr>1041-11.2.0.10693</vt:lpwstr>
  </property>
</Properties>
</file>