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PPT Generation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77152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Header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1188720" y="128587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frontmatter of this slide is also the headmatter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1188720" y="180022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frontmatter of this slide is also the headmatter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1188720" y="231457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frontmatter of this slide is also the headmatter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itou ng</dc:creator>
  <cp:lastModifiedBy>itou ng</cp:lastModifiedBy>
  <cp:revision>1</cp:revision>
  <dcterms:created xsi:type="dcterms:W3CDTF">2024-08-02T03:43:11Z</dcterms:created>
  <dcterms:modified xsi:type="dcterms:W3CDTF">2024-08-02T03:43:11Z</dcterms:modified>
</cp:coreProperties>
</file>