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C898F95-4F44-DE91-F37A-54801834B1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F5D7E51-35D4-D0E3-9521-6C8B75535A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D78E9-5B01-4199-B8F7-79B3003342FA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5C86C2-695D-3BA5-FB84-67A02055DF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206F106-5A9A-77E5-5158-1A1B9BA8CF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D3B18-EE9D-43B0-97BC-B41119F303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823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47483-93B5-433B-BAC8-F23664654E1B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A6255-A86A-48F9-B8DB-79326690A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6483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E9FA-BDFE-483D-81ED-340E992EEFCD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5242-EEBD-43ED-A291-2E3FD694C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45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E9FA-BDFE-483D-81ED-340E992EEFCD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5242-EEBD-43ED-A291-2E3FD694C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71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E9FA-BDFE-483D-81ED-340E992EEFCD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5242-EEBD-43ED-A291-2E3FD694C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68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E9FA-BDFE-483D-81ED-340E992EEFCD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5242-EEBD-43ED-A291-2E3FD694C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95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E9FA-BDFE-483D-81ED-340E992EEFCD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5242-EEBD-43ED-A291-2E3FD694C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43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E9FA-BDFE-483D-81ED-340E992EEFCD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5242-EEBD-43ED-A291-2E3FD694C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41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E9FA-BDFE-483D-81ED-340E992EEFCD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5242-EEBD-43ED-A291-2E3FD694C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12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E9FA-BDFE-483D-81ED-340E992EEFCD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5242-EEBD-43ED-A291-2E3FD694C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91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E9FA-BDFE-483D-81ED-340E992EEFCD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5242-EEBD-43ED-A291-2E3FD694C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12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E9FA-BDFE-483D-81ED-340E992EEFCD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5242-EEBD-43ED-A291-2E3FD694C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8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E9FA-BDFE-483D-81ED-340E992EEFCD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5242-EEBD-43ED-A291-2E3FD694C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69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8E9FA-BDFE-483D-81ED-340E992EEFCD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5242-EEBD-43ED-A291-2E3FD694C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77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92768B-82F2-2164-95FC-B87FD30DF499}"/>
              </a:ext>
            </a:extLst>
          </p:cNvPr>
          <p:cNvSpPr/>
          <p:nvPr/>
        </p:nvSpPr>
        <p:spPr>
          <a:xfrm>
            <a:off x="1133475" y="2128837"/>
            <a:ext cx="7639050" cy="138588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制作物発表について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6AD138-69DB-FE3C-4110-2E887A45484F}"/>
              </a:ext>
            </a:extLst>
          </p:cNvPr>
          <p:cNvSpPr/>
          <p:nvPr/>
        </p:nvSpPr>
        <p:spPr>
          <a:xfrm>
            <a:off x="2143125" y="133350"/>
            <a:ext cx="7639050" cy="404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2024/04/02</a:t>
            </a:r>
          </a:p>
          <a:p>
            <a:pPr algn="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田中　佑布子</a:t>
            </a:r>
          </a:p>
        </p:txBody>
      </p:sp>
    </p:spTree>
    <p:extLst>
      <p:ext uri="{BB962C8B-B14F-4D97-AF65-F5344CB8AC3E}">
        <p14:creationId xmlns:p14="http://schemas.microsoft.com/office/powerpoint/2010/main" val="93089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54751D5-E73B-B158-76A6-E35DD47AD9E5}"/>
              </a:ext>
            </a:extLst>
          </p:cNvPr>
          <p:cNvSpPr/>
          <p:nvPr/>
        </p:nvSpPr>
        <p:spPr>
          <a:xfrm>
            <a:off x="133350" y="71438"/>
            <a:ext cx="9639300" cy="76676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．制作物概要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5692AC30-E376-956D-9458-8C94AE2F6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325540"/>
              </p:ext>
            </p:extLst>
          </p:nvPr>
        </p:nvGraphicFramePr>
        <p:xfrm>
          <a:off x="266697" y="2989196"/>
          <a:ext cx="9377366" cy="3554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077">
                  <a:extLst>
                    <a:ext uri="{9D8B030D-6E8A-4147-A177-3AD203B41FA5}">
                      <a16:colId xmlns:a16="http://schemas.microsoft.com/office/drawing/2014/main" val="363128059"/>
                    </a:ext>
                  </a:extLst>
                </a:gridCol>
                <a:gridCol w="7284289">
                  <a:extLst>
                    <a:ext uri="{9D8B030D-6E8A-4147-A177-3AD203B41FA5}">
                      <a16:colId xmlns:a16="http://schemas.microsoft.com/office/drawing/2014/main" val="3648296625"/>
                    </a:ext>
                  </a:extLst>
                </a:gridCol>
              </a:tblGrid>
              <a:tr h="76448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i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メインモジュール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escape_game.py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027423"/>
                  </a:ext>
                </a:extLst>
              </a:tr>
              <a:tr h="278991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サブモジュール</a:t>
                      </a:r>
                      <a:endParaRPr kumimoji="1" lang="en-US" altLang="ja-JP" b="1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b="1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</a:t>
                      </a:r>
                      <a:r>
                        <a:rPr kumimoji="1" lang="en-US" altLang="ja-JP" b="1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</a:t>
                      </a:r>
                      <a:r>
                        <a:rPr kumimoji="1" lang="ja-JP" altLang="en-US" b="1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ファイル）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center_room.py</a:t>
                      </a:r>
                    </a:p>
                    <a:p>
                      <a:pPr algn="l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east_room.py</a:t>
                      </a:r>
                    </a:p>
                    <a:p>
                      <a:pPr algn="l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north_room.py</a:t>
                      </a:r>
                    </a:p>
                    <a:p>
                      <a:pPr algn="l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south_room.py</a:t>
                      </a:r>
                    </a:p>
                    <a:p>
                      <a:pPr algn="l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west_room.py</a:t>
                      </a:r>
                    </a:p>
                    <a:p>
                      <a:pPr algn="l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choice_game.py</a:t>
                      </a:r>
                    </a:p>
                    <a:p>
                      <a:pPr algn="l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choice_east.py</a:t>
                      </a:r>
                    </a:p>
                    <a:p>
                      <a:pPr algn="l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choice_north.py</a:t>
                      </a:r>
                    </a:p>
                    <a:p>
                      <a:pPr algn="l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game_over.py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934032"/>
                  </a:ext>
                </a:extLst>
              </a:tr>
            </a:tbl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E95359C-9CB3-9A26-610D-52D5273F97F6}"/>
              </a:ext>
            </a:extLst>
          </p:cNvPr>
          <p:cNvSpPr/>
          <p:nvPr/>
        </p:nvSpPr>
        <p:spPr>
          <a:xfrm>
            <a:off x="266697" y="2424981"/>
            <a:ext cx="9153525" cy="44962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b="1" u="sng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プログラム構成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AC7703B-217D-5D84-FB48-734A61E6B462}"/>
              </a:ext>
            </a:extLst>
          </p:cNvPr>
          <p:cNvSpPr/>
          <p:nvPr/>
        </p:nvSpPr>
        <p:spPr>
          <a:xfrm>
            <a:off x="266697" y="900981"/>
            <a:ext cx="9153525" cy="44962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b="1" u="sng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制作物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F7F076E-CF1A-7EED-427A-CF8D570B60F2}"/>
              </a:ext>
            </a:extLst>
          </p:cNvPr>
          <p:cNvSpPr/>
          <p:nvPr/>
        </p:nvSpPr>
        <p:spPr>
          <a:xfrm>
            <a:off x="261938" y="1350603"/>
            <a:ext cx="9382125" cy="7410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簡易的な脱出ゲーム</a:t>
            </a:r>
          </a:p>
        </p:txBody>
      </p:sp>
    </p:spTree>
    <p:extLst>
      <p:ext uri="{BB962C8B-B14F-4D97-AF65-F5344CB8AC3E}">
        <p14:creationId xmlns:p14="http://schemas.microsoft.com/office/powerpoint/2010/main" val="35758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54751D5-E73B-B158-76A6-E35DD47AD9E5}"/>
              </a:ext>
            </a:extLst>
          </p:cNvPr>
          <p:cNvSpPr/>
          <p:nvPr/>
        </p:nvSpPr>
        <p:spPr>
          <a:xfrm>
            <a:off x="133350" y="71438"/>
            <a:ext cx="9639300" cy="76676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．ゲーム内仕様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E01A3CC-F024-32F8-6C8E-C54BC0D104A1}"/>
              </a:ext>
            </a:extLst>
          </p:cNvPr>
          <p:cNvSpPr/>
          <p:nvPr/>
        </p:nvSpPr>
        <p:spPr>
          <a:xfrm>
            <a:off x="133350" y="971549"/>
            <a:ext cx="9639299" cy="352179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kumimoji="1" lang="ja-JP" altLang="en-US" sz="200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kumimoji="1" lang="ja-JP" altLang="en-US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プレイヤー（以下</a:t>
            </a:r>
            <a:r>
              <a:rPr kumimoji="1" lang="en-US" altLang="ja-JP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PL</a:t>
            </a:r>
            <a:r>
              <a:rPr kumimoji="1" lang="ja-JP" altLang="en-US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）が部屋に閉じ込められた状態でスタート。</a:t>
            </a:r>
            <a:endParaRPr kumimoji="1" lang="en-US" altLang="ja-JP" sz="2000" b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kumimoji="1" lang="ja-JP" altLang="en-US" sz="200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kumimoji="1" lang="en-US" altLang="ja-JP" sz="200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PL</a:t>
            </a:r>
            <a:r>
              <a:rPr kumimoji="1" lang="ja-JP" altLang="en-US" sz="200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が選択肢を選ぶことでシナリオが進む。</a:t>
            </a:r>
            <a:endParaRPr kumimoji="1" lang="en-US" altLang="ja-JP" sz="2000" b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③脱出するためのキーを考えるヒントを部屋の東西南北に</a:t>
            </a:r>
            <a:r>
              <a:rPr kumimoji="1" lang="en-US" altLang="ja-JP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kumimoji="1" lang="ja-JP" altLang="en-US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つ設定。</a:t>
            </a:r>
            <a:endParaRPr kumimoji="1" lang="en-US" altLang="ja-JP" sz="2000" b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④ヒントを</a:t>
            </a:r>
            <a:r>
              <a:rPr kumimoji="1" lang="en-US" altLang="ja-JP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kumimoji="1" lang="ja-JP" altLang="en-US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つ集め終えたら脱出キー入力画面に移動。</a:t>
            </a:r>
            <a:endParaRPr kumimoji="1" lang="en-US" altLang="ja-JP" sz="2000" b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⑤脱出キーを入力できたらゲームクリア。</a:t>
            </a:r>
            <a:endParaRPr kumimoji="1" lang="en-US" altLang="ja-JP" sz="2000" b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kumimoji="1" lang="ja-JP" altLang="en-US" sz="200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⑥</a:t>
            </a:r>
            <a:r>
              <a:rPr kumimoji="1" lang="en-US" altLang="ja-JP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PL</a:t>
            </a:r>
            <a:r>
              <a:rPr kumimoji="1" lang="ja-JP" altLang="en-US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には</a:t>
            </a:r>
            <a:r>
              <a:rPr kumimoji="1" lang="en-US" altLang="ja-JP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HP</a:t>
            </a:r>
            <a:r>
              <a:rPr kumimoji="1" lang="ja-JP" altLang="en-US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が設定されており、</a:t>
            </a:r>
            <a:r>
              <a:rPr kumimoji="1" lang="en-US" altLang="ja-JP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HP</a:t>
            </a:r>
            <a:r>
              <a:rPr kumimoji="1" lang="ja-JP" altLang="en-US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kumimoji="1" lang="en-US" altLang="ja-JP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になるとゲームオーバー。</a:t>
            </a:r>
            <a:endParaRPr kumimoji="1" lang="en-US" altLang="ja-JP" sz="2000" b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kumimoji="1" lang="ja-JP" altLang="en-US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⑦東西南北各位置に</a:t>
            </a:r>
            <a:r>
              <a:rPr kumimoji="1" lang="en-US" altLang="ja-JP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HP</a:t>
            </a:r>
            <a:r>
              <a:rPr kumimoji="1" lang="ja-JP" altLang="en-US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へのダメージ罠があるため、</a:t>
            </a:r>
            <a:r>
              <a:rPr kumimoji="1" lang="en-US" altLang="ja-JP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HP</a:t>
            </a:r>
            <a:r>
              <a:rPr kumimoji="1" lang="ja-JP" altLang="en-US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を回復するアイテムを</a:t>
            </a:r>
            <a:r>
              <a:rPr kumimoji="1" lang="en-US" altLang="ja-JP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kumimoji="1" lang="ja-JP" altLang="en-US" sz="2000" b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つ設定。</a:t>
            </a:r>
            <a:endParaRPr kumimoji="1"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0869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54751D5-E73B-B158-76A6-E35DD47AD9E5}"/>
              </a:ext>
            </a:extLst>
          </p:cNvPr>
          <p:cNvSpPr/>
          <p:nvPr/>
        </p:nvSpPr>
        <p:spPr>
          <a:xfrm>
            <a:off x="133350" y="71438"/>
            <a:ext cx="9639300" cy="76676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＜参考＞部屋の各位置ごとの仕様詳細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0AB5512-1E81-C621-F25E-03A79AB05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101635"/>
              </p:ext>
            </p:extLst>
          </p:nvPr>
        </p:nvGraphicFramePr>
        <p:xfrm>
          <a:off x="133349" y="971550"/>
          <a:ext cx="9639300" cy="5815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135">
                  <a:extLst>
                    <a:ext uri="{9D8B030D-6E8A-4147-A177-3AD203B41FA5}">
                      <a16:colId xmlns:a16="http://schemas.microsoft.com/office/drawing/2014/main" val="3522333277"/>
                    </a:ext>
                  </a:extLst>
                </a:gridCol>
                <a:gridCol w="8101165">
                  <a:extLst>
                    <a:ext uri="{9D8B030D-6E8A-4147-A177-3AD203B41FA5}">
                      <a16:colId xmlns:a16="http://schemas.microsoft.com/office/drawing/2014/main" val="454486881"/>
                    </a:ext>
                  </a:extLst>
                </a:gridCol>
              </a:tblGrid>
              <a:tr h="11630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部屋の中央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①</a:t>
                      </a:r>
                      <a:r>
                        <a:rPr kumimoji="1" lang="en-US" altLang="ja-JP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PL</a:t>
                      </a:r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HP</a:t>
                      </a:r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回復アイテムが設置されている。</a:t>
                      </a:r>
                      <a:endParaRPr kumimoji="1" lang="en-US" altLang="ja-JP" b="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②</a:t>
                      </a:r>
                      <a:r>
                        <a:rPr kumimoji="1" lang="en-US" altLang="ja-JP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PL</a:t>
                      </a:r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が回復アイテムを選択すると</a:t>
                      </a:r>
                      <a:r>
                        <a:rPr kumimoji="1" lang="en-US" altLang="ja-JP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HP</a:t>
                      </a:r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が回復するが、アイテムは消去される。</a:t>
                      </a:r>
                      <a:endParaRPr kumimoji="1" lang="en-US" altLang="ja-JP" b="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③</a:t>
                      </a:r>
                      <a:r>
                        <a:rPr kumimoji="1" lang="en-US" altLang="ja-JP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HP</a:t>
                      </a:r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回復アイテムの数は</a:t>
                      </a:r>
                      <a:r>
                        <a:rPr kumimoji="1" lang="en-US" altLang="ja-JP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つ。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77534"/>
                  </a:ext>
                </a:extLst>
              </a:tr>
              <a:tr h="11630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部屋の北側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①脱出キーのヒントが</a:t>
                      </a:r>
                      <a:r>
                        <a:rPr kumimoji="1" lang="en-US" altLang="ja-JP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つ設置されている。</a:t>
                      </a:r>
                      <a:endParaRPr kumimoji="1" lang="en-US" altLang="ja-JP" b="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②選択すると</a:t>
                      </a:r>
                      <a:r>
                        <a:rPr kumimoji="1" lang="en-US" altLang="ja-JP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HP</a:t>
                      </a:r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が減る箇所が</a:t>
                      </a:r>
                      <a:r>
                        <a:rPr kumimoji="1" lang="en-US" altLang="ja-JP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つ用意されている。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435838"/>
                  </a:ext>
                </a:extLst>
              </a:tr>
              <a:tr h="11630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部屋の南側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PL</a:t>
                      </a:r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HP</a:t>
                      </a:r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ダメージのみ。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960221"/>
                  </a:ext>
                </a:extLst>
              </a:tr>
              <a:tr h="11630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部屋の東側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①脱出キーのヒントが</a:t>
                      </a:r>
                      <a:r>
                        <a:rPr kumimoji="1" lang="en-US" altLang="ja-JP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つ設置されている。</a:t>
                      </a:r>
                      <a:endParaRPr kumimoji="1" lang="en-US" altLang="ja-JP" b="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②選択すると</a:t>
                      </a:r>
                      <a:r>
                        <a:rPr kumimoji="1" lang="en-US" altLang="ja-JP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HP</a:t>
                      </a:r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が減る箇所が</a:t>
                      </a:r>
                      <a:r>
                        <a:rPr kumimoji="1" lang="en-US" altLang="ja-JP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つ用意されている。</a:t>
                      </a:r>
                      <a:endParaRPr kumimoji="1" lang="en-US" altLang="ja-JP" b="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③ヒントの入手と</a:t>
                      </a:r>
                      <a:r>
                        <a:rPr kumimoji="1" lang="en-US" altLang="ja-JP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HP</a:t>
                      </a:r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減少が同時に行われる選択肢がある。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420067"/>
                  </a:ext>
                </a:extLst>
              </a:tr>
              <a:tr h="11630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部屋の西側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PL</a:t>
                      </a:r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HP</a:t>
                      </a:r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ダメージのみ。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55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28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54751D5-E73B-B158-76A6-E35DD47AD9E5}"/>
              </a:ext>
            </a:extLst>
          </p:cNvPr>
          <p:cNvSpPr/>
          <p:nvPr/>
        </p:nvSpPr>
        <p:spPr>
          <a:xfrm>
            <a:off x="133350" y="71438"/>
            <a:ext cx="9639300" cy="76676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＜参考＞コード①（メインモジュール）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DA36A9F-980B-7912-90B3-199E9C31D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24" r="54946" b="6813"/>
          <a:stretch/>
        </p:blipFill>
        <p:spPr>
          <a:xfrm>
            <a:off x="4798139" y="1081547"/>
            <a:ext cx="4989871" cy="54799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02D7E2D-E0BF-C58F-1127-056B1035D6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73" r="59404" b="8312"/>
          <a:stretch/>
        </p:blipFill>
        <p:spPr>
          <a:xfrm>
            <a:off x="133349" y="1081547"/>
            <a:ext cx="4555485" cy="54799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793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54751D5-E73B-B158-76A6-E35DD47AD9E5}"/>
              </a:ext>
            </a:extLst>
          </p:cNvPr>
          <p:cNvSpPr/>
          <p:nvPr/>
        </p:nvSpPr>
        <p:spPr>
          <a:xfrm>
            <a:off x="133350" y="71438"/>
            <a:ext cx="9639300" cy="76676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＜参考＞コード②（メインモジュール）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3A9FF6-EEDF-FA79-D28B-F49EDF5329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01" r="46402" b="8489"/>
          <a:stretch/>
        </p:blipFill>
        <p:spPr>
          <a:xfrm>
            <a:off x="1830452" y="1022554"/>
            <a:ext cx="6245096" cy="56437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4874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54</TotalTime>
  <Words>347</Words>
  <Application>Microsoft Office PowerPoint</Application>
  <PresentationFormat>A4 210 x 297 mm</PresentationFormat>
  <Paragraphs>46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Meiryo UI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AiHao.Cc</dc:creator>
  <cp:lastModifiedBy>AiHao.Cc</cp:lastModifiedBy>
  <cp:revision>15</cp:revision>
  <dcterms:created xsi:type="dcterms:W3CDTF">2024-04-02T02:56:48Z</dcterms:created>
  <dcterms:modified xsi:type="dcterms:W3CDTF">2024-04-04T05:36:17Z</dcterms:modified>
</cp:coreProperties>
</file>