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B08D-A4BC-F60A-8563-9F987195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A293-C0D1-2962-E0D8-C44F6091D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0AB9-98D5-AC06-9A2C-570C96FE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97AB-4078-C337-211B-BFC37E0C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1369-2525-9376-FDFD-55621F4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75A3-DB2F-DBCA-F5D5-732D08D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F18B-5A07-BBA1-D0F6-DDAABA9C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7466-3168-94D7-FD5D-3B5DC07E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888F-D8B5-5691-19CD-5DC863C8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E679-20ED-05E4-0D54-82734532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7FD2-074E-2678-F3DC-AE34E288D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DA30-EBE5-E7D4-2D18-BB08EC4CB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EECA-AC90-462C-2D3A-93384D1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ADCE-CC7D-40F8-C9A1-01B039E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04AF-5F29-CA1D-E756-B409410E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1FB0-223F-A8A6-CE80-5A1F5A06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67C7-1869-09CF-557D-B47BF1B0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B73E-7368-F359-82B9-7826398D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41EA-82EE-8511-9E65-E4A4BCBA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24EF-720B-D96F-451B-259D1FA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E17-6ACC-BB23-2AB0-38EF7E4E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CFD0-73C8-C30B-AFCF-1AF4C197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8467-0F61-CDE3-47D6-3BD401BC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A1E4-9B45-6F51-3840-AF5B5D55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F848-5ECF-526D-DBA2-461E92ED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3FE-2F5B-1F87-DA1B-89914596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336E-DF26-AA6A-FA02-F9F5D5E2C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8E0B-B0ED-6AF9-5AA6-4FD16A2E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4417-2C9B-AFA5-3744-A0D2840A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FD92-68E9-A9F5-916B-331BE8D4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044C-CEA0-F583-5AD4-1EB49B7E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F95D-822E-A1AE-674A-720D9C5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BA008-529E-9ED5-9D01-9190E36B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EC1D-AC28-B4B3-FAF7-D46E0324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D7C80-D4B5-EB36-0F8E-703EB3C0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2D694-BF76-26A6-979B-E91ECE93E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A8777-007A-57E7-FCDD-CE9102EA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90240-4268-D218-ECCE-39266B22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EF871-7B26-99C8-544B-642B52B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BB0C-0A0D-BC76-A664-3F7E0887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366EF-8DCA-929C-AE2A-6191FD60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30F9E-C461-A199-ED4C-18A375B3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A2FDC-5C64-85BA-4CB1-0FCC46F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3E39D-FB94-ACC1-8AF8-EC3667E1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A6B0B-F553-18E2-9BB2-01DE22FC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AF2C-8083-5EF6-8668-0DE23F10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1BA-8564-479B-F6BE-7ECB7D78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7C67-B324-9C16-904F-4914B56B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2B13A-3D3E-15D7-0058-1387BF6A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8D846-E610-6D1D-D196-D07CBEC6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C01D-26D0-6CD4-B26B-9C778FDE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84BA-3A70-C868-F2B8-8A7DDF96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EF94-4CEE-5EF6-4F1C-6E37D43B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CE241-ACDB-8DC8-BE8C-6DC613ABB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25926-5D08-750D-8281-90590D705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B68E-209B-0680-A5DE-7DF12AE0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7B872-8552-89C8-974B-7D3AC877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E94B-0DB2-3976-D870-D076C03C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F5343-5B27-94BE-647F-E7E4CB34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C57B-E4F2-E512-B513-5EA7EFB8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32FB-9AB7-EF32-3B26-7A3DAC073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DC18-AC29-445D-9D16-77EC5EDD560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C1C-29AE-0FF9-F513-F4C95E78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4DF6-DD94-22E5-89E1-2DD09224C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29D2-CB27-4C96-83EE-21E76A3F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F9C9-F661-CC7D-B0B5-9AC5F1E50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Rock-Paper-Scissor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9B89-D190-EC3D-D38F-F93A49D7F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Yash Varde</a:t>
            </a:r>
          </a:p>
          <a:p>
            <a:r>
              <a:rPr lang="en-US" dirty="0"/>
              <a:t>Karen </a:t>
            </a:r>
            <a:r>
              <a:rPr lang="en-US" dirty="0" err="1"/>
              <a:t>Reynaga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5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Rock-Paper-Scissor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Rock-Paper-Scissor Game</dc:title>
  <dc:creator>yash varde</dc:creator>
  <cp:lastModifiedBy>yash varde</cp:lastModifiedBy>
  <cp:revision>1</cp:revision>
  <dcterms:created xsi:type="dcterms:W3CDTF">2023-12-04T12:03:58Z</dcterms:created>
  <dcterms:modified xsi:type="dcterms:W3CDTF">2023-12-04T12:04:56Z</dcterms:modified>
</cp:coreProperties>
</file>