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C2C87-09A3-6F4A-88BA-446718A7BBBF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7E032-F058-694B-8A80-EB19B86DD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1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2D5F-F31A-B344-A7C3-A898A1DF4E94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238-3D55-A54D-A862-E45688A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2D5F-F31A-B344-A7C3-A898A1DF4E94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238-3D55-A54D-A862-E45688A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5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2D5F-F31A-B344-A7C3-A898A1DF4E94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238-3D55-A54D-A862-E45688A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8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2D5F-F31A-B344-A7C3-A898A1DF4E94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238-3D55-A54D-A862-E45688A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3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2D5F-F31A-B344-A7C3-A898A1DF4E94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238-3D55-A54D-A862-E45688A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8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2D5F-F31A-B344-A7C3-A898A1DF4E94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238-3D55-A54D-A862-E45688A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2D5F-F31A-B344-A7C3-A898A1DF4E94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238-3D55-A54D-A862-E45688A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7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2D5F-F31A-B344-A7C3-A898A1DF4E94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238-3D55-A54D-A862-E45688A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9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2D5F-F31A-B344-A7C3-A898A1DF4E94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238-3D55-A54D-A862-E45688A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2D5F-F31A-B344-A7C3-A898A1DF4E94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238-3D55-A54D-A862-E45688A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2D5F-F31A-B344-A7C3-A898A1DF4E94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79238-3D55-A54D-A862-E45688A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2D5F-F31A-B344-A7C3-A898A1DF4E94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79238-3D55-A54D-A862-E45688AA7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3/d3-scale/blob/master/src/quantize.j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d3/d3-scale/blob/master/src/quantize.js#L31" TargetMode="Externa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Lab4 – Color legend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4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legend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For categorical color scheme.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49" y="2527126"/>
            <a:ext cx="5373666" cy="40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0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legend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For sequential color scheme.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5" y="2351717"/>
            <a:ext cx="5429169" cy="4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legend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000"/>
            <a:ext cx="10515600" cy="3455125"/>
          </a:xfrm>
        </p:spPr>
      </p:pic>
      <p:sp>
        <p:nvSpPr>
          <p:cNvPr id="5" name="TextBox 4"/>
          <p:cNvSpPr txBox="1"/>
          <p:nvPr/>
        </p:nvSpPr>
        <p:spPr>
          <a:xfrm>
            <a:off x="838200" y="5774499"/>
            <a:ext cx="103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1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color legend </a:t>
            </a:r>
            <a:r>
              <a:rPr lang="en-US" dirty="0"/>
              <a:t>f</a:t>
            </a:r>
            <a:r>
              <a:rPr lang="en-US" dirty="0" smtClean="0"/>
              <a:t>or categorical color scheme.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12" y="2490732"/>
            <a:ext cx="5373666" cy="40745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49447" y="2392471"/>
            <a:ext cx="750518" cy="32943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839" y="2490732"/>
            <a:ext cx="5373666" cy="407453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373666" y="4133589"/>
            <a:ext cx="895612" cy="394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4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Quantize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d3.</a:t>
            </a:r>
            <a:r>
              <a:rPr lang="en-US" b="1" dirty="0" smtClean="0"/>
              <a:t>scaleQuantize</a:t>
            </a:r>
            <a:r>
              <a:rPr lang="en-US" dirty="0"/>
              <a:t>() </a:t>
            </a:r>
            <a:r>
              <a:rPr lang="en-US" dirty="0" smtClean="0">
                <a:hlinkClick r:id="rId2" tooltip="Source"/>
              </a:rPr>
              <a:t>&lt;&gt;</a:t>
            </a:r>
            <a:endParaRPr lang="en-US" dirty="0" smtClean="0"/>
          </a:p>
          <a:p>
            <a:pPr lvl="1"/>
            <a:r>
              <a:rPr lang="en-US" dirty="0" smtClean="0"/>
              <a:t>Similar to linear scale</a:t>
            </a:r>
          </a:p>
          <a:p>
            <a:pPr lvl="1"/>
            <a:r>
              <a:rPr lang="en-US" dirty="0" smtClean="0"/>
              <a:t>But they use </a:t>
            </a:r>
            <a:r>
              <a:rPr lang="en-US" dirty="0"/>
              <a:t>a </a:t>
            </a:r>
            <a:r>
              <a:rPr lang="en-US" dirty="0" smtClean="0"/>
              <a:t>discrete </a:t>
            </a:r>
            <a:r>
              <a:rPr lang="en-US" dirty="0"/>
              <a:t>rather than continuous range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Input domain is divided into segments based on the range.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95" y="3926136"/>
            <a:ext cx="4640893" cy="19399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320" y="3894048"/>
            <a:ext cx="3242502" cy="256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2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Quantize 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quantize</a:t>
            </a:r>
            <a:r>
              <a:rPr lang="en-US" dirty="0" err="1"/>
              <a:t>.</a:t>
            </a:r>
            <a:r>
              <a:rPr lang="en-US" b="1" dirty="0" err="1"/>
              <a:t>invertExtent</a:t>
            </a:r>
            <a:r>
              <a:rPr lang="en-US" dirty="0"/>
              <a:t>(</a:t>
            </a:r>
            <a:r>
              <a:rPr lang="en-US" i="1" dirty="0"/>
              <a:t>value</a:t>
            </a:r>
            <a:r>
              <a:rPr lang="en-US" dirty="0"/>
              <a:t>) </a:t>
            </a:r>
            <a:r>
              <a:rPr lang="en-US" dirty="0" smtClean="0">
                <a:hlinkClick r:id="rId2" tooltip="Source"/>
              </a:rPr>
              <a:t>&lt;&gt;</a:t>
            </a:r>
            <a:endParaRPr lang="en-US" dirty="0" smtClean="0"/>
          </a:p>
          <a:p>
            <a:pPr lvl="1"/>
            <a:r>
              <a:rPr lang="en-US" dirty="0" smtClean="0"/>
              <a:t>“Returns </a:t>
            </a:r>
            <a:r>
              <a:rPr lang="en-US" dirty="0"/>
              <a:t>the extent of values in the </a:t>
            </a:r>
            <a:r>
              <a:rPr lang="en-US" dirty="0" smtClean="0"/>
              <a:t>domain </a:t>
            </a:r>
            <a:r>
              <a:rPr lang="en-US" dirty="0"/>
              <a:t>for the corresponding </a:t>
            </a:r>
            <a:r>
              <a:rPr lang="en-US" i="1" dirty="0"/>
              <a:t>value</a:t>
            </a:r>
            <a:r>
              <a:rPr lang="en-US" dirty="0"/>
              <a:t> in the </a:t>
            </a:r>
            <a:r>
              <a:rPr lang="en-US" dirty="0" smtClean="0"/>
              <a:t>range.”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496" y="3334543"/>
            <a:ext cx="4262682" cy="15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8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46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Lab4 – Color legend</vt:lpstr>
      <vt:lpstr>Color legend</vt:lpstr>
      <vt:lpstr>Color legend</vt:lpstr>
      <vt:lpstr>How to add legend</vt:lpstr>
      <vt:lpstr>Exercise</vt:lpstr>
      <vt:lpstr>Quantize scales</vt:lpstr>
      <vt:lpstr>Quantize scales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 – Color legend</dc:title>
  <dc:creator>Ye Xue</dc:creator>
  <cp:lastModifiedBy>Ye Xue</cp:lastModifiedBy>
  <cp:revision>9</cp:revision>
  <dcterms:created xsi:type="dcterms:W3CDTF">2018-05-09T17:58:59Z</dcterms:created>
  <dcterms:modified xsi:type="dcterms:W3CDTF">2018-05-09T18:35:23Z</dcterms:modified>
</cp:coreProperties>
</file>