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4666"/>
  </p:normalViewPr>
  <p:slideViewPr>
    <p:cSldViewPr snapToGrid="0" snapToObjects="1">
      <p:cViewPr varScale="1">
        <p:scale>
          <a:sx n="103" d="100"/>
          <a:sy n="103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C5D-DD56-024B-AE05-38C1292FD88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96D-C375-D44D-9EEA-9FF15BFF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C5D-DD56-024B-AE05-38C1292FD88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96D-C375-D44D-9EEA-9FF15BFF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1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C5D-DD56-024B-AE05-38C1292FD88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96D-C375-D44D-9EEA-9FF15BFF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3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C5D-DD56-024B-AE05-38C1292FD88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96D-C375-D44D-9EEA-9FF15BFF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7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C5D-DD56-024B-AE05-38C1292FD88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96D-C375-D44D-9EEA-9FF15BFF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C5D-DD56-024B-AE05-38C1292FD88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96D-C375-D44D-9EEA-9FF15BFF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C5D-DD56-024B-AE05-38C1292FD88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96D-C375-D44D-9EEA-9FF15BFF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C5D-DD56-024B-AE05-38C1292FD88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96D-C375-D44D-9EEA-9FF15BFF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C5D-DD56-024B-AE05-38C1292FD88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96D-C375-D44D-9EEA-9FF15BFF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C5D-DD56-024B-AE05-38C1292FD88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96D-C375-D44D-9EEA-9FF15BFF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2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8C5D-DD56-024B-AE05-38C1292FD88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96D-C375-D44D-9EEA-9FF15BFF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1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8C5D-DD56-024B-AE05-38C1292FD884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F696D-C375-D44D-9EEA-9FF15BFF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l.acm.org/citation.cfm?id=112485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.ocks.org/mbostock/40635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Lab5-Bubble chart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2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Chart in D3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31" y="1686269"/>
            <a:ext cx="1302436" cy="4536575"/>
          </a:xfrm>
        </p:spPr>
      </p:pic>
      <p:sp>
        <p:nvSpPr>
          <p:cNvPr id="6" name="Right Arrow 5"/>
          <p:cNvSpPr/>
          <p:nvPr/>
        </p:nvSpPr>
        <p:spPr>
          <a:xfrm>
            <a:off x="3756454" y="3756454"/>
            <a:ext cx="902043" cy="580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184" y="1686269"/>
            <a:ext cx="56896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2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Bubble Chart with Pack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d3.</a:t>
            </a:r>
            <a:r>
              <a:rPr lang="en-US" b="1" dirty="0"/>
              <a:t>pack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Create a new </a:t>
            </a:r>
            <a:r>
              <a:rPr lang="en-US" i="1" dirty="0" smtClean="0"/>
              <a:t>pack</a:t>
            </a:r>
            <a:r>
              <a:rPr lang="en-US" dirty="0" smtClean="0"/>
              <a:t> layout.</a:t>
            </a:r>
          </a:p>
          <a:p>
            <a:r>
              <a:rPr lang="en-US" i="1" dirty="0" smtClean="0"/>
              <a:t>pack</a:t>
            </a:r>
            <a:r>
              <a:rPr lang="en-US" dirty="0" smtClean="0"/>
              <a:t>(root)</a:t>
            </a:r>
          </a:p>
          <a:p>
            <a:pPr lvl="1"/>
            <a:r>
              <a:rPr lang="en-US" dirty="0" smtClean="0"/>
              <a:t>Lays out the root hierarchy.</a:t>
            </a:r>
          </a:p>
          <a:p>
            <a:endParaRPr lang="en-US" dirty="0"/>
          </a:p>
          <a:p>
            <a:r>
              <a:rPr lang="en-US" dirty="0"/>
              <a:t>d3.</a:t>
            </a:r>
            <a:r>
              <a:rPr lang="en-US" b="1" dirty="0"/>
              <a:t>hierarchy</a:t>
            </a:r>
            <a:r>
              <a:rPr lang="en-US" dirty="0"/>
              <a:t>(</a:t>
            </a:r>
            <a:r>
              <a:rPr lang="en-US" i="1" dirty="0"/>
              <a:t>data</a:t>
            </a:r>
            <a:r>
              <a:rPr lang="en-US" dirty="0"/>
              <a:t>[, </a:t>
            </a:r>
            <a:r>
              <a:rPr lang="en-US" i="1" dirty="0"/>
              <a:t>children</a:t>
            </a:r>
            <a:r>
              <a:rPr lang="en-US" dirty="0" smtClean="0"/>
              <a:t>])</a:t>
            </a:r>
          </a:p>
          <a:p>
            <a:pPr lvl="1"/>
            <a:r>
              <a:rPr lang="en-US" dirty="0"/>
              <a:t>Constructs a root node </a:t>
            </a:r>
            <a:r>
              <a:rPr lang="en-US" dirty="0" smtClean="0"/>
              <a:t>from hierarchical</a:t>
            </a:r>
            <a:r>
              <a:rPr lang="en-US" dirty="0"/>
              <a:t> </a:t>
            </a:r>
            <a:r>
              <a:rPr lang="en-US" i="1" dirty="0"/>
              <a:t>data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35" y="1690688"/>
            <a:ext cx="2794000" cy="4330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89335" y="6176963"/>
            <a:ext cx="330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Hierarchy format </a:t>
            </a:r>
            <a:r>
              <a:rPr lang="en-US" dirty="0" smtClean="0"/>
              <a:t>data (e.g. JSON)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1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needs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ode = d3.</a:t>
            </a:r>
            <a:r>
              <a:rPr lang="en-US" b="1" dirty="0" smtClean="0"/>
              <a:t>hierarchy</a:t>
            </a:r>
            <a:r>
              <a:rPr lang="en-US" dirty="0" smtClean="0"/>
              <a:t>(</a:t>
            </a:r>
            <a:r>
              <a:rPr lang="en-US" i="1" dirty="0" smtClean="0"/>
              <a:t>data</a:t>
            </a:r>
            <a:r>
              <a:rPr lang="en-US" dirty="0" smtClean="0"/>
              <a:t>[, </a:t>
            </a:r>
            <a:r>
              <a:rPr lang="en-US" i="1" dirty="0" smtClean="0"/>
              <a:t>children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“You </a:t>
            </a:r>
            <a:r>
              <a:rPr lang="en-US" dirty="0"/>
              <a:t>must call </a:t>
            </a:r>
            <a:r>
              <a:rPr lang="en-US" i="1" dirty="0" err="1"/>
              <a:t>node</a:t>
            </a:r>
            <a:r>
              <a:rPr lang="en-US" dirty="0" err="1"/>
              <a:t>.sum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i="1" dirty="0" err="1" smtClean="0"/>
              <a:t>node</a:t>
            </a:r>
            <a:r>
              <a:rPr lang="en-US" dirty="0" err="1" smtClean="0"/>
              <a:t>.count</a:t>
            </a:r>
            <a:r>
              <a:rPr lang="en-US" dirty="0"/>
              <a:t> before invoking a hierarchical layout that requires </a:t>
            </a:r>
            <a:r>
              <a:rPr lang="en-US" i="1" dirty="0" err="1" smtClean="0"/>
              <a:t>node</a:t>
            </a:r>
            <a:r>
              <a:rPr lang="en-US" dirty="0" err="1" smtClean="0"/>
              <a:t>.value</a:t>
            </a:r>
            <a:r>
              <a:rPr lang="en-US" smtClean="0"/>
              <a:t>.”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d3.</a:t>
            </a:r>
            <a:r>
              <a:rPr lang="en-US" b="1" dirty="0" smtClean="0"/>
              <a:t>packSiblings</a:t>
            </a:r>
            <a:r>
              <a:rPr lang="en-US" dirty="0" smtClean="0"/>
              <a:t>(</a:t>
            </a:r>
            <a:r>
              <a:rPr lang="en-US" i="1" dirty="0" smtClean="0"/>
              <a:t>circles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“The </a:t>
            </a:r>
            <a:r>
              <a:rPr lang="en-US" dirty="0"/>
              <a:t>circles are positioned according to the front-chain packing algorithm by </a:t>
            </a:r>
            <a:r>
              <a:rPr lang="en-US" dirty="0">
                <a:hlinkClick r:id="rId2"/>
              </a:rPr>
              <a:t>Wang </a:t>
            </a:r>
            <a:r>
              <a:rPr lang="en-US" i="1" dirty="0">
                <a:hlinkClick r:id="rId2"/>
              </a:rPr>
              <a:t>et al</a:t>
            </a:r>
            <a:r>
              <a:rPr lang="en-US" i="1" dirty="0" smtClean="0">
                <a:hlinkClick r:id="rId2"/>
              </a:rPr>
              <a:t>.</a:t>
            </a:r>
            <a:r>
              <a:rPr lang="en-US" i="1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1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4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Circle packing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3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49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Lab5-Bubble chart</vt:lpstr>
      <vt:lpstr>Bubble Chart in D3</vt:lpstr>
      <vt:lpstr>Draw Bubble Chart with Pack Layout</vt:lpstr>
      <vt:lpstr>Something needs to know</vt:lpstr>
      <vt:lpstr>Code</vt:lpstr>
      <vt:lpstr>More examples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Lab5-Bubble chart</dc:title>
  <dc:creator>Ye Xue</dc:creator>
  <cp:lastModifiedBy>Ye Xue</cp:lastModifiedBy>
  <cp:revision>12</cp:revision>
  <dcterms:created xsi:type="dcterms:W3CDTF">2018-05-15T02:27:54Z</dcterms:created>
  <dcterms:modified xsi:type="dcterms:W3CDTF">2018-05-15T18:39:29Z</dcterms:modified>
</cp:coreProperties>
</file>