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3A99-9D5E-E449-B778-C49D7F1D293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31CF-B2A5-B248-84F3-2ECF1D70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selection#selection_on" TargetMode="External"/><Relationship Id="rId3" Type="http://schemas.openxmlformats.org/officeDocument/2006/relationships/hyperlink" Target="https://developer.mozilla.org/en-US/docs/Web/Events#Standard_ev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.ocks.org/d3noob/7030f35b72de721622b8" TargetMode="External"/><Relationship Id="rId3" Type="http://schemas.openxmlformats.org/officeDocument/2006/relationships/hyperlink" Target="http://sunsp.net/demo/BubbleMen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Lab6-</a:t>
            </a:r>
            <a:r>
              <a:rPr lang="en-US" dirty="0" smtClean="0"/>
              <a:t>Transition</a:t>
            </a:r>
            <a:r>
              <a:rPr lang="en-US" dirty="0" smtClean="0"/>
              <a:t> &amp;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 transition is a </a:t>
            </a:r>
            <a:r>
              <a:rPr lang="en-US" b="1" dirty="0" smtClean="0"/>
              <a:t>selection</a:t>
            </a:r>
            <a:r>
              <a:rPr lang="en-US" dirty="0" smtClean="0"/>
              <a:t>-like interface for animating changes to the DOM.”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elements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 </a:t>
            </a:r>
            <a:r>
              <a:rPr lang="en-US" dirty="0" err="1" smtClean="0"/>
              <a:t>selection.transition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svg.transition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t.selectAll</a:t>
            </a:r>
            <a:r>
              <a:rPr lang="en-US" dirty="0" smtClean="0"/>
              <a:t>(".circle").</a:t>
            </a:r>
            <a:r>
              <a:rPr lang="it-IT" dirty="0" err="1" smtClean="0"/>
              <a:t>attr</a:t>
            </a:r>
            <a:r>
              <a:rPr lang="it-IT" dirty="0" smtClean="0"/>
              <a:t>("cx", 10)</a:t>
            </a:r>
          </a:p>
          <a:p>
            <a:pPr lvl="1"/>
            <a:endParaRPr lang="it-IT" dirty="0" smtClean="0"/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#</a:t>
            </a:r>
            <a:r>
              <a:rPr lang="en-US" dirty="0"/>
              <a:t> </a:t>
            </a:r>
            <a:r>
              <a:rPr lang="en-US" i="1" dirty="0" err="1"/>
              <a:t>selection</a:t>
            </a:r>
            <a:r>
              <a:rPr lang="en-US" dirty="0" err="1"/>
              <a:t>.</a:t>
            </a:r>
            <a:r>
              <a:rPr lang="en-US" b="1" dirty="0" err="1"/>
              <a:t>on</a:t>
            </a:r>
            <a:r>
              <a:rPr lang="en-US" dirty="0"/>
              <a:t>(</a:t>
            </a:r>
            <a:r>
              <a:rPr lang="en-US" i="1" dirty="0" err="1"/>
              <a:t>typenames</a:t>
            </a:r>
            <a:r>
              <a:rPr lang="en-US" dirty="0"/>
              <a:t>[, </a:t>
            </a:r>
            <a:r>
              <a:rPr lang="en-US" i="1" dirty="0"/>
              <a:t>listener</a:t>
            </a:r>
            <a:r>
              <a:rPr lang="en-US" dirty="0"/>
              <a:t>[, </a:t>
            </a:r>
            <a:r>
              <a:rPr lang="en-US" i="1" dirty="0"/>
              <a:t>capture</a:t>
            </a:r>
            <a:r>
              <a:rPr lang="en-US" dirty="0" smtClean="0"/>
              <a:t>]])</a:t>
            </a:r>
          </a:p>
          <a:p>
            <a:pPr lvl="1"/>
            <a:r>
              <a:rPr lang="en-US" dirty="0"/>
              <a:t> </a:t>
            </a:r>
            <a:r>
              <a:rPr lang="en-US" i="1" dirty="0" err="1" smtClean="0"/>
              <a:t>typenames</a:t>
            </a:r>
            <a:r>
              <a:rPr lang="en-US" i="1" dirty="0" smtClean="0"/>
              <a:t>: </a:t>
            </a:r>
            <a:r>
              <a:rPr lang="en-US" dirty="0"/>
              <a:t> any </a:t>
            </a:r>
            <a:r>
              <a:rPr lang="en-US" dirty="0">
                <a:hlinkClick r:id="rId3"/>
              </a:rPr>
              <a:t>DOM event </a:t>
            </a:r>
            <a:r>
              <a:rPr lang="en-US" dirty="0" smtClean="0">
                <a:hlinkClick r:id="rId3"/>
              </a:rPr>
              <a:t>type</a:t>
            </a:r>
            <a:r>
              <a:rPr lang="en-US" dirty="0" smtClean="0"/>
              <a:t>, such as click</a:t>
            </a:r>
            <a:r>
              <a:rPr lang="en-US" dirty="0"/>
              <a:t>, </a:t>
            </a:r>
            <a:r>
              <a:rPr lang="en-US" dirty="0" err="1" smtClean="0"/>
              <a:t>mouseover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an even is dispatched on the selected element, a listener is evaluated </a:t>
            </a:r>
            <a:r>
              <a:rPr lang="en-US" dirty="0"/>
              <a:t>for the </a:t>
            </a:r>
            <a:r>
              <a:rPr lang="en-US" dirty="0" smtClean="0"/>
              <a:t>element.</a:t>
            </a:r>
          </a:p>
          <a:p>
            <a:endParaRPr lang="en-US" dirty="0"/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err="1" smtClean="0"/>
              <a:t>leaf.append</a:t>
            </a:r>
            <a:r>
              <a:rPr lang="en-US" dirty="0" smtClean="0"/>
              <a:t>("circle")                                                                                .on(“</a:t>
            </a:r>
            <a:r>
              <a:rPr lang="en-US" dirty="0" err="1" smtClean="0"/>
              <a:t>mouseover</a:t>
            </a:r>
            <a:r>
              <a:rPr lang="en-US" dirty="0" smtClean="0"/>
              <a:t>”, function(</a:t>
            </a:r>
            <a:r>
              <a:rPr lang="en-US" dirty="0" err="1" smtClean="0"/>
              <a:t>d,i</a:t>
            </a:r>
            <a:r>
              <a:rPr lang="en-US" dirty="0" smtClean="0"/>
              <a:t>) { 						return </a:t>
            </a:r>
            <a:r>
              <a:rPr lang="en-US" dirty="0" err="1" smtClean="0"/>
              <a:t>changeBubble</a:t>
            </a:r>
            <a:r>
              <a:rPr lang="en-US" dirty="0" smtClean="0"/>
              <a:t>(</a:t>
            </a:r>
            <a:r>
              <a:rPr lang="en-US" dirty="0" err="1" smtClean="0"/>
              <a:t>d,i</a:t>
            </a:r>
            <a:r>
              <a:rPr lang="en-US" dirty="0" smtClean="0"/>
              <a:t>); });)</a:t>
            </a:r>
          </a:p>
          <a:p>
            <a:endParaRPr lang="en-US" dirty="0"/>
          </a:p>
          <a:p>
            <a:r>
              <a:rPr lang="en-US" dirty="0" smtClean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1832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Update line chart on click</a:t>
            </a:r>
            <a:r>
              <a:rPr lang="en-US" smtClean="0"/>
              <a:t>.</a:t>
            </a: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Bubble menu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1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Lab6-Transition &amp; Event</vt:lpstr>
      <vt:lpstr>Transition</vt:lpstr>
      <vt:lpstr>Handling Event</vt:lpstr>
      <vt:lpstr>More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Lab6-Event &amp; Transition</dc:title>
  <dc:creator>Ye Xue</dc:creator>
  <cp:lastModifiedBy>Ye Xue</cp:lastModifiedBy>
  <cp:revision>7</cp:revision>
  <dcterms:created xsi:type="dcterms:W3CDTF">2018-05-21T21:09:50Z</dcterms:created>
  <dcterms:modified xsi:type="dcterms:W3CDTF">2018-05-22T15:56:18Z</dcterms:modified>
</cp:coreProperties>
</file>