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33B5-C676-B94E-BB84-01081B9AFBF9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370C-35CF-3440-B733-006D9ABD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force#simulation_alphaTarget" TargetMode="External"/><Relationship Id="rId4" Type="http://schemas.openxmlformats.org/officeDocument/2006/relationships/hyperlink" Target="https://github.com/d3/d3-force#simulation_alphaDecay" TargetMode="External"/><Relationship Id="rId5" Type="http://schemas.openxmlformats.org/officeDocument/2006/relationships/hyperlink" Target="https://github.com/d3/d3-force#simulation_force" TargetMode="External"/><Relationship Id="rId6" Type="http://schemas.openxmlformats.org/officeDocument/2006/relationships/hyperlink" Target="https://github.com/d3/d3-force#simulation_nodes" TargetMode="External"/><Relationship Id="rId7" Type="http://schemas.openxmlformats.org/officeDocument/2006/relationships/hyperlink" Target="https://github.com/d3/d3-force#simulation_alphaMi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force#simulation_alph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force#simulation_alphaMi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denjn5/bb835c4fb8923ee65a13008832d2efed" TargetMode="External"/><Relationship Id="rId3" Type="http://schemas.openxmlformats.org/officeDocument/2006/relationships/hyperlink" Target="https://bl.ocks.org/mbostock/40635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mbostock/2990a882e007f8384b0482761775273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rsk2327/2ebd7f00d43b492e64eee14f35babea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.ocks.org/rsk2327/075e1ad8245384a111fb334da63cd82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force#simulation_force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force#simulation_no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&amp; Force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9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simulation</a:t>
            </a:r>
            <a:r>
              <a:rPr lang="en-US" dirty="0" err="1"/>
              <a:t>.</a:t>
            </a:r>
            <a:r>
              <a:rPr lang="en-US" b="1" dirty="0" err="1"/>
              <a:t>tick</a:t>
            </a:r>
            <a:r>
              <a:rPr lang="en-US" dirty="0" smtClean="0"/>
              <a:t>()</a:t>
            </a:r>
          </a:p>
          <a:p>
            <a:pPr lvl="1"/>
            <a:r>
              <a:rPr lang="en-US" smtClean="0"/>
              <a:t>Simulation’s </a:t>
            </a:r>
            <a:r>
              <a:rPr lang="en-US" smtClean="0"/>
              <a:t>internal </a:t>
            </a:r>
            <a:r>
              <a:rPr lang="en-US" smtClean="0"/>
              <a:t>timer</a:t>
            </a:r>
            <a:endParaRPr lang="en-US" dirty="0" smtClean="0"/>
          </a:p>
          <a:p>
            <a:pPr lvl="1"/>
            <a:r>
              <a:rPr lang="en-US" dirty="0"/>
              <a:t>Increments the current </a:t>
            </a:r>
            <a:r>
              <a:rPr lang="en-US" i="1" dirty="0">
                <a:hlinkClick r:id="rId2"/>
              </a:rPr>
              <a:t>alpha</a:t>
            </a:r>
            <a:r>
              <a:rPr lang="en-US" dirty="0"/>
              <a:t> by (</a:t>
            </a:r>
            <a:r>
              <a:rPr lang="en-US" i="1" dirty="0">
                <a:hlinkClick r:id="rId3"/>
              </a:rPr>
              <a:t>alphaTarget</a:t>
            </a:r>
            <a:r>
              <a:rPr lang="en-US" dirty="0"/>
              <a:t> - </a:t>
            </a:r>
            <a:r>
              <a:rPr lang="en-US" i="1" dirty="0"/>
              <a:t>alpha</a:t>
            </a:r>
            <a:r>
              <a:rPr lang="en-US" dirty="0"/>
              <a:t>) × </a:t>
            </a:r>
            <a:r>
              <a:rPr lang="en-US" i="1" dirty="0" smtClean="0">
                <a:hlinkClick r:id="rId4"/>
              </a:rPr>
              <a:t>alphaDecay</a:t>
            </a:r>
            <a:endParaRPr lang="en-US" i="1" dirty="0" smtClean="0"/>
          </a:p>
          <a:p>
            <a:pPr lvl="2"/>
            <a:r>
              <a:rPr lang="en-US" i="1" dirty="0" smtClean="0"/>
              <a:t>Default values:</a:t>
            </a:r>
          </a:p>
          <a:p>
            <a:pPr lvl="2"/>
            <a:r>
              <a:rPr lang="en-US" i="1" dirty="0" smtClean="0"/>
              <a:t>alpha: 1</a:t>
            </a:r>
          </a:p>
          <a:p>
            <a:pPr lvl="2"/>
            <a:r>
              <a:rPr lang="en-US" i="1" dirty="0" err="1" smtClean="0"/>
              <a:t>alphaTarget</a:t>
            </a:r>
            <a:r>
              <a:rPr lang="en-US" i="1" dirty="0" smtClean="0"/>
              <a:t>: 0</a:t>
            </a:r>
          </a:p>
          <a:p>
            <a:pPr lvl="2"/>
            <a:r>
              <a:rPr lang="en-US" i="1" dirty="0" err="1" smtClean="0"/>
              <a:t>alphaDecay</a:t>
            </a:r>
            <a:r>
              <a:rPr lang="en-US" i="1" dirty="0" smtClean="0"/>
              <a:t>: 0.0228</a:t>
            </a:r>
            <a:endParaRPr lang="en-US" dirty="0" smtClean="0"/>
          </a:p>
          <a:p>
            <a:pPr lvl="1"/>
            <a:r>
              <a:rPr lang="en-US" dirty="0" smtClean="0"/>
              <a:t>Invokes </a:t>
            </a:r>
            <a:r>
              <a:rPr lang="en-US" dirty="0"/>
              <a:t>each </a:t>
            </a:r>
            <a:r>
              <a:rPr lang="en-US" dirty="0" smtClean="0">
                <a:hlinkClick r:id="rId5"/>
              </a:rPr>
              <a:t>force</a:t>
            </a:r>
            <a:endParaRPr lang="en-US" dirty="0" smtClean="0"/>
          </a:p>
          <a:p>
            <a:pPr lvl="1"/>
            <a:r>
              <a:rPr lang="en-US" dirty="0" smtClean="0"/>
              <a:t>Decrements </a:t>
            </a:r>
            <a:r>
              <a:rPr lang="en-US" dirty="0"/>
              <a:t>each </a:t>
            </a:r>
            <a:r>
              <a:rPr lang="en-US" dirty="0">
                <a:hlinkClick r:id="rId6"/>
              </a:rPr>
              <a:t>node</a:t>
            </a:r>
            <a:r>
              <a:rPr lang="en-US" dirty="0"/>
              <a:t>’s </a:t>
            </a:r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Increments </a:t>
            </a:r>
            <a:r>
              <a:rPr lang="en-US" dirty="0"/>
              <a:t>each node’s position by </a:t>
            </a:r>
            <a:r>
              <a:rPr lang="en-US" i="1" dirty="0"/>
              <a:t>velocity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Default number of ticks: 300.</a:t>
            </a:r>
          </a:p>
          <a:p>
            <a:pPr lvl="1"/>
            <a:r>
              <a:rPr lang="en-US" dirty="0"/>
              <a:t> ⌈</a:t>
            </a:r>
            <a:r>
              <a:rPr lang="en-US" i="1" dirty="0"/>
              <a:t>log</a:t>
            </a:r>
            <a:r>
              <a:rPr lang="en-US" dirty="0"/>
              <a:t>(</a:t>
            </a:r>
            <a:r>
              <a:rPr lang="en-US" i="1" dirty="0">
                <a:hlinkClick r:id="rId7"/>
              </a:rPr>
              <a:t>alphaMin</a:t>
            </a:r>
            <a:r>
              <a:rPr lang="en-US" dirty="0"/>
              <a:t>) / </a:t>
            </a:r>
            <a:r>
              <a:rPr lang="en-US" i="1" dirty="0"/>
              <a:t>log</a:t>
            </a:r>
            <a:r>
              <a:rPr lang="en-US" dirty="0"/>
              <a:t>(1 - </a:t>
            </a:r>
            <a:r>
              <a:rPr lang="en-US" i="1" dirty="0">
                <a:hlinkClick r:id="rId4"/>
              </a:rPr>
              <a:t>alphaDecay</a:t>
            </a:r>
            <a:r>
              <a:rPr lang="en-US" dirty="0"/>
              <a:t>)⌉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51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err="1" smtClean="0"/>
              <a:t>simulation</a:t>
            </a:r>
            <a:r>
              <a:rPr lang="en-US" dirty="0" err="1" smtClean="0"/>
              <a:t>.</a:t>
            </a:r>
            <a:r>
              <a:rPr lang="en-US" b="1" dirty="0" err="1" smtClean="0"/>
              <a:t>on</a:t>
            </a:r>
            <a:r>
              <a:rPr lang="en-US" dirty="0" smtClean="0"/>
              <a:t>(</a:t>
            </a:r>
            <a:r>
              <a:rPr lang="en-US" i="1" dirty="0" err="1" smtClean="0"/>
              <a:t>typenames</a:t>
            </a:r>
            <a:r>
              <a:rPr lang="en-US" dirty="0"/>
              <a:t>, [</a:t>
            </a:r>
            <a:r>
              <a:rPr lang="en-US" i="1" dirty="0"/>
              <a:t>listener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 smtClean="0"/>
              <a:t>s.on</a:t>
            </a:r>
            <a:r>
              <a:rPr lang="en-US" dirty="0" smtClean="0"/>
              <a:t>("</a:t>
            </a:r>
            <a:r>
              <a:rPr lang="en-US" dirty="0" err="1" smtClean="0"/>
              <a:t>tick",ticked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after each tick of the simulation’s internal </a:t>
            </a:r>
            <a:r>
              <a:rPr lang="en-US" dirty="0" smtClean="0"/>
              <a:t>timer</a:t>
            </a:r>
          </a:p>
          <a:p>
            <a:pPr lvl="1"/>
            <a:r>
              <a:rPr lang="en-US" dirty="0" err="1" smtClean="0"/>
              <a:t>s.on</a:t>
            </a:r>
            <a:r>
              <a:rPr lang="en-US" dirty="0" smtClean="0"/>
              <a:t>(</a:t>
            </a:r>
            <a:r>
              <a:rPr lang="en-US" dirty="0" smtClean="0"/>
              <a:t>"</a:t>
            </a:r>
            <a:r>
              <a:rPr lang="en-US" dirty="0" err="1" smtClean="0"/>
              <a:t>end",ended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after the simulation’s timer stops when </a:t>
            </a:r>
            <a:r>
              <a:rPr lang="en-US" i="1" dirty="0"/>
              <a:t>alpha</a:t>
            </a:r>
            <a:r>
              <a:rPr lang="en-US" dirty="0"/>
              <a:t> &lt; </a:t>
            </a:r>
            <a:r>
              <a:rPr lang="en-US" i="1" dirty="0" smtClean="0">
                <a:hlinkClick r:id="rId2"/>
              </a:rPr>
              <a:t>alphaMin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err="1"/>
              <a:t>simulation</a:t>
            </a:r>
            <a:r>
              <a:rPr lang="en-US" dirty="0" err="1"/>
              <a:t>.</a:t>
            </a:r>
            <a:r>
              <a:rPr lang="en-US" b="1" dirty="0" err="1"/>
              <a:t>stop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Stops the simulation’s internal </a:t>
            </a:r>
            <a:r>
              <a:rPr lang="en-US" dirty="0" smtClean="0"/>
              <a:t>timer and </a:t>
            </a:r>
            <a:r>
              <a:rPr lang="en-US" dirty="0"/>
              <a:t>returns the simulation</a:t>
            </a:r>
          </a:p>
          <a:p>
            <a:pPr lvl="1"/>
            <a:endParaRPr lang="en-US" dirty="0" smtClean="0"/>
          </a:p>
          <a:p>
            <a:r>
              <a:rPr lang="en-US" i="1" dirty="0" err="1"/>
              <a:t>simulation</a:t>
            </a:r>
            <a:r>
              <a:rPr lang="en-US" dirty="0" err="1"/>
              <a:t>.</a:t>
            </a:r>
            <a:r>
              <a:rPr lang="en-US" b="1" dirty="0" err="1"/>
              <a:t>restart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Restarts the simulation’s internal timer and returns the simulation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simulation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Force-Directed </a:t>
            </a:r>
            <a:r>
              <a:rPr lang="en-US" dirty="0" smtClean="0"/>
              <a:t>Graph.</a:t>
            </a:r>
          </a:p>
          <a:p>
            <a:r>
              <a:rPr lang="en-US" dirty="0" smtClean="0"/>
              <a:t>Static Force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https://bl.ocks.org/denjn5/bb835c4fb8923ee65a13008832d2efed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https://bl.ocks.org/mbostock/4063582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Collision force</a:t>
            </a:r>
          </a:p>
          <a:p>
            <a:r>
              <a:rPr lang="en-US" dirty="0" smtClean="0"/>
              <a:t>2. Many-body force</a:t>
            </a:r>
          </a:p>
          <a:p>
            <a:r>
              <a:rPr lang="en-US" dirty="0" smtClean="0"/>
              <a:t>3. Link force</a:t>
            </a:r>
            <a:endParaRPr lang="en-US" dirty="0" smtClean="0"/>
          </a:p>
          <a:p>
            <a:r>
              <a:rPr lang="en-US" dirty="0" smtClean="0"/>
              <a:t>4. Positioning forces</a:t>
            </a:r>
          </a:p>
          <a:p>
            <a:r>
              <a:rPr lang="en-US" dirty="0" smtClean="0"/>
              <a:t>5. Centering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1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collision force treats nodes as </a:t>
            </a:r>
            <a:r>
              <a:rPr lang="en-US" b="1" dirty="0" smtClean="0"/>
              <a:t>circles</a:t>
            </a:r>
            <a:r>
              <a:rPr lang="en-US" dirty="0" smtClean="0"/>
              <a:t> with a given radius, rather than </a:t>
            </a:r>
            <a:r>
              <a:rPr lang="en-US" b="1" dirty="0" smtClean="0"/>
              <a:t>points</a:t>
            </a:r>
            <a:r>
              <a:rPr lang="en-US" dirty="0" smtClean="0"/>
              <a:t>, and prevents nodes from overlapping.”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Many-body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many-body (or n-body) force applies mutually amongst all </a:t>
            </a:r>
            <a:r>
              <a:rPr lang="en-US" b="1" dirty="0" smtClean="0"/>
              <a:t>nodes</a:t>
            </a:r>
            <a:r>
              <a:rPr lang="en-US" dirty="0" smtClean="0"/>
              <a:t>. It can be used to simulate </a:t>
            </a:r>
            <a:r>
              <a:rPr lang="en-US" b="1" dirty="0" smtClean="0"/>
              <a:t>gravity</a:t>
            </a:r>
            <a:r>
              <a:rPr lang="en-US" dirty="0" smtClean="0"/>
              <a:t> (attraction) if the strength is positive, or </a:t>
            </a:r>
            <a:r>
              <a:rPr lang="en-US" b="1" dirty="0" smtClean="0"/>
              <a:t>electrostatic</a:t>
            </a:r>
            <a:r>
              <a:rPr lang="en-US" dirty="0" smtClean="0"/>
              <a:t> </a:t>
            </a:r>
            <a:r>
              <a:rPr lang="en-US" b="1" dirty="0" smtClean="0"/>
              <a:t>charge</a:t>
            </a:r>
            <a:r>
              <a:rPr lang="en-US" dirty="0" smtClean="0"/>
              <a:t> (repulsion) if the strength is negative.”</a:t>
            </a:r>
          </a:p>
          <a:p>
            <a:endParaRPr lang="en-US" dirty="0"/>
          </a:p>
          <a:p>
            <a:r>
              <a:rPr lang="en-US" dirty="0" smtClean="0"/>
              <a:t>Add many-body force to the collision force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link force pushes linked nodes together or apart according to the desired link distance.”</a:t>
            </a:r>
          </a:p>
          <a:p>
            <a:endParaRPr lang="en-US" dirty="0"/>
          </a:p>
          <a:p>
            <a:r>
              <a:rPr lang="en-US" dirty="0" smtClean="0"/>
              <a:t>The force layout tries to arrange the nodes so that all links are approximately this distance, but that won't always be possible.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x- and y-positioning forces push nodes towards a desired position along the given dimension with a configurable strength.”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centering force translates nodes uniformly so that the mean position of all nodes (the center of mass if all nodes have equal weight) is at the given position ⟨</a:t>
            </a:r>
            <a:r>
              <a:rPr lang="en-US" dirty="0" err="1" smtClean="0"/>
              <a:t>x,y</a:t>
            </a:r>
            <a:r>
              <a:rPr lang="en-US" dirty="0" smtClean="0"/>
              <a:t>⟩.”</a:t>
            </a:r>
          </a:p>
          <a:p>
            <a:endParaRPr lang="en-US" dirty="0"/>
          </a:p>
          <a:p>
            <a:r>
              <a:rPr lang="en-US" dirty="0" smtClean="0"/>
              <a:t>Difference between positioning force:</a:t>
            </a:r>
          </a:p>
          <a:p>
            <a:pPr lvl="1"/>
            <a:r>
              <a:rPr lang="en-US" dirty="0" smtClean="0"/>
              <a:t>This force helps keeps nodes in the center of the viewport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nlike the positioning force, it does </a:t>
            </a:r>
            <a:r>
              <a:rPr lang="en-US" b="1" dirty="0" smtClean="0"/>
              <a:t>not distort </a:t>
            </a:r>
            <a:r>
              <a:rPr lang="en-US" dirty="0" smtClean="0"/>
              <a:t>their </a:t>
            </a:r>
            <a:r>
              <a:rPr lang="en-US" b="1" dirty="0" smtClean="0"/>
              <a:t>relative positions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8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d3.</a:t>
            </a:r>
            <a:r>
              <a:rPr lang="en-US" b="1" dirty="0"/>
              <a:t>forceSimulation</a:t>
            </a:r>
            <a:r>
              <a:rPr lang="en-US" dirty="0"/>
              <a:t>([</a:t>
            </a:r>
            <a:r>
              <a:rPr lang="en-US" i="1" dirty="0"/>
              <a:t>nodes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Creates a new simulation with the specified array of </a:t>
            </a:r>
            <a:r>
              <a:rPr lang="en-US" i="1" dirty="0">
                <a:hlinkClick r:id="rId2"/>
              </a:rPr>
              <a:t>nodes</a:t>
            </a:r>
            <a:r>
              <a:rPr lang="en-US" dirty="0"/>
              <a:t> and no </a:t>
            </a:r>
            <a:r>
              <a:rPr lang="en-US" dirty="0">
                <a:hlinkClick r:id="rId3"/>
              </a:rPr>
              <a:t>forces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  <a:p>
            <a:endParaRPr lang="en-US" i="1" dirty="0" smtClean="0"/>
          </a:p>
          <a:p>
            <a:r>
              <a:rPr lang="en-US" i="1" dirty="0" err="1" smtClean="0"/>
              <a:t>simulation</a:t>
            </a:r>
            <a:r>
              <a:rPr lang="en-US" dirty="0" err="1" smtClean="0"/>
              <a:t>.</a:t>
            </a:r>
            <a:r>
              <a:rPr lang="en-US" b="1" dirty="0" err="1" smtClean="0"/>
              <a:t>nodes</a:t>
            </a:r>
            <a:r>
              <a:rPr lang="en-US" dirty="0"/>
              <a:t>([</a:t>
            </a:r>
            <a:r>
              <a:rPr lang="en-US" i="1" dirty="0"/>
              <a:t>nodes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ndex, x, y</a:t>
            </a:r>
          </a:p>
          <a:p>
            <a:pPr lvl="1"/>
            <a:r>
              <a:rPr lang="en-US" dirty="0" err="1" smtClean="0"/>
              <a:t>vx</a:t>
            </a:r>
            <a:r>
              <a:rPr lang="en-US" dirty="0" smtClean="0"/>
              <a:t>: </a:t>
            </a:r>
            <a:r>
              <a:rPr lang="en-US" dirty="0"/>
              <a:t>the node’s current </a:t>
            </a:r>
            <a:r>
              <a:rPr lang="en-US" i="1" dirty="0"/>
              <a:t>x</a:t>
            </a:r>
            <a:r>
              <a:rPr lang="en-US" dirty="0"/>
              <a:t>-velocity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y</a:t>
            </a:r>
            <a:r>
              <a:rPr lang="en-US" dirty="0" smtClean="0"/>
              <a:t>: </a:t>
            </a:r>
            <a:r>
              <a:rPr lang="en-US" dirty="0"/>
              <a:t>the node’s current </a:t>
            </a:r>
            <a:r>
              <a:rPr lang="en-US" i="1" dirty="0"/>
              <a:t>y</a:t>
            </a:r>
            <a:r>
              <a:rPr lang="en-US" dirty="0"/>
              <a:t>-velocity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x</a:t>
            </a:r>
            <a:r>
              <a:rPr lang="en-US" dirty="0" smtClean="0"/>
              <a:t>: </a:t>
            </a:r>
            <a:r>
              <a:rPr lang="en-US" dirty="0"/>
              <a:t>the node’s fixed </a:t>
            </a:r>
            <a:r>
              <a:rPr lang="en-US" i="1" dirty="0"/>
              <a:t>x</a:t>
            </a:r>
            <a:r>
              <a:rPr lang="en-US" dirty="0"/>
              <a:t>-position</a:t>
            </a:r>
            <a:endParaRPr lang="en-US" dirty="0" smtClean="0"/>
          </a:p>
          <a:p>
            <a:pPr lvl="1"/>
            <a:r>
              <a:rPr lang="en-US" dirty="0" err="1" smtClean="0"/>
              <a:t>fy</a:t>
            </a:r>
            <a:r>
              <a:rPr lang="en-US" dirty="0" smtClean="0"/>
              <a:t>: the </a:t>
            </a:r>
            <a:r>
              <a:rPr lang="en-US" dirty="0"/>
              <a:t>node’s fixed </a:t>
            </a:r>
            <a:r>
              <a:rPr lang="en-US" i="1" dirty="0"/>
              <a:t>y</a:t>
            </a:r>
            <a:r>
              <a:rPr lang="en-US" dirty="0" smtClean="0"/>
              <a:t>-position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698235"/>
            <a:ext cx="450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320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Treemap &amp; Force simulation</vt:lpstr>
      <vt:lpstr>Treemap examples</vt:lpstr>
      <vt:lpstr>D3 Force</vt:lpstr>
      <vt:lpstr>Collision force</vt:lpstr>
      <vt:lpstr>Many-body force</vt:lpstr>
      <vt:lpstr>Link force</vt:lpstr>
      <vt:lpstr>Positioning forces</vt:lpstr>
      <vt:lpstr>Centering force</vt:lpstr>
      <vt:lpstr>Force simulation</vt:lpstr>
      <vt:lpstr>Force simulation</vt:lpstr>
      <vt:lpstr>Force simulation</vt:lpstr>
      <vt:lpstr>Force simulation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Treemap &amp; Force simulation</dc:title>
  <dc:creator>Ye Xue</dc:creator>
  <cp:lastModifiedBy>Ye Xue</cp:lastModifiedBy>
  <cp:revision>20</cp:revision>
  <dcterms:created xsi:type="dcterms:W3CDTF">2018-06-04T16:45:08Z</dcterms:created>
  <dcterms:modified xsi:type="dcterms:W3CDTF">2018-06-05T14:14:42Z</dcterms:modified>
</cp:coreProperties>
</file>