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2" r:id="rId3"/>
    <p:sldId id="277" r:id="rId4"/>
    <p:sldId id="278" r:id="rId5"/>
    <p:sldId id="276" r:id="rId6"/>
    <p:sldId id="274" r:id="rId7"/>
    <p:sldId id="275" r:id="rId8"/>
    <p:sldId id="271" r:id="rId9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424" autoAdjust="0"/>
  </p:normalViewPr>
  <p:slideViewPr>
    <p:cSldViewPr snapToObjects="1">
      <p:cViewPr varScale="1">
        <p:scale>
          <a:sx n="115" d="100"/>
          <a:sy n="115" d="100"/>
        </p:scale>
        <p:origin x="1254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28464" y="67436"/>
            <a:ext cx="1252322" cy="29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kumimoji="1" lang="ja-JP" altLang="en-US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lnSpc>
                <a:spcPct val="120000"/>
              </a:lnSpc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8525348" y="67436"/>
            <a:ext cx="1252322" cy="29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kumimoji="1" lang="ja-JP" altLang="en-US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8525348" y="67436"/>
            <a:ext cx="1252322" cy="2727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kumimoji="1" lang="ja-JP" altLang="en-US" sz="11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19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kumimoji="1" lang="en-US" altLang="ja-JP" dirty="0" smtClean="0"/>
              <a:t>JDMC</a:t>
            </a:r>
            <a:r>
              <a:rPr kumimoji="1" lang="ja-JP" altLang="en-US" dirty="0" smtClean="0"/>
              <a:t>エンジニアの会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kumimoji="1" lang="ja-JP" altLang="en-US" dirty="0" smtClean="0"/>
              <a:t>チームリアライズ中間発表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kumimoji="1" lang="en-US" altLang="ja-JP" dirty="0" smtClean="0"/>
              <a:t>2021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ja-JP" altLang="en-US" dirty="0" smtClean="0"/>
              <a:t>株式リアライズ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41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トライアル様ご依頼事項</a:t>
            </a:r>
            <a:r>
              <a:rPr kumimoji="1" lang="en-US" altLang="ja-JP" dirty="0" smtClean="0"/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新型</a:t>
            </a:r>
            <a:r>
              <a:rPr lang="ja-JP" altLang="en-US" dirty="0"/>
              <a:t>コロナウイルス感染状況による購買の</a:t>
            </a:r>
            <a:r>
              <a:rPr lang="ja-JP" altLang="en-US" dirty="0" smtClean="0"/>
              <a:t>差</a:t>
            </a:r>
            <a:r>
              <a:rPr lang="ja-JP" altLang="en-US" dirty="0"/>
              <a:t>を</a:t>
            </a:r>
            <a:r>
              <a:rPr lang="ja-JP" altLang="en-US" dirty="0" smtClean="0"/>
              <a:t>把握したい。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離反</a:t>
            </a:r>
            <a:r>
              <a:rPr lang="ja-JP" altLang="en-US" dirty="0"/>
              <a:t>する顧客の傾向を掴みたい</a:t>
            </a:r>
            <a:r>
              <a:rPr lang="ja-JP" altLang="en-US" dirty="0" smtClean="0"/>
              <a:t>。（</a:t>
            </a:r>
            <a:r>
              <a:rPr lang="ja-JP" altLang="en-US" dirty="0"/>
              <a:t>トライアルまで買い物に来るようにプッシュしたい。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気象</a:t>
            </a:r>
            <a:r>
              <a:rPr lang="ja-JP" altLang="en-US" dirty="0"/>
              <a:t>データと連携した</a:t>
            </a:r>
            <a:r>
              <a:rPr lang="ja-JP" altLang="en-US" dirty="0" smtClean="0"/>
              <a:t>分析も実施したい。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 smtClean="0"/>
              <a:t>チームで実施した調査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 smtClean="0"/>
              <a:t>・ 店舗ごとに、全体の（会員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非会員区別なし）購買金額を可視化</a:t>
            </a:r>
            <a:endParaRPr kumimoji="1" lang="en-US" altLang="ja-JP" dirty="0"/>
          </a:p>
          <a:p>
            <a:r>
              <a:rPr kumimoji="1" lang="ja-JP" altLang="en-US" dirty="0" smtClean="0"/>
              <a:t>→売り上げはコロナにより大きな変動が無い（むしろ微増している）</a:t>
            </a:r>
            <a:endParaRPr lang="en-US" altLang="ja-JP" dirty="0" smtClean="0"/>
          </a:p>
          <a:p>
            <a:r>
              <a:rPr kumimoji="1" lang="ja-JP" altLang="en-US" dirty="0" smtClean="0"/>
              <a:t>・店舗ごとに、会員の購買金額を可視化</a:t>
            </a:r>
            <a:endParaRPr kumimoji="1" lang="en-US" altLang="ja-JP" dirty="0" smtClean="0"/>
          </a:p>
          <a:p>
            <a:r>
              <a:rPr lang="ja-JP" altLang="en-US" dirty="0" smtClean="0"/>
              <a:t>→売り上げは全体と同じく微増している（全体よりも増加の傾きが大きい）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359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・店舗</a:t>
            </a:r>
            <a:r>
              <a:rPr lang="ja-JP" altLang="en-US" dirty="0"/>
              <a:t>ごとに、全体の（会員</a:t>
            </a:r>
            <a:r>
              <a:rPr lang="en-US" altLang="ja-JP" dirty="0"/>
              <a:t>/</a:t>
            </a:r>
            <a:r>
              <a:rPr lang="ja-JP" altLang="en-US" dirty="0"/>
              <a:t>非会員区別なし）購買金額を可視化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抽出条件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r>
              <a:rPr lang="ja-JP" altLang="en-US" dirty="0"/>
              <a:t>　年月時間の情報を用いる。同日の同じ時間の購入をひとつの購買とする。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[SALESTAXINCLUDED]</a:t>
            </a:r>
            <a:r>
              <a:rPr lang="ja-JP" altLang="en-US" dirty="0"/>
              <a:t>を単純合計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2460540"/>
            <a:ext cx="5368508" cy="3890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458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・店舗ごとに、会員の購買金額を可視化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抽出条件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年月時間の情報を用いる。同日の同じ時間の購入をひとつの購買とする。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[SALESTAXINCLUDED]</a:t>
            </a:r>
            <a:r>
              <a:rPr lang="ja-JP" altLang="en-US" dirty="0"/>
              <a:t>を単純合計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51999" y="3356992"/>
            <a:ext cx="109567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グラフを貼る</a:t>
            </a:r>
          </a:p>
        </p:txBody>
      </p:sp>
      <p:pic>
        <p:nvPicPr>
          <p:cNvPr id="5" name="図 4" descr="workplace - R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2004" r="4931" b="3357"/>
          <a:stretch/>
        </p:blipFill>
        <p:spPr>
          <a:xfrm>
            <a:off x="128464" y="2564904"/>
            <a:ext cx="4608512" cy="3469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74" y="2564904"/>
            <a:ext cx="4970497" cy="3469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317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月以降の月別、会員</a:t>
            </a:r>
            <a:r>
              <a:rPr lang="en-US" altLang="ja-JP" dirty="0" smtClean="0"/>
              <a:t>/</a:t>
            </a:r>
            <a:r>
              <a:rPr lang="ja-JP" altLang="en-US" dirty="0" smtClean="0"/>
              <a:t>非会員ごと購買金額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会員と非会員で合計金額の昨年比が異なる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379"/>
          <a:stretch/>
        </p:blipFill>
        <p:spPr>
          <a:xfrm>
            <a:off x="992560" y="2204864"/>
            <a:ext cx="7420176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4160912" y="5690906"/>
            <a:ext cx="912429" cy="3727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dirty="0" smtClean="0"/>
              <a:t>MONTH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06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調査実施より生まれた</a:t>
            </a:r>
            <a:r>
              <a:rPr lang="ja-JP" altLang="en-US" dirty="0"/>
              <a:t>仮説</a:t>
            </a:r>
            <a:r>
              <a:rPr lang="en-US" altLang="ja-JP" dirty="0" smtClean="0"/>
              <a:t>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・新型コロナによる、会員顧客の離反はなく、離反しているのは非会員顧客である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・購買のあったカテゴリ</a:t>
            </a:r>
            <a:r>
              <a:rPr lang="ja-JP" altLang="en-US" dirty="0" smtClean="0"/>
              <a:t>に</a:t>
            </a:r>
            <a:r>
              <a:rPr lang="ja-JP" altLang="en-US" dirty="0"/>
              <a:t>違い</a:t>
            </a:r>
            <a:r>
              <a:rPr lang="ja-JP" altLang="en-US" dirty="0" smtClean="0"/>
              <a:t>が</a:t>
            </a:r>
            <a:r>
              <a:rPr lang="ja-JP" altLang="en-US" dirty="0" smtClean="0"/>
              <a:t>ある（非会員）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/>
              <a:t>検証予定の事項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・離反の定義の明確化</a:t>
            </a:r>
            <a:endParaRPr lang="en-US" altLang="ja-JP" dirty="0" smtClean="0"/>
          </a:p>
          <a:p>
            <a:r>
              <a:rPr kumimoji="1" lang="ja-JP" altLang="en-US" dirty="0" smtClean="0"/>
              <a:t>→対象の顧客が本当に離反しているか確認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・購買回数（会員）の抽出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・コロナ前後での購買カテゴリ比較</a:t>
            </a:r>
            <a:endParaRPr lang="en-US" altLang="ja-JP" dirty="0" smtClean="0"/>
          </a:p>
          <a:p>
            <a:r>
              <a:rPr lang="ja-JP" altLang="en-US" dirty="0" smtClean="0"/>
              <a:t>（月別に</a:t>
            </a:r>
            <a:r>
              <a:rPr lang="en-US" altLang="ja-JP" dirty="0" smtClean="0"/>
              <a:t>JANCODE</a:t>
            </a:r>
            <a:r>
              <a:rPr lang="ja-JP" altLang="en-US" dirty="0" smtClean="0"/>
              <a:t>ごとにランキング）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天候データの利用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68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715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20000"/>
          </a:lnSpc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【2021通常版】PPTテンプレート</Template>
  <TotalTime>117</TotalTime>
  <Words>366</Words>
  <Application>Microsoft Office PowerPoint</Application>
  <PresentationFormat>A4 210 x 297 mm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理</dc:creator>
  <cp:lastModifiedBy>安原 朋紀</cp:lastModifiedBy>
  <cp:revision>12</cp:revision>
  <cp:lastPrinted>2016-10-11T04:40:04Z</cp:lastPrinted>
  <dcterms:created xsi:type="dcterms:W3CDTF">2021-01-25T06:04:05Z</dcterms:created>
  <dcterms:modified xsi:type="dcterms:W3CDTF">2021-01-26T00:48:19Z</dcterms:modified>
  <cp:version>1.1</cp:version>
</cp:coreProperties>
</file>