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rts/colors1.xml" ContentType="application/vnd.ms-office.chartcolorstyle+xml"/>
  <Override PartName="/ppt/charts/style1.xml" ContentType="application/vnd.ms-office.chart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8"/>
  </p:notesMasterIdLst>
  <p:sldIdLst>
    <p:sldId id="256" r:id="rId2"/>
    <p:sldId id="257" r:id="rId3"/>
    <p:sldId id="260" r:id="rId4"/>
    <p:sldId id="265" r:id="rId5"/>
    <p:sldId id="268" r:id="rId6"/>
    <p:sldId id="261" r:id="rId7"/>
    <p:sldId id="266" r:id="rId8"/>
    <p:sldId id="264" r:id="rId9"/>
    <p:sldId id="267" r:id="rId10"/>
    <p:sldId id="269" r:id="rId11"/>
    <p:sldId id="272" r:id="rId12"/>
    <p:sldId id="271" r:id="rId13"/>
    <p:sldId id="263" r:id="rId14"/>
    <p:sldId id="270" r:id="rId15"/>
    <p:sldId id="259" r:id="rId16"/>
    <p:sldId id="262" r:id="rId17"/>
  </p:sldIdLst>
  <p:sldSz cx="12192000" cy="6858000"/>
  <p:notesSz cx="6858000" cy="9144000"/>
  <p:embeddedFontLst>
    <p:embeddedFont>
      <p:font typeface="맑은 고딕" panose="020B0503020000020004" pitchFamily="50" charset="-127"/>
      <p:regular r:id="rId19"/>
      <p:bold r:id="rId20"/>
    </p:embeddedFont>
    <p:embeddedFont>
      <p:font typeface="210 상상공작소 L" panose="02020603020101020101" pitchFamily="18" charset="-127"/>
      <p:regular r:id="rId21"/>
    </p:embeddedFont>
    <p:embeddedFont>
      <p:font typeface="210 맨발의청춘 R" panose="02020603020101020101" pitchFamily="18" charset="-127"/>
      <p:regular r:id="rId22"/>
    </p:embeddedFont>
  </p:embeddedFontLst>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F7F7F"/>
    <a:srgbClr val="D9DAD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180" autoAdjust="0"/>
    <p:restoredTop sz="94598" autoAdjust="0"/>
  </p:normalViewPr>
  <p:slideViewPr>
    <p:cSldViewPr snapToGrid="0">
      <p:cViewPr>
        <p:scale>
          <a:sx n="50" d="100"/>
          <a:sy n="50" d="100"/>
        </p:scale>
        <p:origin x="-1388" y="-35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microsoft.com/office/2015/10/relationships/revisionInfo" Target="revisionInfo.xml"/></Relationships>
</file>

<file path=ppt/charts/_rels/chart1.xml.rels><?xml version="1.0" encoding="UTF-8" standalone="yes"?>
<Relationships xmlns="http://schemas.openxmlformats.org/package/2006/relationships"><Relationship Id="rId3" Type="http://schemas.microsoft.com/office/2011/relationships/chartStyle" Target="style1.xml"/><Relationship Id="rId2" Type="http://schemas.microsoft.com/office/2011/relationships/chartColorStyle" Target="colors1.xml"/><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열1</c:v>
                </c:pt>
              </c:strCache>
            </c:strRef>
          </c:tx>
          <c:spPr>
            <a:solidFill>
              <a:schemeClr val="accent6"/>
            </a:solidFill>
            <a:ln>
              <a:noFill/>
            </a:ln>
            <a:effectLst/>
          </c:spPr>
          <c:explosion val="25"/>
          <c:dPt>
            <c:idx val="1"/>
            <c:bubble3D val="0"/>
            <c:spPr>
              <a:solidFill>
                <a:schemeClr val="bg1">
                  <a:lumMod val="65000"/>
                </a:schemeClr>
              </a:solidFill>
              <a:ln>
                <a:noFill/>
              </a:ln>
              <a:effectLst/>
            </c:spPr>
          </c:dPt>
          <c:dLbls>
            <c:showLegendKey val="0"/>
            <c:showVal val="1"/>
            <c:showCatName val="0"/>
            <c:showSerName val="0"/>
            <c:showPercent val="0"/>
            <c:showBubbleSize val="0"/>
            <c:showLeaderLines val="1"/>
          </c:dLbls>
          <c:cat>
            <c:strRef>
              <c:f>Sheet1!$A$2:$A$3</c:f>
              <c:strCache>
                <c:ptCount val="2"/>
                <c:pt idx="0">
                  <c:v>Number of Volunteers</c:v>
                </c:pt>
                <c:pt idx="1">
                  <c:v>Number of universities that support disabilities</c:v>
                </c:pt>
              </c:strCache>
            </c:strRef>
          </c:cat>
          <c:val>
            <c:numRef>
              <c:f>Sheet1!$B$2:$B$3</c:f>
              <c:numCache>
                <c:formatCode>General</c:formatCode>
                <c:ptCount val="2"/>
                <c:pt idx="0">
                  <c:v>15.45</c:v>
                </c:pt>
                <c:pt idx="1">
                  <c:v>207</c:v>
                </c:pt>
              </c:numCache>
            </c:numRef>
          </c:val>
          <c:extLst xmlns:c16r2="http://schemas.microsoft.com/office/drawing/2015/06/chart">
            <c:ext xmlns:c16="http://schemas.microsoft.com/office/drawing/2014/chart" uri="{C3380CC4-5D6E-409C-BE32-E72D297353CC}">
              <c16:uniqueId val="{00000000-66CD-485F-9673-4664E19D8DDB}"/>
            </c:ext>
          </c:extLst>
        </c:ser>
        <c:dLbls>
          <c:showLegendKey val="0"/>
          <c:showVal val="0"/>
          <c:showCatName val="0"/>
          <c:showSerName val="0"/>
          <c:showPercent val="0"/>
          <c:showBubbleSize val="0"/>
          <c:showLeaderLines val="1"/>
        </c:dLbls>
        <c:firstSliceAng val="0"/>
      </c:pieChart>
      <c:spPr>
        <a:noFill/>
        <a:ln>
          <a:noFill/>
        </a:ln>
        <a:effectLst/>
      </c:spPr>
    </c:plotArea>
    <c:legend>
      <c:legendPos val="b"/>
      <c:layout>
        <c:manualLayout>
          <c:xMode val="edge"/>
          <c:yMode val="edge"/>
          <c:x val="3.8488535183790508E-2"/>
          <c:y val="0.74687518753227888"/>
          <c:w val="0.89394300835012142"/>
          <c:h val="0.20178955154871736"/>
        </c:manualLayout>
      </c:layout>
      <c:overlay val="0"/>
      <c:spPr>
        <a:noFill/>
        <a:ln>
          <a:noFill/>
        </a:ln>
        <a:effectLst/>
      </c:spPr>
      <c:txPr>
        <a:bodyPr rot="0" vert="horz"/>
        <a:lstStyle/>
        <a:p>
          <a:pPr>
            <a:defRPr sz="1400"/>
          </a:pPr>
          <a:endParaRPr lang="ko-KR"/>
        </a:p>
      </c:txPr>
    </c:legend>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400"/>
      </a:pPr>
      <a:endParaRPr lang="ko-K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AC236D4-92EE-4D41-BD5D-6F1605D35FAF}" type="datetimeFigureOut">
              <a:rPr lang="ko-KR" altLang="en-US" smtClean="0"/>
              <a:t>2020-12-29</a:t>
            </a:fld>
            <a:endParaRPr lang="ko-KR" altLang="en-US"/>
          </a:p>
        </p:txBody>
      </p:sp>
      <p:sp>
        <p:nvSpPr>
          <p:cNvPr id="4" name="슬라이드 이미지 개체 틀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6" name="바닥글 개체 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F2C49D1-FA9E-4B2F-A4E7-CD7296C86918}" type="slidenum">
              <a:rPr lang="ko-KR" altLang="en-US" smtClean="0"/>
              <a:t>‹#›</a:t>
            </a:fld>
            <a:endParaRPr lang="ko-KR" altLang="en-US"/>
          </a:p>
        </p:txBody>
      </p:sp>
    </p:spTree>
    <p:extLst>
      <p:ext uri="{BB962C8B-B14F-4D97-AF65-F5344CB8AC3E}">
        <p14:creationId xmlns:p14="http://schemas.microsoft.com/office/powerpoint/2010/main" val="2023358304"/>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mtClean="0"/>
              <a:t>This is our</a:t>
            </a:r>
            <a:r>
              <a:rPr lang="en-US" altLang="ko-KR" baseline="0" smtClean="0"/>
              <a:t> Team members from Sookmyung Women’s University.</a:t>
            </a:r>
            <a:endParaRPr lang="ko-KR" altLang="en-US"/>
          </a:p>
        </p:txBody>
      </p:sp>
      <p:sp>
        <p:nvSpPr>
          <p:cNvPr id="4" name="슬라이드 번호 개체 틀 3"/>
          <p:cNvSpPr>
            <a:spLocks noGrp="1"/>
          </p:cNvSpPr>
          <p:nvPr>
            <p:ph type="sldNum" sz="quarter" idx="10"/>
          </p:nvPr>
        </p:nvSpPr>
        <p:spPr/>
        <p:txBody>
          <a:bodyPr/>
          <a:lstStyle/>
          <a:p>
            <a:fld id="{0F2C49D1-FA9E-4B2F-A4E7-CD7296C86918}" type="slidenum">
              <a:rPr lang="ko-KR" altLang="en-US" smtClean="0"/>
              <a:t>3</a:t>
            </a:fld>
            <a:endParaRPr lang="ko-KR" altLang="en-US"/>
          </a:p>
        </p:txBody>
      </p:sp>
    </p:spTree>
    <p:extLst>
      <p:ext uri="{BB962C8B-B14F-4D97-AF65-F5344CB8AC3E}">
        <p14:creationId xmlns:p14="http://schemas.microsoft.com/office/powerpoint/2010/main" val="4082101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smtClean="0"/>
              <a:t>Our team will use Esp32 as a web server for the platform and html, css, and JavaScript to create a web page.</a:t>
            </a:r>
            <a:endParaRPr lang="en-US" altLang="ko-KR" sz="1200" smtClean="0">
              <a:ln>
                <a:solidFill>
                  <a:schemeClr val="tx1">
                    <a:alpha val="30000"/>
                  </a:schemeClr>
                </a:solidFill>
              </a:ln>
              <a:latin typeface="KoPub돋움체 Bold" panose="02020603020101020101" pitchFamily="18" charset="-127"/>
              <a:ea typeface="KoPub돋움체 Bold" panose="02020603020101020101" pitchFamily="18" charset="-127"/>
            </a:endParaRPr>
          </a:p>
          <a:p>
            <a:r>
              <a:rPr lang="en-US" altLang="ko-KR" sz="1200" smtClean="0"/>
              <a:t>There are four main Steps</a:t>
            </a:r>
            <a:r>
              <a:rPr lang="en-US" altLang="ko-KR" sz="1200" baseline="0" smtClean="0"/>
              <a:t> to use our </a:t>
            </a:r>
            <a:r>
              <a:rPr lang="en-US" altLang="ko-KR" sz="1200" smtClean="0"/>
              <a:t>web site.</a:t>
            </a:r>
            <a:r>
              <a:rPr lang="en-US" altLang="ko-KR" sz="1200" baseline="0" smtClean="0"/>
              <a:t> </a:t>
            </a:r>
            <a:r>
              <a:rPr lang="en-US" altLang="ko-KR" sz="1200" smtClean="0"/>
              <a:t>1. Volunteers can choose a lecture from list that need support. </a:t>
            </a:r>
          </a:p>
          <a:p>
            <a:r>
              <a:rPr lang="en-US" altLang="ko-KR" sz="1200" smtClean="0"/>
              <a:t>2. The volunteer can be matched One by one with the low-hearing student. 3. Volunteers receive points that can be exchanged for goods in return for volunteer work. (The exchangeable items are mainly school meal tickets and school souvenirs.) 4. low-hearing students can give feedback on the services they receive.</a:t>
            </a:r>
            <a:endParaRPr lang="en-US" altLang="ko-KR" sz="1200">
              <a:ln>
                <a:solidFill>
                  <a:schemeClr val="tx1">
                    <a:alpha val="30000"/>
                  </a:schemeClr>
                </a:solidFill>
              </a:ln>
              <a:latin typeface="KoPub돋움체 Bold" panose="02020603020101020101" pitchFamily="18" charset="-127"/>
              <a:ea typeface="KoPub돋움체 Bold" panose="02020603020101020101" pitchFamily="18" charset="-127"/>
            </a:endParaRPr>
          </a:p>
        </p:txBody>
      </p:sp>
      <p:sp>
        <p:nvSpPr>
          <p:cNvPr id="4" name="슬라이드 번호 개체 틀 3"/>
          <p:cNvSpPr>
            <a:spLocks noGrp="1"/>
          </p:cNvSpPr>
          <p:nvPr>
            <p:ph type="sldNum" sz="quarter" idx="10"/>
          </p:nvPr>
        </p:nvSpPr>
        <p:spPr/>
        <p:txBody>
          <a:bodyPr/>
          <a:lstStyle/>
          <a:p>
            <a:fld id="{0F2C49D1-FA9E-4B2F-A4E7-CD7296C86918}" type="slidenum">
              <a:rPr lang="ko-KR" altLang="en-US" smtClean="0"/>
              <a:t>12</a:t>
            </a:fld>
            <a:endParaRPr lang="ko-KR" altLang="en-US"/>
          </a:p>
        </p:txBody>
      </p:sp>
    </p:spTree>
    <p:extLst>
      <p:ext uri="{BB962C8B-B14F-4D97-AF65-F5344CB8AC3E}">
        <p14:creationId xmlns:p14="http://schemas.microsoft.com/office/powerpoint/2010/main" val="30869848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smtClean="0"/>
              <a:t>Our team will use Esp32 as a web server for the platform and html, css, and JavaScript to create a web page.</a:t>
            </a:r>
            <a:endParaRPr lang="en-US" altLang="ko-KR" sz="1200" smtClean="0">
              <a:ln>
                <a:solidFill>
                  <a:schemeClr val="tx1">
                    <a:alpha val="30000"/>
                  </a:schemeClr>
                </a:solidFill>
              </a:ln>
              <a:latin typeface="KoPub돋움체 Bold" panose="02020603020101020101" pitchFamily="18" charset="-127"/>
              <a:ea typeface="KoPub돋움체 Bold" panose="02020603020101020101" pitchFamily="18" charset="-127"/>
            </a:endParaRPr>
          </a:p>
          <a:p>
            <a:r>
              <a:rPr lang="en-US" altLang="ko-KR" sz="1200" smtClean="0"/>
              <a:t>There are four main Steps</a:t>
            </a:r>
            <a:r>
              <a:rPr lang="en-US" altLang="ko-KR" sz="1200" baseline="0" smtClean="0"/>
              <a:t> to use our </a:t>
            </a:r>
            <a:r>
              <a:rPr lang="en-US" altLang="ko-KR" sz="1200" smtClean="0"/>
              <a:t>web site.</a:t>
            </a:r>
            <a:r>
              <a:rPr lang="en-US" altLang="ko-KR" sz="1200" baseline="0" smtClean="0"/>
              <a:t> </a:t>
            </a:r>
            <a:r>
              <a:rPr lang="en-US" altLang="ko-KR" sz="1200" smtClean="0"/>
              <a:t>1. Volunteers can choose a lecture from list that need support. </a:t>
            </a:r>
          </a:p>
          <a:p>
            <a:r>
              <a:rPr lang="en-US" altLang="ko-KR" sz="1200" smtClean="0"/>
              <a:t>2. The volunteer can be matched One by one with the low-hearing student. 3. Volunteers receive points that can be exchanged for goods in return for volunteer work. (The exchangeable items are mainly school meal tickets and school souvenirs.) 4. low-hearing students can give feedback on the services they receive.</a:t>
            </a:r>
            <a:endParaRPr lang="en-US" altLang="ko-KR" sz="1200">
              <a:ln>
                <a:solidFill>
                  <a:schemeClr val="tx1">
                    <a:alpha val="30000"/>
                  </a:schemeClr>
                </a:solidFill>
              </a:ln>
              <a:latin typeface="KoPub돋움체 Bold" panose="02020603020101020101" pitchFamily="18" charset="-127"/>
              <a:ea typeface="KoPub돋움체 Bold" panose="02020603020101020101" pitchFamily="18" charset="-127"/>
            </a:endParaRPr>
          </a:p>
        </p:txBody>
      </p:sp>
      <p:sp>
        <p:nvSpPr>
          <p:cNvPr id="4" name="슬라이드 번호 개체 틀 3"/>
          <p:cNvSpPr>
            <a:spLocks noGrp="1"/>
          </p:cNvSpPr>
          <p:nvPr>
            <p:ph type="sldNum" sz="quarter" idx="10"/>
          </p:nvPr>
        </p:nvSpPr>
        <p:spPr/>
        <p:txBody>
          <a:bodyPr/>
          <a:lstStyle/>
          <a:p>
            <a:fld id="{0F2C49D1-FA9E-4B2F-A4E7-CD7296C86918}" type="slidenum">
              <a:rPr lang="ko-KR" altLang="en-US" smtClean="0"/>
              <a:t>13</a:t>
            </a:fld>
            <a:endParaRPr lang="ko-KR" altLang="en-US"/>
          </a:p>
        </p:txBody>
      </p:sp>
    </p:spTree>
    <p:extLst>
      <p:ext uri="{BB962C8B-B14F-4D97-AF65-F5344CB8AC3E}">
        <p14:creationId xmlns:p14="http://schemas.microsoft.com/office/powerpoint/2010/main" val="30869848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mtClean="0"/>
              <a:t>-The learning guidance service through 1:1 matching between classemate requires additional pages to actively communicate with each other to differentiate from the existing subtitle service.</a:t>
            </a:r>
          </a:p>
          <a:p>
            <a:endParaRPr lang="en-US" altLang="ko-KR" smtClean="0"/>
          </a:p>
          <a:p>
            <a:r>
              <a:rPr lang="en-US" altLang="ko-KR" smtClean="0"/>
              <a:t>- Due to copyright issues in school lectures, only students who take courses should be able to access them, which means the application of the login system.</a:t>
            </a:r>
          </a:p>
          <a:p>
            <a:endParaRPr lang="en-US" altLang="ko-KR" smtClean="0"/>
          </a:p>
          <a:p>
            <a:r>
              <a:rPr lang="en-US" altLang="ko-KR" smtClean="0"/>
              <a:t>- First of all, it is a service for students with hearing impairments, but if the size of the platform grows, it can also be implemented for international students and students who have difficulty studying with online lectures. Therefore, a service investigation is required for new users.</a:t>
            </a:r>
          </a:p>
        </p:txBody>
      </p:sp>
      <p:sp>
        <p:nvSpPr>
          <p:cNvPr id="4" name="슬라이드 번호 개체 틀 3"/>
          <p:cNvSpPr>
            <a:spLocks noGrp="1"/>
          </p:cNvSpPr>
          <p:nvPr>
            <p:ph type="sldNum" sz="quarter" idx="10"/>
          </p:nvPr>
        </p:nvSpPr>
        <p:spPr/>
        <p:txBody>
          <a:bodyPr/>
          <a:lstStyle/>
          <a:p>
            <a:fld id="{0F2C49D1-FA9E-4B2F-A4E7-CD7296C86918}" type="slidenum">
              <a:rPr lang="ko-KR" altLang="en-US" smtClean="0"/>
              <a:t>14</a:t>
            </a:fld>
            <a:endParaRPr lang="ko-KR" altLang="en-US"/>
          </a:p>
        </p:txBody>
      </p:sp>
    </p:spTree>
    <p:extLst>
      <p:ext uri="{BB962C8B-B14F-4D97-AF65-F5344CB8AC3E}">
        <p14:creationId xmlns:p14="http://schemas.microsoft.com/office/powerpoint/2010/main" val="7067187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mtClean="0"/>
              <a:t>This is our</a:t>
            </a:r>
            <a:r>
              <a:rPr lang="en-US" altLang="ko-KR" baseline="0" smtClean="0"/>
              <a:t> Team members from Kyu shu university.</a:t>
            </a:r>
            <a:endParaRPr lang="ko-KR" altLang="en-US" smtClean="0"/>
          </a:p>
          <a:p>
            <a:r>
              <a:rPr lang="en-US" altLang="ko-KR" baseline="0" smtClean="0"/>
              <a:t>Two members take a role of Research Data and design.</a:t>
            </a:r>
            <a:endParaRPr lang="ko-KR" altLang="en-US"/>
          </a:p>
        </p:txBody>
      </p:sp>
      <p:sp>
        <p:nvSpPr>
          <p:cNvPr id="4" name="슬라이드 번호 개체 틀 3"/>
          <p:cNvSpPr>
            <a:spLocks noGrp="1"/>
          </p:cNvSpPr>
          <p:nvPr>
            <p:ph type="sldNum" sz="quarter" idx="10"/>
          </p:nvPr>
        </p:nvSpPr>
        <p:spPr/>
        <p:txBody>
          <a:bodyPr/>
          <a:lstStyle/>
          <a:p>
            <a:fld id="{0F2C49D1-FA9E-4B2F-A4E7-CD7296C86918}" type="slidenum">
              <a:rPr lang="ko-KR" altLang="en-US" smtClean="0"/>
              <a:t>4</a:t>
            </a:fld>
            <a:endParaRPr lang="ko-KR" altLang="en-US"/>
          </a:p>
        </p:txBody>
      </p:sp>
    </p:spTree>
    <p:extLst>
      <p:ext uri="{BB962C8B-B14F-4D97-AF65-F5344CB8AC3E}">
        <p14:creationId xmlns:p14="http://schemas.microsoft.com/office/powerpoint/2010/main" val="7067187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0F2C49D1-FA9E-4B2F-A4E7-CD7296C86918}" type="slidenum">
              <a:rPr lang="ko-KR" altLang="en-US" smtClean="0"/>
              <a:t>5</a:t>
            </a:fld>
            <a:endParaRPr lang="ko-KR" altLang="en-US"/>
          </a:p>
        </p:txBody>
      </p:sp>
    </p:spTree>
    <p:extLst>
      <p:ext uri="{BB962C8B-B14F-4D97-AF65-F5344CB8AC3E}">
        <p14:creationId xmlns:p14="http://schemas.microsoft.com/office/powerpoint/2010/main" val="7067187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rtl="0"/>
            <a:r>
              <a:rPr lang="en-US" altLang="ko-KR" sz="1200" b="0" i="0" u="none" strike="noStrike" kern="1200" smtClean="0">
                <a:solidFill>
                  <a:schemeClr val="tx1"/>
                </a:solidFill>
                <a:effectLst/>
                <a:latin typeface="+mn-lt"/>
                <a:ea typeface="+mn-ea"/>
                <a:cs typeface="+mn-cs"/>
              </a:rPr>
              <a:t>In Japan, about</a:t>
            </a:r>
            <a:r>
              <a:rPr lang="en-US" altLang="ko-KR" sz="1200" b="0" i="0" u="none" strike="noStrike" kern="1200" baseline="0" smtClean="0">
                <a:solidFill>
                  <a:schemeClr val="tx1"/>
                </a:solidFill>
                <a:effectLst/>
                <a:latin typeface="+mn-lt"/>
                <a:ea typeface="+mn-ea"/>
                <a:cs typeface="+mn-cs"/>
              </a:rPr>
              <a:t> one thousand and six hundred</a:t>
            </a:r>
            <a:r>
              <a:rPr lang="en-US" altLang="ko-KR" sz="1200" b="0" i="0" u="none" strike="noStrike" kern="1200" smtClean="0">
                <a:solidFill>
                  <a:schemeClr val="tx1"/>
                </a:solidFill>
                <a:effectLst/>
                <a:latin typeface="+mn-lt"/>
                <a:ea typeface="+mn-ea"/>
                <a:cs typeface="+mn-cs"/>
              </a:rPr>
              <a:t> students have disable for listening. But only 33% of students offer to help.</a:t>
            </a:r>
            <a:endParaRPr lang="en-US" altLang="ko-KR" b="0" smtClean="0">
              <a:effectLst/>
            </a:endParaRPr>
          </a:p>
          <a:p>
            <a:pPr rtl="0"/>
            <a:r>
              <a:rPr lang="en-US" altLang="ko-KR" sz="1200" b="0" i="0" u="none" strike="noStrike" kern="1200" smtClean="0">
                <a:solidFill>
                  <a:schemeClr val="tx1"/>
                </a:solidFill>
                <a:effectLst/>
                <a:latin typeface="+mn-lt"/>
                <a:ea typeface="+mn-ea"/>
                <a:cs typeface="+mn-cs"/>
              </a:rPr>
              <a:t>And, Low-Hearing Student’s university enrollment rate is stable low compare with total rate. </a:t>
            </a:r>
            <a:endParaRPr lang="en-US" altLang="ko-KR" sz="1200" b="0" i="0" kern="120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b="0" i="0" kern="1200" smtClean="0">
                <a:solidFill>
                  <a:schemeClr val="tx1"/>
                </a:solidFill>
                <a:effectLst/>
                <a:latin typeface="+mn-lt"/>
                <a:ea typeface="+mn-ea"/>
                <a:cs typeface="+mn-cs"/>
              </a:rPr>
              <a:t>There are only about 15 helpers per university</a:t>
            </a:r>
            <a:r>
              <a:rPr lang="en-US" altLang="ko-KR" sz="1200" b="0" i="0" kern="1200" baseline="0" smtClean="0">
                <a:solidFill>
                  <a:schemeClr val="tx1"/>
                </a:solidFill>
                <a:effectLst/>
                <a:latin typeface="+mn-lt"/>
                <a:ea typeface="+mn-ea"/>
                <a:cs typeface="+mn-cs"/>
              </a:rPr>
              <a:t> that</a:t>
            </a:r>
            <a:r>
              <a:rPr lang="en-US" altLang="ko-KR" sz="1200" b="0" i="0" kern="1200" smtClean="0">
                <a:solidFill>
                  <a:schemeClr val="tx1"/>
                </a:solidFill>
                <a:effectLst/>
                <a:latin typeface="+mn-lt"/>
                <a:ea typeface="+mn-ea"/>
                <a:cs typeface="+mn-cs"/>
              </a:rPr>
              <a:t> Supprot disabilities.</a:t>
            </a:r>
            <a:r>
              <a:rPr lang="en-US" altLang="ko-KR" sz="1200" b="0" i="0" kern="1200" baseline="0" smtClean="0">
                <a:solidFill>
                  <a:schemeClr val="tx1"/>
                </a:solidFill>
                <a:effectLst/>
                <a:latin typeface="+mn-lt"/>
                <a:ea typeface="+mn-ea"/>
                <a:cs typeface="+mn-cs"/>
              </a:rPr>
              <a:t> </a:t>
            </a:r>
            <a:r>
              <a:rPr lang="en-US" altLang="ko-KR" sz="1200" b="0" i="0" kern="1200" smtClean="0">
                <a:solidFill>
                  <a:schemeClr val="tx1"/>
                </a:solidFill>
                <a:effectLst/>
                <a:latin typeface="+mn-lt"/>
                <a:ea typeface="+mn-ea"/>
                <a:cs typeface="+mn-cs"/>
              </a:rPr>
              <a:t>And</a:t>
            </a:r>
            <a:r>
              <a:rPr lang="en-US" altLang="ko-KR" sz="1200" b="0" i="0" kern="1200" baseline="0" smtClean="0">
                <a:solidFill>
                  <a:schemeClr val="tx1"/>
                </a:solidFill>
                <a:effectLst/>
                <a:latin typeface="+mn-lt"/>
                <a:ea typeface="+mn-ea"/>
                <a:cs typeface="+mn-cs"/>
              </a:rPr>
              <a:t> also according to the</a:t>
            </a:r>
            <a:r>
              <a:rPr lang="en-US" altLang="ko-KR" sz="1200" b="0" i="0" kern="1200" smtClean="0">
                <a:solidFill>
                  <a:schemeClr val="tx1"/>
                </a:solidFill>
                <a:effectLst/>
                <a:latin typeface="+mn-lt"/>
                <a:ea typeface="+mn-ea"/>
                <a:cs typeface="+mn-cs"/>
              </a:rPr>
              <a:t> interviews with officials and assistants at the Disabled Students Support Center, the university was suffering from a lack of manpower to operate the Disabled Students Support Center. As a result, support centers are suffering from chronic manpower shortages.</a:t>
            </a: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b="1" smtClean="0"/>
              <a:t>Their path to higher education has been blocked, Because there is insufficient support for the Hearing-impaired students at universities.</a:t>
            </a:r>
            <a:endParaRPr lang="ko-KR" altLang="en-US" smtClean="0"/>
          </a:p>
          <a:p>
            <a:pPr marL="0" marR="0" indent="0" algn="l" defTabSz="914400" rtl="0" eaLnBrk="1" fontAlgn="auto" latinLnBrk="1" hangingPunct="1">
              <a:lnSpc>
                <a:spcPct val="100000"/>
              </a:lnSpc>
              <a:spcBef>
                <a:spcPts val="0"/>
              </a:spcBef>
              <a:spcAft>
                <a:spcPts val="0"/>
              </a:spcAft>
              <a:buClrTx/>
              <a:buSzTx/>
              <a:buFontTx/>
              <a:buNone/>
              <a:tabLst/>
              <a:defRPr/>
            </a:pPr>
            <a:endParaRPr lang="en-US" altLang="ko-KR" sz="1200" b="0" i="0" kern="1200" smtClean="0">
              <a:solidFill>
                <a:schemeClr val="tx1"/>
              </a:solidFill>
              <a:effectLst/>
              <a:latin typeface="+mn-lt"/>
              <a:ea typeface="+mn-ea"/>
              <a:cs typeface="+mn-cs"/>
            </a:endParaRPr>
          </a:p>
          <a:p>
            <a:endParaRPr lang="ko-KR" altLang="en-US"/>
          </a:p>
        </p:txBody>
      </p:sp>
      <p:sp>
        <p:nvSpPr>
          <p:cNvPr id="4" name="슬라이드 번호 개체 틀 3"/>
          <p:cNvSpPr>
            <a:spLocks noGrp="1"/>
          </p:cNvSpPr>
          <p:nvPr>
            <p:ph type="sldNum" sz="quarter" idx="10"/>
          </p:nvPr>
        </p:nvSpPr>
        <p:spPr/>
        <p:txBody>
          <a:bodyPr/>
          <a:lstStyle/>
          <a:p>
            <a:fld id="{0F2C49D1-FA9E-4B2F-A4E7-CD7296C86918}" type="slidenum">
              <a:rPr lang="ko-KR" altLang="en-US" smtClean="0"/>
              <a:t>6</a:t>
            </a:fld>
            <a:endParaRPr lang="ko-KR" altLang="en-US"/>
          </a:p>
        </p:txBody>
      </p:sp>
    </p:spTree>
    <p:extLst>
      <p:ext uri="{BB962C8B-B14F-4D97-AF65-F5344CB8AC3E}">
        <p14:creationId xmlns:p14="http://schemas.microsoft.com/office/powerpoint/2010/main" val="30924837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b="0" i="0" u="none" strike="noStrike" kern="1200" smtClean="0">
                <a:solidFill>
                  <a:schemeClr val="tx1"/>
                </a:solidFill>
                <a:effectLst/>
                <a:latin typeface="+mn-lt"/>
                <a:ea typeface="+mn-ea"/>
                <a:cs typeface="+mn-cs"/>
              </a:rPr>
              <a:t>In face-to-face classes,</a:t>
            </a:r>
            <a:r>
              <a:rPr lang="en-US" altLang="ko-KR" sz="1200" b="0" i="0" u="none" strike="noStrike" kern="1200" baseline="0" smtClean="0">
                <a:solidFill>
                  <a:schemeClr val="tx1"/>
                </a:solidFill>
                <a:effectLst/>
                <a:latin typeface="+mn-lt"/>
                <a:ea typeface="+mn-ea"/>
                <a:cs typeface="+mn-cs"/>
              </a:rPr>
              <a:t> </a:t>
            </a:r>
            <a:r>
              <a:rPr lang="en-US" altLang="ko-KR" sz="1200" b="0" i="0" u="none" strike="noStrike" kern="1200" smtClean="0">
                <a:solidFill>
                  <a:schemeClr val="tx1"/>
                </a:solidFill>
                <a:effectLst/>
                <a:latin typeface="+mn-lt"/>
                <a:ea typeface="+mn-ea"/>
                <a:cs typeface="+mn-cs"/>
              </a:rPr>
              <a:t>hearing impaired students were able to understand the class through nonverbal expressions, and </a:t>
            </a:r>
            <a:r>
              <a:rPr lang="en-US" altLang="ko-KR" sz="1200" b="0" i="0" kern="1200" smtClean="0">
                <a:solidFill>
                  <a:schemeClr val="tx1"/>
                </a:solidFill>
                <a:effectLst/>
                <a:latin typeface="+mn-lt"/>
                <a:ea typeface="+mn-ea"/>
                <a:cs typeface="+mn-cs"/>
              </a:rPr>
              <a:t>There was support from shorthand helpers. </a:t>
            </a:r>
            <a:r>
              <a:rPr lang="en-US" altLang="ko-KR" sz="1200" b="0" i="0" u="none" strike="noStrike" kern="1200" smtClean="0">
                <a:solidFill>
                  <a:schemeClr val="tx1"/>
                </a:solidFill>
                <a:effectLst/>
                <a:latin typeface="+mn-lt"/>
                <a:ea typeface="+mn-ea"/>
                <a:cs typeface="+mn-cs"/>
              </a:rPr>
              <a:t>but after</a:t>
            </a:r>
            <a:r>
              <a:rPr lang="en-US" altLang="ko-KR" sz="1200" b="0" i="0" u="none" strike="noStrike" kern="1200" baseline="0" smtClean="0">
                <a:solidFill>
                  <a:schemeClr val="tx1"/>
                </a:solidFill>
                <a:effectLst/>
                <a:latin typeface="+mn-lt"/>
                <a:ea typeface="+mn-ea"/>
                <a:cs typeface="+mn-cs"/>
              </a:rPr>
              <a:t> covid nineteen, most of the classes turned into an online classes. So </a:t>
            </a:r>
            <a:r>
              <a:rPr lang="en-US" altLang="ko-KR" sz="1200" b="0" i="0" kern="1200" smtClean="0">
                <a:solidFill>
                  <a:schemeClr val="tx1"/>
                </a:solidFill>
                <a:effectLst/>
                <a:latin typeface="+mn-lt"/>
                <a:ea typeface="+mn-ea"/>
                <a:cs typeface="+mn-cs"/>
              </a:rPr>
              <a:t>It has become difficult to read the professor's nonverbal expressions or the atmosphere of the class. </a:t>
            </a:r>
            <a:r>
              <a:rPr lang="en-US" altLang="ko-KR" sz="1200" smtClean="0">
                <a:latin typeface="에스코어 드림 6 Bold" pitchFamily="34" charset="-127"/>
                <a:ea typeface="에스코어 드림 6 Bold" pitchFamily="34" charset="-127"/>
              </a:rPr>
              <a:t>And</a:t>
            </a:r>
            <a:r>
              <a:rPr lang="en-US" altLang="ko-KR" sz="1200" baseline="0" smtClean="0">
                <a:latin typeface="에스코어 드림 6 Bold" pitchFamily="34" charset="-127"/>
                <a:ea typeface="에스코어 드림 6 Bold" pitchFamily="34" charset="-127"/>
              </a:rPr>
              <a:t> also There is a</a:t>
            </a:r>
            <a:r>
              <a:rPr lang="en-US" altLang="ko-KR" sz="1200" smtClean="0">
                <a:latin typeface="에스코어 드림 6 Bold" pitchFamily="34" charset="-127"/>
                <a:ea typeface="에스코어 드림 6 Bold" pitchFamily="34" charset="-127"/>
              </a:rPr>
              <a:t> lack of a system to help hearing-impaired students in their classes.</a:t>
            </a:r>
            <a:endParaRPr lang="ko-KR" altLang="en-US"/>
          </a:p>
        </p:txBody>
      </p:sp>
      <p:sp>
        <p:nvSpPr>
          <p:cNvPr id="4" name="슬라이드 번호 개체 틀 3"/>
          <p:cNvSpPr>
            <a:spLocks noGrp="1"/>
          </p:cNvSpPr>
          <p:nvPr>
            <p:ph type="sldNum" sz="quarter" idx="10"/>
          </p:nvPr>
        </p:nvSpPr>
        <p:spPr/>
        <p:txBody>
          <a:bodyPr/>
          <a:lstStyle/>
          <a:p>
            <a:fld id="{0F2C49D1-FA9E-4B2F-A4E7-CD7296C86918}" type="slidenum">
              <a:rPr lang="ko-KR" altLang="en-US" smtClean="0"/>
              <a:t>7</a:t>
            </a:fld>
            <a:endParaRPr lang="ko-KR" altLang="en-US"/>
          </a:p>
        </p:txBody>
      </p:sp>
    </p:spTree>
    <p:extLst>
      <p:ext uri="{BB962C8B-B14F-4D97-AF65-F5344CB8AC3E}">
        <p14:creationId xmlns:p14="http://schemas.microsoft.com/office/powerpoint/2010/main" val="6292925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z="1200" b="0" i="0" kern="1200" smtClean="0">
                <a:solidFill>
                  <a:schemeClr val="tx1"/>
                </a:solidFill>
                <a:effectLst/>
                <a:latin typeface="+mn-lt"/>
                <a:ea typeface="+mn-ea"/>
                <a:cs typeface="+mn-cs"/>
              </a:rPr>
              <a:t>So we discussed about how to solve the problem of manpower shortage for disabled students.</a:t>
            </a:r>
          </a:p>
          <a:p>
            <a:r>
              <a:rPr lang="en-US" altLang="ko-KR" sz="1200" smtClean="0"/>
              <a:t>And We decided to create a platform</a:t>
            </a:r>
            <a:r>
              <a:rPr lang="en-US" altLang="ko-KR" sz="1200" baseline="0" smtClean="0"/>
              <a:t> named ‘bf’</a:t>
            </a:r>
            <a:r>
              <a:rPr lang="en-US" altLang="ko-KR" sz="1200" smtClean="0"/>
              <a:t> that connects classmates to help Hearing-impaired friends.</a:t>
            </a: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b="0" i="0" kern="1200" smtClean="0">
                <a:solidFill>
                  <a:schemeClr val="tx1"/>
                </a:solidFill>
                <a:effectLst/>
                <a:latin typeface="+mn-lt"/>
                <a:ea typeface="+mn-ea"/>
                <a:cs typeface="+mn-cs"/>
              </a:rPr>
              <a:t>BF</a:t>
            </a:r>
            <a:r>
              <a:rPr lang="en-US" altLang="ko-KR" sz="1200" b="0" i="0" kern="1200" baseline="0" smtClean="0">
                <a:solidFill>
                  <a:schemeClr val="tx1"/>
                </a:solidFill>
                <a:effectLst/>
                <a:latin typeface="+mn-lt"/>
                <a:ea typeface="+mn-ea"/>
                <a:cs typeface="+mn-cs"/>
              </a:rPr>
              <a:t> is especially</a:t>
            </a:r>
            <a:r>
              <a:rPr lang="en-US" altLang="ko-KR" sz="1200" b="0" i="0" kern="1200" smtClean="0">
                <a:solidFill>
                  <a:schemeClr val="tx1"/>
                </a:solidFill>
                <a:effectLst/>
                <a:latin typeface="+mn-lt"/>
                <a:ea typeface="+mn-ea"/>
                <a:cs typeface="+mn-cs"/>
              </a:rPr>
              <a:t> created as a Online place to recruit volunteers</a:t>
            </a:r>
            <a:r>
              <a:rPr lang="en-US" altLang="ko-KR" sz="1200" b="0" i="0" kern="1200" baseline="0" smtClean="0">
                <a:solidFill>
                  <a:schemeClr val="tx1"/>
                </a:solidFill>
                <a:effectLst/>
                <a:latin typeface="+mn-lt"/>
                <a:ea typeface="+mn-ea"/>
                <a:cs typeface="+mn-cs"/>
              </a:rPr>
              <a:t> </a:t>
            </a:r>
            <a:r>
              <a:rPr lang="en-US" altLang="ko-KR" sz="1200" b="0" i="0" kern="1200" smtClean="0">
                <a:solidFill>
                  <a:schemeClr val="tx1"/>
                </a:solidFill>
                <a:effectLst/>
                <a:latin typeface="+mn-lt"/>
                <a:ea typeface="+mn-ea"/>
                <a:cs typeface="+mn-cs"/>
              </a:rPr>
              <a:t>for the hearing-impaired Students. </a:t>
            </a:r>
            <a:endParaRPr lang="ko-KR" altLang="en-US" sz="1200" smtClean="0"/>
          </a:p>
          <a:p>
            <a:r>
              <a:rPr lang="en-US" altLang="ko-KR" sz="1200" smtClean="0"/>
              <a:t>Classmates Helper</a:t>
            </a:r>
            <a:r>
              <a:rPr lang="en-US" altLang="ko-KR" sz="1200" baseline="0" smtClean="0"/>
              <a:t> </a:t>
            </a:r>
            <a:r>
              <a:rPr lang="en-US" altLang="ko-KR" sz="1200" smtClean="0"/>
              <a:t>can support visual information such as subtitles for hearing-impaired students.</a:t>
            </a:r>
            <a:endParaRPr lang="ko-KR" altLang="en-US" sz="1200" smtClean="0"/>
          </a:p>
          <a:p>
            <a:r>
              <a:rPr lang="en-US" altLang="ko-KR" sz="1200" smtClean="0"/>
              <a:t>BF is</a:t>
            </a:r>
            <a:r>
              <a:rPr lang="en-US" altLang="ko-KR" sz="1200" baseline="0" smtClean="0"/>
              <a:t> </a:t>
            </a:r>
            <a:r>
              <a:rPr lang="en-US" altLang="ko-KR" sz="1200" smtClean="0"/>
              <a:t>intended to recruit classmate volunteers.</a:t>
            </a:r>
            <a:endParaRPr lang="ko-KR" altLang="en-US" sz="1200" smtClean="0"/>
          </a:p>
          <a:p>
            <a:endParaRPr lang="ko-KR" altLang="en-US"/>
          </a:p>
        </p:txBody>
      </p:sp>
      <p:sp>
        <p:nvSpPr>
          <p:cNvPr id="4" name="슬라이드 번호 개체 틀 3"/>
          <p:cNvSpPr>
            <a:spLocks noGrp="1"/>
          </p:cNvSpPr>
          <p:nvPr>
            <p:ph type="sldNum" sz="quarter" idx="10"/>
          </p:nvPr>
        </p:nvSpPr>
        <p:spPr/>
        <p:txBody>
          <a:bodyPr/>
          <a:lstStyle/>
          <a:p>
            <a:fld id="{0F2C49D1-FA9E-4B2F-A4E7-CD7296C86918}" type="slidenum">
              <a:rPr lang="ko-KR" altLang="en-US" smtClean="0"/>
              <a:t>8</a:t>
            </a:fld>
            <a:endParaRPr lang="ko-KR" altLang="en-US"/>
          </a:p>
        </p:txBody>
      </p:sp>
    </p:spTree>
    <p:extLst>
      <p:ext uri="{BB962C8B-B14F-4D97-AF65-F5344CB8AC3E}">
        <p14:creationId xmlns:p14="http://schemas.microsoft.com/office/powerpoint/2010/main" val="25246371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mtClean="0"/>
              <a:t>Because of the corona, almost all classes have been turned into online classes.</a:t>
            </a:r>
            <a:endParaRPr lang="ko-KR" altLang="en-US"/>
          </a:p>
        </p:txBody>
      </p:sp>
      <p:sp>
        <p:nvSpPr>
          <p:cNvPr id="4" name="슬라이드 번호 개체 틀 3"/>
          <p:cNvSpPr>
            <a:spLocks noGrp="1"/>
          </p:cNvSpPr>
          <p:nvPr>
            <p:ph type="sldNum" sz="quarter" idx="10"/>
          </p:nvPr>
        </p:nvSpPr>
        <p:spPr/>
        <p:txBody>
          <a:bodyPr/>
          <a:lstStyle/>
          <a:p>
            <a:fld id="{0F2C49D1-FA9E-4B2F-A4E7-CD7296C86918}" type="slidenum">
              <a:rPr lang="ko-KR" altLang="en-US" smtClean="0"/>
              <a:t>9</a:t>
            </a:fld>
            <a:endParaRPr lang="ko-KR" altLang="en-US"/>
          </a:p>
        </p:txBody>
      </p:sp>
    </p:spTree>
    <p:extLst>
      <p:ext uri="{BB962C8B-B14F-4D97-AF65-F5344CB8AC3E}">
        <p14:creationId xmlns:p14="http://schemas.microsoft.com/office/powerpoint/2010/main" val="25246371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mtClean="0"/>
              <a:t>Because of the corona, almost all classes have been turned into online classes.</a:t>
            </a:r>
            <a:endParaRPr lang="ko-KR" altLang="en-US"/>
          </a:p>
        </p:txBody>
      </p:sp>
      <p:sp>
        <p:nvSpPr>
          <p:cNvPr id="4" name="슬라이드 번호 개체 틀 3"/>
          <p:cNvSpPr>
            <a:spLocks noGrp="1"/>
          </p:cNvSpPr>
          <p:nvPr>
            <p:ph type="sldNum" sz="quarter" idx="10"/>
          </p:nvPr>
        </p:nvSpPr>
        <p:spPr/>
        <p:txBody>
          <a:bodyPr/>
          <a:lstStyle/>
          <a:p>
            <a:fld id="{0F2C49D1-FA9E-4B2F-A4E7-CD7296C86918}" type="slidenum">
              <a:rPr lang="ko-KR" altLang="en-US" smtClean="0"/>
              <a:t>10</a:t>
            </a:fld>
            <a:endParaRPr lang="ko-KR" altLang="en-US"/>
          </a:p>
        </p:txBody>
      </p:sp>
    </p:spTree>
    <p:extLst>
      <p:ext uri="{BB962C8B-B14F-4D97-AF65-F5344CB8AC3E}">
        <p14:creationId xmlns:p14="http://schemas.microsoft.com/office/powerpoint/2010/main" val="25246371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smtClean="0"/>
              <a:t>Our team will use Esp32 as a web server for the platform and html, css, and JavaScript to create a web page.</a:t>
            </a:r>
            <a:endParaRPr lang="en-US" altLang="ko-KR" sz="1200" smtClean="0">
              <a:ln>
                <a:solidFill>
                  <a:schemeClr val="tx1">
                    <a:alpha val="30000"/>
                  </a:schemeClr>
                </a:solidFill>
              </a:ln>
              <a:latin typeface="KoPub돋움체 Bold" panose="02020603020101020101" pitchFamily="18" charset="-127"/>
              <a:ea typeface="KoPub돋움체 Bold" panose="02020603020101020101" pitchFamily="18" charset="-127"/>
            </a:endParaRPr>
          </a:p>
          <a:p>
            <a:r>
              <a:rPr lang="en-US" altLang="ko-KR" sz="1200" smtClean="0"/>
              <a:t>There are four main Steps</a:t>
            </a:r>
            <a:r>
              <a:rPr lang="en-US" altLang="ko-KR" sz="1200" baseline="0" smtClean="0"/>
              <a:t> to use our </a:t>
            </a:r>
            <a:r>
              <a:rPr lang="en-US" altLang="ko-KR" sz="1200" smtClean="0"/>
              <a:t>web site.</a:t>
            </a:r>
            <a:r>
              <a:rPr lang="en-US" altLang="ko-KR" sz="1200" baseline="0" smtClean="0"/>
              <a:t> </a:t>
            </a:r>
            <a:r>
              <a:rPr lang="en-US" altLang="ko-KR" sz="1200" smtClean="0"/>
              <a:t>1. Volunteers can choose a lecture from list that need support. </a:t>
            </a:r>
          </a:p>
          <a:p>
            <a:r>
              <a:rPr lang="en-US" altLang="ko-KR" sz="1200" smtClean="0"/>
              <a:t>2. The volunteer can be matched One by one with the low-hearing student. 3. Volunteers receive points that can be exchanged for goods in return for volunteer work. (The exchangeable items are mainly school meal tickets and school souvenirs.) 4. low-hearing students can give feedback on the services they receive.</a:t>
            </a:r>
            <a:endParaRPr lang="en-US" altLang="ko-KR" sz="1200">
              <a:ln>
                <a:solidFill>
                  <a:schemeClr val="tx1">
                    <a:alpha val="30000"/>
                  </a:schemeClr>
                </a:solidFill>
              </a:ln>
              <a:latin typeface="KoPub돋움체 Bold" panose="02020603020101020101" pitchFamily="18" charset="-127"/>
              <a:ea typeface="KoPub돋움체 Bold" panose="02020603020101020101" pitchFamily="18" charset="-127"/>
            </a:endParaRPr>
          </a:p>
        </p:txBody>
      </p:sp>
      <p:sp>
        <p:nvSpPr>
          <p:cNvPr id="4" name="슬라이드 번호 개체 틀 3"/>
          <p:cNvSpPr>
            <a:spLocks noGrp="1"/>
          </p:cNvSpPr>
          <p:nvPr>
            <p:ph type="sldNum" sz="quarter" idx="10"/>
          </p:nvPr>
        </p:nvSpPr>
        <p:spPr/>
        <p:txBody>
          <a:bodyPr/>
          <a:lstStyle/>
          <a:p>
            <a:fld id="{0F2C49D1-FA9E-4B2F-A4E7-CD7296C86918}" type="slidenum">
              <a:rPr lang="ko-KR" altLang="en-US" smtClean="0"/>
              <a:t>11</a:t>
            </a:fld>
            <a:endParaRPr lang="ko-KR" altLang="en-US"/>
          </a:p>
        </p:txBody>
      </p:sp>
    </p:spTree>
    <p:extLst>
      <p:ext uri="{BB962C8B-B14F-4D97-AF65-F5344CB8AC3E}">
        <p14:creationId xmlns:p14="http://schemas.microsoft.com/office/powerpoint/2010/main" val="30869848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xmlns="" id="{E94C4C8D-5E69-4E3B-9113-6CCCF865D74C}"/>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xmlns="" id="{0BAD2A63-DB26-4E21-A28E-486496EF2F8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xmlns="" id="{68F2516B-CACF-4B16-8DE0-EF4479896314}"/>
              </a:ext>
            </a:extLst>
          </p:cNvPr>
          <p:cNvSpPr>
            <a:spLocks noGrp="1"/>
          </p:cNvSpPr>
          <p:nvPr>
            <p:ph type="dt" sz="half" idx="10"/>
          </p:nvPr>
        </p:nvSpPr>
        <p:spPr/>
        <p:txBody>
          <a:bodyPr/>
          <a:lstStyle/>
          <a:p>
            <a:fld id="{784D74D0-C08C-4FA0-B1AC-58A8B9A14615}" type="datetimeFigureOut">
              <a:rPr lang="ko-KR" altLang="en-US" smtClean="0"/>
              <a:t>2020-12-29</a:t>
            </a:fld>
            <a:endParaRPr lang="ko-KR" altLang="en-US"/>
          </a:p>
        </p:txBody>
      </p:sp>
      <p:sp>
        <p:nvSpPr>
          <p:cNvPr id="5" name="바닥글 개체 틀 4">
            <a:extLst>
              <a:ext uri="{FF2B5EF4-FFF2-40B4-BE49-F238E27FC236}">
                <a16:creationId xmlns:a16="http://schemas.microsoft.com/office/drawing/2014/main" xmlns="" id="{43CF7289-8825-45AB-AB03-DEBE7783B439}"/>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xmlns="" id="{C4C13490-E9C5-46F1-9316-FD2D3E453547}"/>
              </a:ext>
            </a:extLst>
          </p:cNvPr>
          <p:cNvSpPr>
            <a:spLocks noGrp="1"/>
          </p:cNvSpPr>
          <p:nvPr>
            <p:ph type="sldNum" sz="quarter" idx="12"/>
          </p:nvPr>
        </p:nvSpPr>
        <p:spPr/>
        <p:txBody>
          <a:bodyPr/>
          <a:lstStyle/>
          <a:p>
            <a:fld id="{4AE1E1EF-90A0-4171-8CF9-B3BC5042A8FC}" type="slidenum">
              <a:rPr lang="ko-KR" altLang="en-US" smtClean="0"/>
              <a:t>‹#›</a:t>
            </a:fld>
            <a:endParaRPr lang="ko-KR" altLang="en-US"/>
          </a:p>
        </p:txBody>
      </p:sp>
    </p:spTree>
    <p:extLst>
      <p:ext uri="{BB962C8B-B14F-4D97-AF65-F5344CB8AC3E}">
        <p14:creationId xmlns:p14="http://schemas.microsoft.com/office/powerpoint/2010/main" val="41255638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xmlns="" id="{59309A20-9934-42AD-BD8B-6C219EB4121F}"/>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xmlns="" id="{8A0AB2CD-1CBC-4B7B-835F-D7EC3D84C525}"/>
              </a:ext>
            </a:extLst>
          </p:cNvPr>
          <p:cNvSpPr>
            <a:spLocks noGrp="1"/>
          </p:cNvSpPr>
          <p:nvPr>
            <p:ph type="body" orient="vert" idx="1"/>
          </p:nvPr>
        </p:nvSpPr>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a:extLst>
              <a:ext uri="{FF2B5EF4-FFF2-40B4-BE49-F238E27FC236}">
                <a16:creationId xmlns:a16="http://schemas.microsoft.com/office/drawing/2014/main" xmlns="" id="{CD50B5D7-B382-43E5-A750-46DFB0F1847E}"/>
              </a:ext>
            </a:extLst>
          </p:cNvPr>
          <p:cNvSpPr>
            <a:spLocks noGrp="1"/>
          </p:cNvSpPr>
          <p:nvPr>
            <p:ph type="dt" sz="half" idx="10"/>
          </p:nvPr>
        </p:nvSpPr>
        <p:spPr/>
        <p:txBody>
          <a:bodyPr/>
          <a:lstStyle/>
          <a:p>
            <a:fld id="{784D74D0-C08C-4FA0-B1AC-58A8B9A14615}" type="datetimeFigureOut">
              <a:rPr lang="ko-KR" altLang="en-US" smtClean="0"/>
              <a:t>2020-12-29</a:t>
            </a:fld>
            <a:endParaRPr lang="ko-KR" altLang="en-US"/>
          </a:p>
        </p:txBody>
      </p:sp>
      <p:sp>
        <p:nvSpPr>
          <p:cNvPr id="5" name="바닥글 개체 틀 4">
            <a:extLst>
              <a:ext uri="{FF2B5EF4-FFF2-40B4-BE49-F238E27FC236}">
                <a16:creationId xmlns:a16="http://schemas.microsoft.com/office/drawing/2014/main" xmlns="" id="{FC89757E-E44A-4C7F-BFDD-2925ECF95B3E}"/>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xmlns="" id="{EE34BC8C-2F2E-4F37-8E54-476B86228ACA}"/>
              </a:ext>
            </a:extLst>
          </p:cNvPr>
          <p:cNvSpPr>
            <a:spLocks noGrp="1"/>
          </p:cNvSpPr>
          <p:nvPr>
            <p:ph type="sldNum" sz="quarter" idx="12"/>
          </p:nvPr>
        </p:nvSpPr>
        <p:spPr/>
        <p:txBody>
          <a:bodyPr/>
          <a:lstStyle/>
          <a:p>
            <a:fld id="{4AE1E1EF-90A0-4171-8CF9-B3BC5042A8FC}" type="slidenum">
              <a:rPr lang="ko-KR" altLang="en-US" smtClean="0"/>
              <a:t>‹#›</a:t>
            </a:fld>
            <a:endParaRPr lang="ko-KR" altLang="en-US"/>
          </a:p>
        </p:txBody>
      </p:sp>
    </p:spTree>
    <p:extLst>
      <p:ext uri="{BB962C8B-B14F-4D97-AF65-F5344CB8AC3E}">
        <p14:creationId xmlns:p14="http://schemas.microsoft.com/office/powerpoint/2010/main" val="34227485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xmlns="" id="{61A6C105-AB24-4FE2-ADBB-D3A0B5611FF7}"/>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xmlns="" id="{3962700E-8EBB-4872-A2AF-2D460EBDD961}"/>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a:extLst>
              <a:ext uri="{FF2B5EF4-FFF2-40B4-BE49-F238E27FC236}">
                <a16:creationId xmlns:a16="http://schemas.microsoft.com/office/drawing/2014/main" xmlns="" id="{52DE8D5E-9F7C-417F-83E0-31F3EA888EED}"/>
              </a:ext>
            </a:extLst>
          </p:cNvPr>
          <p:cNvSpPr>
            <a:spLocks noGrp="1"/>
          </p:cNvSpPr>
          <p:nvPr>
            <p:ph type="dt" sz="half" idx="10"/>
          </p:nvPr>
        </p:nvSpPr>
        <p:spPr/>
        <p:txBody>
          <a:bodyPr/>
          <a:lstStyle/>
          <a:p>
            <a:fld id="{784D74D0-C08C-4FA0-B1AC-58A8B9A14615}" type="datetimeFigureOut">
              <a:rPr lang="ko-KR" altLang="en-US" smtClean="0"/>
              <a:t>2020-12-29</a:t>
            </a:fld>
            <a:endParaRPr lang="ko-KR" altLang="en-US"/>
          </a:p>
        </p:txBody>
      </p:sp>
      <p:sp>
        <p:nvSpPr>
          <p:cNvPr id="5" name="바닥글 개체 틀 4">
            <a:extLst>
              <a:ext uri="{FF2B5EF4-FFF2-40B4-BE49-F238E27FC236}">
                <a16:creationId xmlns:a16="http://schemas.microsoft.com/office/drawing/2014/main" xmlns="" id="{CDDB5587-AAC5-4CCF-8A7A-196E85B8A64F}"/>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xmlns="" id="{D0BDC317-A57D-4627-85A2-5D676C769E5B}"/>
              </a:ext>
            </a:extLst>
          </p:cNvPr>
          <p:cNvSpPr>
            <a:spLocks noGrp="1"/>
          </p:cNvSpPr>
          <p:nvPr>
            <p:ph type="sldNum" sz="quarter" idx="12"/>
          </p:nvPr>
        </p:nvSpPr>
        <p:spPr/>
        <p:txBody>
          <a:bodyPr/>
          <a:lstStyle/>
          <a:p>
            <a:fld id="{4AE1E1EF-90A0-4171-8CF9-B3BC5042A8FC}" type="slidenum">
              <a:rPr lang="ko-KR" altLang="en-US" smtClean="0"/>
              <a:t>‹#›</a:t>
            </a:fld>
            <a:endParaRPr lang="ko-KR" altLang="en-US"/>
          </a:p>
        </p:txBody>
      </p:sp>
    </p:spTree>
    <p:extLst>
      <p:ext uri="{BB962C8B-B14F-4D97-AF65-F5344CB8AC3E}">
        <p14:creationId xmlns:p14="http://schemas.microsoft.com/office/powerpoint/2010/main" val="9959927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xmlns="" id="{2FA4478A-95A5-44C0-9065-4A4555278522}"/>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xmlns="" id="{51BCCCAB-EDCB-4DEB-8829-65D9D366FEB1}"/>
              </a:ext>
            </a:extLst>
          </p:cNvPr>
          <p:cNvSpPr>
            <a:spLocks noGrp="1"/>
          </p:cNvSpPr>
          <p:nvPr>
            <p:ph idx="1"/>
          </p:nvPr>
        </p:nvSpPr>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a:extLst>
              <a:ext uri="{FF2B5EF4-FFF2-40B4-BE49-F238E27FC236}">
                <a16:creationId xmlns:a16="http://schemas.microsoft.com/office/drawing/2014/main" xmlns="" id="{AC11A8F7-361C-4141-9B2E-FC592F1570A2}"/>
              </a:ext>
            </a:extLst>
          </p:cNvPr>
          <p:cNvSpPr>
            <a:spLocks noGrp="1"/>
          </p:cNvSpPr>
          <p:nvPr>
            <p:ph type="dt" sz="half" idx="10"/>
          </p:nvPr>
        </p:nvSpPr>
        <p:spPr/>
        <p:txBody>
          <a:bodyPr/>
          <a:lstStyle/>
          <a:p>
            <a:fld id="{784D74D0-C08C-4FA0-B1AC-58A8B9A14615}" type="datetimeFigureOut">
              <a:rPr lang="ko-KR" altLang="en-US" smtClean="0"/>
              <a:t>2020-12-29</a:t>
            </a:fld>
            <a:endParaRPr lang="ko-KR" altLang="en-US"/>
          </a:p>
        </p:txBody>
      </p:sp>
      <p:sp>
        <p:nvSpPr>
          <p:cNvPr id="5" name="바닥글 개체 틀 4">
            <a:extLst>
              <a:ext uri="{FF2B5EF4-FFF2-40B4-BE49-F238E27FC236}">
                <a16:creationId xmlns:a16="http://schemas.microsoft.com/office/drawing/2014/main" xmlns="" id="{D246F61F-BADB-4AC2-8B69-437A3B17D0FB}"/>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xmlns="" id="{8A0BD9C5-B34E-4AAB-8377-AF8DFB11876D}"/>
              </a:ext>
            </a:extLst>
          </p:cNvPr>
          <p:cNvSpPr>
            <a:spLocks noGrp="1"/>
          </p:cNvSpPr>
          <p:nvPr>
            <p:ph type="sldNum" sz="quarter" idx="12"/>
          </p:nvPr>
        </p:nvSpPr>
        <p:spPr/>
        <p:txBody>
          <a:bodyPr/>
          <a:lstStyle/>
          <a:p>
            <a:fld id="{4AE1E1EF-90A0-4171-8CF9-B3BC5042A8FC}" type="slidenum">
              <a:rPr lang="ko-KR" altLang="en-US" smtClean="0"/>
              <a:t>‹#›</a:t>
            </a:fld>
            <a:endParaRPr lang="ko-KR" altLang="en-US"/>
          </a:p>
        </p:txBody>
      </p:sp>
    </p:spTree>
    <p:extLst>
      <p:ext uri="{BB962C8B-B14F-4D97-AF65-F5344CB8AC3E}">
        <p14:creationId xmlns:p14="http://schemas.microsoft.com/office/powerpoint/2010/main" val="41160860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xmlns="" id="{4920DAF6-D7E6-4D33-B850-54F99D208355}"/>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xmlns="" id="{41A4B3E0-73A4-4A72-BA7A-63DEFF29A16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 편집</a:t>
            </a:r>
          </a:p>
        </p:txBody>
      </p:sp>
      <p:sp>
        <p:nvSpPr>
          <p:cNvPr id="4" name="날짜 개체 틀 3">
            <a:extLst>
              <a:ext uri="{FF2B5EF4-FFF2-40B4-BE49-F238E27FC236}">
                <a16:creationId xmlns:a16="http://schemas.microsoft.com/office/drawing/2014/main" xmlns="" id="{2559446C-9096-480E-AB5F-B96C77FF2B20}"/>
              </a:ext>
            </a:extLst>
          </p:cNvPr>
          <p:cNvSpPr>
            <a:spLocks noGrp="1"/>
          </p:cNvSpPr>
          <p:nvPr>
            <p:ph type="dt" sz="half" idx="10"/>
          </p:nvPr>
        </p:nvSpPr>
        <p:spPr/>
        <p:txBody>
          <a:bodyPr/>
          <a:lstStyle/>
          <a:p>
            <a:fld id="{784D74D0-C08C-4FA0-B1AC-58A8B9A14615}" type="datetimeFigureOut">
              <a:rPr lang="ko-KR" altLang="en-US" smtClean="0"/>
              <a:t>2020-12-29</a:t>
            </a:fld>
            <a:endParaRPr lang="ko-KR" altLang="en-US"/>
          </a:p>
        </p:txBody>
      </p:sp>
      <p:sp>
        <p:nvSpPr>
          <p:cNvPr id="5" name="바닥글 개체 틀 4">
            <a:extLst>
              <a:ext uri="{FF2B5EF4-FFF2-40B4-BE49-F238E27FC236}">
                <a16:creationId xmlns:a16="http://schemas.microsoft.com/office/drawing/2014/main" xmlns="" id="{B2623449-00CF-4EFE-8DCE-37CA27A6FE92}"/>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xmlns="" id="{F2C9618E-8D1C-42CF-A630-00AF7699BC27}"/>
              </a:ext>
            </a:extLst>
          </p:cNvPr>
          <p:cNvSpPr>
            <a:spLocks noGrp="1"/>
          </p:cNvSpPr>
          <p:nvPr>
            <p:ph type="sldNum" sz="quarter" idx="12"/>
          </p:nvPr>
        </p:nvSpPr>
        <p:spPr/>
        <p:txBody>
          <a:bodyPr/>
          <a:lstStyle/>
          <a:p>
            <a:fld id="{4AE1E1EF-90A0-4171-8CF9-B3BC5042A8FC}" type="slidenum">
              <a:rPr lang="ko-KR" altLang="en-US" smtClean="0"/>
              <a:t>‹#›</a:t>
            </a:fld>
            <a:endParaRPr lang="ko-KR" altLang="en-US"/>
          </a:p>
        </p:txBody>
      </p:sp>
    </p:spTree>
    <p:extLst>
      <p:ext uri="{BB962C8B-B14F-4D97-AF65-F5344CB8AC3E}">
        <p14:creationId xmlns:p14="http://schemas.microsoft.com/office/powerpoint/2010/main" val="35779919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xmlns="" id="{1F37B99E-884D-475E-B612-E0506AE15F47}"/>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xmlns="" id="{A0A59753-2F58-4F95-964D-797A9238094C}"/>
              </a:ext>
            </a:extLst>
          </p:cNvPr>
          <p:cNvSpPr>
            <a:spLocks noGrp="1"/>
          </p:cNvSpPr>
          <p:nvPr>
            <p:ph sz="half" idx="1"/>
          </p:nvPr>
        </p:nvSpPr>
        <p:spPr>
          <a:xfrm>
            <a:off x="838200" y="1825625"/>
            <a:ext cx="5181600" cy="435133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a:extLst>
              <a:ext uri="{FF2B5EF4-FFF2-40B4-BE49-F238E27FC236}">
                <a16:creationId xmlns:a16="http://schemas.microsoft.com/office/drawing/2014/main" xmlns="" id="{42F57A64-1427-4BFC-BFB0-C15D5F690640}"/>
              </a:ext>
            </a:extLst>
          </p:cNvPr>
          <p:cNvSpPr>
            <a:spLocks noGrp="1"/>
          </p:cNvSpPr>
          <p:nvPr>
            <p:ph sz="half" idx="2"/>
          </p:nvPr>
        </p:nvSpPr>
        <p:spPr>
          <a:xfrm>
            <a:off x="6172200" y="1825625"/>
            <a:ext cx="5181600" cy="435133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a:extLst>
              <a:ext uri="{FF2B5EF4-FFF2-40B4-BE49-F238E27FC236}">
                <a16:creationId xmlns:a16="http://schemas.microsoft.com/office/drawing/2014/main" xmlns="" id="{15F5A9D4-9FB9-4B13-A7E9-CF947D246043}"/>
              </a:ext>
            </a:extLst>
          </p:cNvPr>
          <p:cNvSpPr>
            <a:spLocks noGrp="1"/>
          </p:cNvSpPr>
          <p:nvPr>
            <p:ph type="dt" sz="half" idx="10"/>
          </p:nvPr>
        </p:nvSpPr>
        <p:spPr/>
        <p:txBody>
          <a:bodyPr/>
          <a:lstStyle/>
          <a:p>
            <a:fld id="{784D74D0-C08C-4FA0-B1AC-58A8B9A14615}" type="datetimeFigureOut">
              <a:rPr lang="ko-KR" altLang="en-US" smtClean="0"/>
              <a:t>2020-12-29</a:t>
            </a:fld>
            <a:endParaRPr lang="ko-KR" altLang="en-US"/>
          </a:p>
        </p:txBody>
      </p:sp>
      <p:sp>
        <p:nvSpPr>
          <p:cNvPr id="6" name="바닥글 개체 틀 5">
            <a:extLst>
              <a:ext uri="{FF2B5EF4-FFF2-40B4-BE49-F238E27FC236}">
                <a16:creationId xmlns:a16="http://schemas.microsoft.com/office/drawing/2014/main" xmlns="" id="{47248376-A751-44FC-9DF4-10710443BEEA}"/>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xmlns="" id="{76F4295E-4655-4EA8-8395-FEB42761C001}"/>
              </a:ext>
            </a:extLst>
          </p:cNvPr>
          <p:cNvSpPr>
            <a:spLocks noGrp="1"/>
          </p:cNvSpPr>
          <p:nvPr>
            <p:ph type="sldNum" sz="quarter" idx="12"/>
          </p:nvPr>
        </p:nvSpPr>
        <p:spPr/>
        <p:txBody>
          <a:bodyPr/>
          <a:lstStyle/>
          <a:p>
            <a:fld id="{4AE1E1EF-90A0-4171-8CF9-B3BC5042A8FC}" type="slidenum">
              <a:rPr lang="ko-KR" altLang="en-US" smtClean="0"/>
              <a:t>‹#›</a:t>
            </a:fld>
            <a:endParaRPr lang="ko-KR" altLang="en-US"/>
          </a:p>
        </p:txBody>
      </p:sp>
    </p:spTree>
    <p:extLst>
      <p:ext uri="{BB962C8B-B14F-4D97-AF65-F5344CB8AC3E}">
        <p14:creationId xmlns:p14="http://schemas.microsoft.com/office/powerpoint/2010/main" val="18070349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xmlns="" id="{21339BF5-FDEA-4F3B-BD8D-3ACD536B937E}"/>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xmlns="" id="{8768631A-0721-4C53-8306-6649F794335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4" name="내용 개체 틀 3">
            <a:extLst>
              <a:ext uri="{FF2B5EF4-FFF2-40B4-BE49-F238E27FC236}">
                <a16:creationId xmlns:a16="http://schemas.microsoft.com/office/drawing/2014/main" xmlns="" id="{AA94FC7E-4BF1-4157-933A-AC78647900C6}"/>
              </a:ext>
            </a:extLst>
          </p:cNvPr>
          <p:cNvSpPr>
            <a:spLocks noGrp="1"/>
          </p:cNvSpPr>
          <p:nvPr>
            <p:ph sz="half" idx="2"/>
          </p:nvPr>
        </p:nvSpPr>
        <p:spPr>
          <a:xfrm>
            <a:off x="839788" y="2505075"/>
            <a:ext cx="5157787" cy="368458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a:extLst>
              <a:ext uri="{FF2B5EF4-FFF2-40B4-BE49-F238E27FC236}">
                <a16:creationId xmlns:a16="http://schemas.microsoft.com/office/drawing/2014/main" xmlns="" id="{B3851BD7-8624-4B07-A746-164951CCBCB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6" name="내용 개체 틀 5">
            <a:extLst>
              <a:ext uri="{FF2B5EF4-FFF2-40B4-BE49-F238E27FC236}">
                <a16:creationId xmlns:a16="http://schemas.microsoft.com/office/drawing/2014/main" xmlns="" id="{C3C870E3-4F26-4A86-93E5-B0B53A8B67A1}"/>
              </a:ext>
            </a:extLst>
          </p:cNvPr>
          <p:cNvSpPr>
            <a:spLocks noGrp="1"/>
          </p:cNvSpPr>
          <p:nvPr>
            <p:ph sz="quarter" idx="4"/>
          </p:nvPr>
        </p:nvSpPr>
        <p:spPr>
          <a:xfrm>
            <a:off x="6172200" y="2505075"/>
            <a:ext cx="5183188" cy="368458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a:extLst>
              <a:ext uri="{FF2B5EF4-FFF2-40B4-BE49-F238E27FC236}">
                <a16:creationId xmlns:a16="http://schemas.microsoft.com/office/drawing/2014/main" xmlns="" id="{D16A0566-382B-4256-8073-BA71C3069648}"/>
              </a:ext>
            </a:extLst>
          </p:cNvPr>
          <p:cNvSpPr>
            <a:spLocks noGrp="1"/>
          </p:cNvSpPr>
          <p:nvPr>
            <p:ph type="dt" sz="half" idx="10"/>
          </p:nvPr>
        </p:nvSpPr>
        <p:spPr/>
        <p:txBody>
          <a:bodyPr/>
          <a:lstStyle/>
          <a:p>
            <a:fld id="{784D74D0-C08C-4FA0-B1AC-58A8B9A14615}" type="datetimeFigureOut">
              <a:rPr lang="ko-KR" altLang="en-US" smtClean="0"/>
              <a:t>2020-12-29</a:t>
            </a:fld>
            <a:endParaRPr lang="ko-KR" altLang="en-US"/>
          </a:p>
        </p:txBody>
      </p:sp>
      <p:sp>
        <p:nvSpPr>
          <p:cNvPr id="8" name="바닥글 개체 틀 7">
            <a:extLst>
              <a:ext uri="{FF2B5EF4-FFF2-40B4-BE49-F238E27FC236}">
                <a16:creationId xmlns:a16="http://schemas.microsoft.com/office/drawing/2014/main" xmlns="" id="{8CA8F21B-DAF2-4455-B077-061F299C6723}"/>
              </a:ext>
            </a:extLst>
          </p:cNvPr>
          <p:cNvSpPr>
            <a:spLocks noGrp="1"/>
          </p:cNvSpPr>
          <p:nvPr>
            <p:ph type="ftr" sz="quarter" idx="11"/>
          </p:nvPr>
        </p:nvSpPr>
        <p:spPr/>
        <p:txBody>
          <a:bodyPr/>
          <a:lstStyle/>
          <a:p>
            <a:endParaRPr lang="ko-KR" altLang="en-US"/>
          </a:p>
        </p:txBody>
      </p:sp>
      <p:sp>
        <p:nvSpPr>
          <p:cNvPr id="9" name="슬라이드 번호 개체 틀 8">
            <a:extLst>
              <a:ext uri="{FF2B5EF4-FFF2-40B4-BE49-F238E27FC236}">
                <a16:creationId xmlns:a16="http://schemas.microsoft.com/office/drawing/2014/main" xmlns="" id="{08D1B069-427B-4549-8046-6E907EA0D97B}"/>
              </a:ext>
            </a:extLst>
          </p:cNvPr>
          <p:cNvSpPr>
            <a:spLocks noGrp="1"/>
          </p:cNvSpPr>
          <p:nvPr>
            <p:ph type="sldNum" sz="quarter" idx="12"/>
          </p:nvPr>
        </p:nvSpPr>
        <p:spPr/>
        <p:txBody>
          <a:bodyPr/>
          <a:lstStyle/>
          <a:p>
            <a:fld id="{4AE1E1EF-90A0-4171-8CF9-B3BC5042A8FC}" type="slidenum">
              <a:rPr lang="ko-KR" altLang="en-US" smtClean="0"/>
              <a:t>‹#›</a:t>
            </a:fld>
            <a:endParaRPr lang="ko-KR" altLang="en-US"/>
          </a:p>
        </p:txBody>
      </p:sp>
    </p:spTree>
    <p:extLst>
      <p:ext uri="{BB962C8B-B14F-4D97-AF65-F5344CB8AC3E}">
        <p14:creationId xmlns:p14="http://schemas.microsoft.com/office/powerpoint/2010/main" val="6261281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xmlns="" id="{65A824B5-BF38-49E7-B4FF-F614759E5BB8}"/>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xmlns="" id="{BE2D06F4-ED54-4D62-A213-DC7BE2D6198D}"/>
              </a:ext>
            </a:extLst>
          </p:cNvPr>
          <p:cNvSpPr>
            <a:spLocks noGrp="1"/>
          </p:cNvSpPr>
          <p:nvPr>
            <p:ph type="dt" sz="half" idx="10"/>
          </p:nvPr>
        </p:nvSpPr>
        <p:spPr/>
        <p:txBody>
          <a:bodyPr/>
          <a:lstStyle/>
          <a:p>
            <a:fld id="{784D74D0-C08C-4FA0-B1AC-58A8B9A14615}" type="datetimeFigureOut">
              <a:rPr lang="ko-KR" altLang="en-US" smtClean="0"/>
              <a:t>2020-12-29</a:t>
            </a:fld>
            <a:endParaRPr lang="ko-KR" altLang="en-US"/>
          </a:p>
        </p:txBody>
      </p:sp>
      <p:sp>
        <p:nvSpPr>
          <p:cNvPr id="4" name="바닥글 개체 틀 3">
            <a:extLst>
              <a:ext uri="{FF2B5EF4-FFF2-40B4-BE49-F238E27FC236}">
                <a16:creationId xmlns:a16="http://schemas.microsoft.com/office/drawing/2014/main" xmlns="" id="{6AA152F9-C161-47C4-B2C6-F45666EB07FC}"/>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xmlns="" id="{7E32A262-DB12-4D55-9651-26E005657EAC}"/>
              </a:ext>
            </a:extLst>
          </p:cNvPr>
          <p:cNvSpPr>
            <a:spLocks noGrp="1"/>
          </p:cNvSpPr>
          <p:nvPr>
            <p:ph type="sldNum" sz="quarter" idx="12"/>
          </p:nvPr>
        </p:nvSpPr>
        <p:spPr/>
        <p:txBody>
          <a:bodyPr/>
          <a:lstStyle/>
          <a:p>
            <a:fld id="{4AE1E1EF-90A0-4171-8CF9-B3BC5042A8FC}" type="slidenum">
              <a:rPr lang="ko-KR" altLang="en-US" smtClean="0"/>
              <a:t>‹#›</a:t>
            </a:fld>
            <a:endParaRPr lang="ko-KR" altLang="en-US"/>
          </a:p>
        </p:txBody>
      </p:sp>
    </p:spTree>
    <p:extLst>
      <p:ext uri="{BB962C8B-B14F-4D97-AF65-F5344CB8AC3E}">
        <p14:creationId xmlns:p14="http://schemas.microsoft.com/office/powerpoint/2010/main" val="37530903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xmlns="" id="{6D220AA4-0515-47B5-8077-040C9C139D23}"/>
              </a:ext>
            </a:extLst>
          </p:cNvPr>
          <p:cNvSpPr>
            <a:spLocks noGrp="1"/>
          </p:cNvSpPr>
          <p:nvPr>
            <p:ph type="dt" sz="half" idx="10"/>
          </p:nvPr>
        </p:nvSpPr>
        <p:spPr/>
        <p:txBody>
          <a:bodyPr/>
          <a:lstStyle/>
          <a:p>
            <a:fld id="{784D74D0-C08C-4FA0-B1AC-58A8B9A14615}" type="datetimeFigureOut">
              <a:rPr lang="ko-KR" altLang="en-US" smtClean="0"/>
              <a:t>2020-12-29</a:t>
            </a:fld>
            <a:endParaRPr lang="ko-KR" altLang="en-US"/>
          </a:p>
        </p:txBody>
      </p:sp>
      <p:sp>
        <p:nvSpPr>
          <p:cNvPr id="3" name="바닥글 개체 틀 2">
            <a:extLst>
              <a:ext uri="{FF2B5EF4-FFF2-40B4-BE49-F238E27FC236}">
                <a16:creationId xmlns:a16="http://schemas.microsoft.com/office/drawing/2014/main" xmlns="" id="{C6AC7298-5E99-4554-A889-022EB51E72E3}"/>
              </a:ext>
            </a:extLst>
          </p:cNvPr>
          <p:cNvSpPr>
            <a:spLocks noGrp="1"/>
          </p:cNvSpPr>
          <p:nvPr>
            <p:ph type="ftr" sz="quarter" idx="11"/>
          </p:nvPr>
        </p:nvSpPr>
        <p:spPr/>
        <p:txBody>
          <a:bodyPr/>
          <a:lstStyle/>
          <a:p>
            <a:endParaRPr lang="ko-KR" altLang="en-US"/>
          </a:p>
        </p:txBody>
      </p:sp>
      <p:sp>
        <p:nvSpPr>
          <p:cNvPr id="4" name="슬라이드 번호 개체 틀 3">
            <a:extLst>
              <a:ext uri="{FF2B5EF4-FFF2-40B4-BE49-F238E27FC236}">
                <a16:creationId xmlns:a16="http://schemas.microsoft.com/office/drawing/2014/main" xmlns="" id="{AC114EAB-A7BC-42C0-9739-D44863A5057D}"/>
              </a:ext>
            </a:extLst>
          </p:cNvPr>
          <p:cNvSpPr>
            <a:spLocks noGrp="1"/>
          </p:cNvSpPr>
          <p:nvPr>
            <p:ph type="sldNum" sz="quarter" idx="12"/>
          </p:nvPr>
        </p:nvSpPr>
        <p:spPr/>
        <p:txBody>
          <a:bodyPr/>
          <a:lstStyle/>
          <a:p>
            <a:fld id="{4AE1E1EF-90A0-4171-8CF9-B3BC5042A8FC}" type="slidenum">
              <a:rPr lang="ko-KR" altLang="en-US" smtClean="0"/>
              <a:t>‹#›</a:t>
            </a:fld>
            <a:endParaRPr lang="ko-KR" altLang="en-US"/>
          </a:p>
        </p:txBody>
      </p:sp>
    </p:spTree>
    <p:extLst>
      <p:ext uri="{BB962C8B-B14F-4D97-AF65-F5344CB8AC3E}">
        <p14:creationId xmlns:p14="http://schemas.microsoft.com/office/powerpoint/2010/main" val="18621320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xmlns="" id="{48945DA9-2CB4-496A-9C7C-E08DCF8B5C1A}"/>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xmlns="" id="{3430DB97-54C0-468E-805F-B4AB2C1FB6A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a:extLst>
              <a:ext uri="{FF2B5EF4-FFF2-40B4-BE49-F238E27FC236}">
                <a16:creationId xmlns:a16="http://schemas.microsoft.com/office/drawing/2014/main" xmlns="" id="{B948D323-88DB-4800-9486-11F228661A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 편집</a:t>
            </a:r>
          </a:p>
        </p:txBody>
      </p:sp>
      <p:sp>
        <p:nvSpPr>
          <p:cNvPr id="5" name="날짜 개체 틀 4">
            <a:extLst>
              <a:ext uri="{FF2B5EF4-FFF2-40B4-BE49-F238E27FC236}">
                <a16:creationId xmlns:a16="http://schemas.microsoft.com/office/drawing/2014/main" xmlns="" id="{E696FF92-27E8-46E9-9DC2-23FD53E586F3}"/>
              </a:ext>
            </a:extLst>
          </p:cNvPr>
          <p:cNvSpPr>
            <a:spLocks noGrp="1"/>
          </p:cNvSpPr>
          <p:nvPr>
            <p:ph type="dt" sz="half" idx="10"/>
          </p:nvPr>
        </p:nvSpPr>
        <p:spPr/>
        <p:txBody>
          <a:bodyPr/>
          <a:lstStyle/>
          <a:p>
            <a:fld id="{784D74D0-C08C-4FA0-B1AC-58A8B9A14615}" type="datetimeFigureOut">
              <a:rPr lang="ko-KR" altLang="en-US" smtClean="0"/>
              <a:t>2020-12-29</a:t>
            </a:fld>
            <a:endParaRPr lang="ko-KR" altLang="en-US"/>
          </a:p>
        </p:txBody>
      </p:sp>
      <p:sp>
        <p:nvSpPr>
          <p:cNvPr id="6" name="바닥글 개체 틀 5">
            <a:extLst>
              <a:ext uri="{FF2B5EF4-FFF2-40B4-BE49-F238E27FC236}">
                <a16:creationId xmlns:a16="http://schemas.microsoft.com/office/drawing/2014/main" xmlns="" id="{1828E2E8-C57B-4E85-A7D5-653B911919E4}"/>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xmlns="" id="{A453D3EA-58F0-4E84-AFFA-F3D993BF61A8}"/>
              </a:ext>
            </a:extLst>
          </p:cNvPr>
          <p:cNvSpPr>
            <a:spLocks noGrp="1"/>
          </p:cNvSpPr>
          <p:nvPr>
            <p:ph type="sldNum" sz="quarter" idx="12"/>
          </p:nvPr>
        </p:nvSpPr>
        <p:spPr/>
        <p:txBody>
          <a:bodyPr/>
          <a:lstStyle/>
          <a:p>
            <a:fld id="{4AE1E1EF-90A0-4171-8CF9-B3BC5042A8FC}" type="slidenum">
              <a:rPr lang="ko-KR" altLang="en-US" smtClean="0"/>
              <a:t>‹#›</a:t>
            </a:fld>
            <a:endParaRPr lang="ko-KR" altLang="en-US"/>
          </a:p>
        </p:txBody>
      </p:sp>
    </p:spTree>
    <p:extLst>
      <p:ext uri="{BB962C8B-B14F-4D97-AF65-F5344CB8AC3E}">
        <p14:creationId xmlns:p14="http://schemas.microsoft.com/office/powerpoint/2010/main" val="30922387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xmlns="" id="{78A7B7DD-1A64-41A8-9025-8BC029D6B860}"/>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xmlns="" id="{454B8945-21AB-4BE7-BBAE-66923121C07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xmlns="" id="{BF17F580-B158-47C1-992D-3DF0D009FE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 편집</a:t>
            </a:r>
          </a:p>
        </p:txBody>
      </p:sp>
      <p:sp>
        <p:nvSpPr>
          <p:cNvPr id="5" name="날짜 개체 틀 4">
            <a:extLst>
              <a:ext uri="{FF2B5EF4-FFF2-40B4-BE49-F238E27FC236}">
                <a16:creationId xmlns:a16="http://schemas.microsoft.com/office/drawing/2014/main" xmlns="" id="{236E3F2C-31F0-46B5-A453-0A5D9857493B}"/>
              </a:ext>
            </a:extLst>
          </p:cNvPr>
          <p:cNvSpPr>
            <a:spLocks noGrp="1"/>
          </p:cNvSpPr>
          <p:nvPr>
            <p:ph type="dt" sz="half" idx="10"/>
          </p:nvPr>
        </p:nvSpPr>
        <p:spPr/>
        <p:txBody>
          <a:bodyPr/>
          <a:lstStyle/>
          <a:p>
            <a:fld id="{784D74D0-C08C-4FA0-B1AC-58A8B9A14615}" type="datetimeFigureOut">
              <a:rPr lang="ko-KR" altLang="en-US" smtClean="0"/>
              <a:t>2020-12-29</a:t>
            </a:fld>
            <a:endParaRPr lang="ko-KR" altLang="en-US"/>
          </a:p>
        </p:txBody>
      </p:sp>
      <p:sp>
        <p:nvSpPr>
          <p:cNvPr id="6" name="바닥글 개체 틀 5">
            <a:extLst>
              <a:ext uri="{FF2B5EF4-FFF2-40B4-BE49-F238E27FC236}">
                <a16:creationId xmlns:a16="http://schemas.microsoft.com/office/drawing/2014/main" xmlns="" id="{910FF5DD-34B8-44CD-88BD-FE01351A9E04}"/>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xmlns="" id="{4CEC2BD0-03BB-4721-988B-B156B755600C}"/>
              </a:ext>
            </a:extLst>
          </p:cNvPr>
          <p:cNvSpPr>
            <a:spLocks noGrp="1"/>
          </p:cNvSpPr>
          <p:nvPr>
            <p:ph type="sldNum" sz="quarter" idx="12"/>
          </p:nvPr>
        </p:nvSpPr>
        <p:spPr/>
        <p:txBody>
          <a:bodyPr/>
          <a:lstStyle/>
          <a:p>
            <a:fld id="{4AE1E1EF-90A0-4171-8CF9-B3BC5042A8FC}" type="slidenum">
              <a:rPr lang="ko-KR" altLang="en-US" smtClean="0"/>
              <a:t>‹#›</a:t>
            </a:fld>
            <a:endParaRPr lang="ko-KR" altLang="en-US"/>
          </a:p>
        </p:txBody>
      </p:sp>
    </p:spTree>
    <p:extLst>
      <p:ext uri="{BB962C8B-B14F-4D97-AF65-F5344CB8AC3E}">
        <p14:creationId xmlns:p14="http://schemas.microsoft.com/office/powerpoint/2010/main" val="15711317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xmlns="" id="{B6796DA4-1717-4E96-9362-C688A577E7C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xmlns="" id="{456BE35E-AF86-4E40-9259-E56A78E0E0D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a:extLst>
              <a:ext uri="{FF2B5EF4-FFF2-40B4-BE49-F238E27FC236}">
                <a16:creationId xmlns:a16="http://schemas.microsoft.com/office/drawing/2014/main" xmlns="" id="{6E99C7FE-85A4-4306-9DA9-E7751267476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4D74D0-C08C-4FA0-B1AC-58A8B9A14615}" type="datetimeFigureOut">
              <a:rPr lang="ko-KR" altLang="en-US" smtClean="0"/>
              <a:t>2020-12-29</a:t>
            </a:fld>
            <a:endParaRPr lang="ko-KR" altLang="en-US"/>
          </a:p>
        </p:txBody>
      </p:sp>
      <p:sp>
        <p:nvSpPr>
          <p:cNvPr id="5" name="바닥글 개체 틀 4">
            <a:extLst>
              <a:ext uri="{FF2B5EF4-FFF2-40B4-BE49-F238E27FC236}">
                <a16:creationId xmlns:a16="http://schemas.microsoft.com/office/drawing/2014/main" xmlns="" id="{8E1C45BA-E608-4D32-9D6B-72C445ECF3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a:extLst>
              <a:ext uri="{FF2B5EF4-FFF2-40B4-BE49-F238E27FC236}">
                <a16:creationId xmlns:a16="http://schemas.microsoft.com/office/drawing/2014/main" xmlns="" id="{CA1BE4C1-E047-4523-A66F-F5BB510734F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E1E1EF-90A0-4171-8CF9-B3BC5042A8FC}" type="slidenum">
              <a:rPr lang="ko-KR" altLang="en-US" smtClean="0"/>
              <a:t>‹#›</a:t>
            </a:fld>
            <a:endParaRPr lang="ko-KR" altLang="en-US"/>
          </a:p>
        </p:txBody>
      </p:sp>
    </p:spTree>
    <p:extLst>
      <p:ext uri="{BB962C8B-B14F-4D97-AF65-F5344CB8AC3E}">
        <p14:creationId xmlns:p14="http://schemas.microsoft.com/office/powerpoint/2010/main" val="32592803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19.jpeg"/><Relationship Id="rId4" Type="http://schemas.microsoft.com/office/2007/relationships/hdphoto" Target="../media/hdphoto11.wdp"/></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22.png"/><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25.png"/><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2.png"/><Relationship Id="rId7" Type="http://schemas.microsoft.com/office/2007/relationships/hdphoto" Target="../media/hdphoto2.wdp"/><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jpeg"/><Relationship Id="rId4" Type="http://schemas.microsoft.com/office/2007/relationships/hdphoto" Target="../media/hdphoto1.wdp"/><Relationship Id="rId9" Type="http://schemas.microsoft.com/office/2007/relationships/hdphoto" Target="../media/hdphoto3.wdp"/></Relationships>
</file>

<file path=ppt/slides/_rels/slide4.xml.rels><?xml version="1.0" encoding="UTF-8" standalone="yes"?>
<Relationships xmlns="http://schemas.openxmlformats.org/package/2006/relationships"><Relationship Id="rId8" Type="http://schemas.microsoft.com/office/2007/relationships/hdphoto" Target="../media/hdphoto5.wdp"/><Relationship Id="rId3" Type="http://schemas.openxmlformats.org/officeDocument/2006/relationships/image" Target="../media/image2.pn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microsoft.com/office/2007/relationships/hdphoto" Target="../media/hdphoto4.wdp"/><Relationship Id="rId5" Type="http://schemas.openxmlformats.org/officeDocument/2006/relationships/image" Target="../media/image6.png"/><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8" Type="http://schemas.microsoft.com/office/2007/relationships/hdphoto" Target="../media/hdphoto8.wdp"/><Relationship Id="rId3" Type="http://schemas.openxmlformats.org/officeDocument/2006/relationships/image" Target="../media/image9.png"/><Relationship Id="rId7" Type="http://schemas.openxmlformats.org/officeDocument/2006/relationships/image" Target="../media/image11.jpe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microsoft.com/office/2007/relationships/hdphoto" Target="../media/hdphoto7.wdp"/><Relationship Id="rId5" Type="http://schemas.openxmlformats.org/officeDocument/2006/relationships/image" Target="../media/image10.jpeg"/><Relationship Id="rId4" Type="http://schemas.microsoft.com/office/2007/relationships/hdphoto" Target="../media/hdphoto6.wdp"/></Relationships>
</file>

<file path=ppt/slides/_rels/slide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13.png"/><Relationship Id="rId4" Type="http://schemas.microsoft.com/office/2007/relationships/hdphoto" Target="../media/hdphoto9.wdp"/></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microsoft.com/office/2007/relationships/hdphoto" Target="../media/hdphoto10.wdp"/><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xmlns="" id="{01E316FB-EDEF-4544-BEAA-916AA4BA21A0}"/>
              </a:ext>
            </a:extLst>
          </p:cNvPr>
          <p:cNvSpPr txBox="1"/>
          <p:nvPr/>
        </p:nvSpPr>
        <p:spPr>
          <a:xfrm>
            <a:off x="3561578" y="5097807"/>
            <a:ext cx="4534672" cy="646331"/>
          </a:xfrm>
          <a:prstGeom prst="rect">
            <a:avLst/>
          </a:prstGeom>
          <a:noFill/>
        </p:spPr>
        <p:txBody>
          <a:bodyPr wrap="square" rtlCol="0">
            <a:spAutoFit/>
          </a:bodyPr>
          <a:lstStyle/>
          <a:p>
            <a:pPr algn="ctr"/>
            <a:r>
              <a:rPr lang="en-US" altLang="ko-KR" sz="3600" smtClean="0">
                <a:ln>
                  <a:solidFill>
                    <a:schemeClr val="tx1">
                      <a:alpha val="30000"/>
                    </a:schemeClr>
                  </a:solidFill>
                </a:ln>
                <a:latin typeface="KoPub돋움체 Light" panose="02020603020101020101" pitchFamily="18" charset="-127"/>
                <a:ea typeface="KoPub돋움체 Light" panose="02020603020101020101" pitchFamily="18" charset="-127"/>
              </a:rPr>
              <a:t>Team MEmbers</a:t>
            </a:r>
            <a:endParaRPr lang="ko-KR" altLang="en-US" sz="3600" dirty="0">
              <a:ln>
                <a:solidFill>
                  <a:schemeClr val="tx1">
                    <a:alpha val="30000"/>
                  </a:schemeClr>
                </a:solidFill>
              </a:ln>
              <a:latin typeface="KoPub돋움체 Light" panose="02020603020101020101" pitchFamily="18" charset="-127"/>
              <a:ea typeface="KoPub돋움체 Light" panose="02020603020101020101" pitchFamily="18" charset="-127"/>
            </a:endParaRPr>
          </a:p>
        </p:txBody>
      </p:sp>
      <p:sp>
        <p:nvSpPr>
          <p:cNvPr id="14" name="TextBox 13">
            <a:extLst>
              <a:ext uri="{FF2B5EF4-FFF2-40B4-BE49-F238E27FC236}">
                <a16:creationId xmlns:a16="http://schemas.microsoft.com/office/drawing/2014/main" xmlns="" id="{7A9521EC-3235-494C-93F6-585BC9C3B43E}"/>
              </a:ext>
            </a:extLst>
          </p:cNvPr>
          <p:cNvSpPr txBox="1"/>
          <p:nvPr/>
        </p:nvSpPr>
        <p:spPr>
          <a:xfrm>
            <a:off x="4108508" y="1520288"/>
            <a:ext cx="3791966" cy="253916"/>
          </a:xfrm>
          <a:prstGeom prst="rect">
            <a:avLst/>
          </a:prstGeom>
          <a:noFill/>
        </p:spPr>
        <p:txBody>
          <a:bodyPr wrap="square" rtlCol="0">
            <a:spAutoFit/>
          </a:bodyPr>
          <a:lstStyle/>
          <a:p>
            <a:pPr algn="ctr"/>
            <a:r>
              <a:rPr lang="en-US" altLang="ko-KR" sz="1050" smtClean="0"/>
              <a:t>2020-Winter SMWU-KYU Interdisciplinary Hackathon</a:t>
            </a:r>
            <a:endParaRPr lang="en-US" altLang="ko-KR" sz="1050"/>
          </a:p>
        </p:txBody>
      </p:sp>
      <p:grpSp>
        <p:nvGrpSpPr>
          <p:cNvPr id="25" name="그룹 24">
            <a:extLst>
              <a:ext uri="{FF2B5EF4-FFF2-40B4-BE49-F238E27FC236}">
                <a16:creationId xmlns:a16="http://schemas.microsoft.com/office/drawing/2014/main" xmlns="" id="{1D2D99A6-C3A5-455C-8184-43DACE6D4904}"/>
              </a:ext>
            </a:extLst>
          </p:cNvPr>
          <p:cNvGrpSpPr/>
          <p:nvPr/>
        </p:nvGrpSpPr>
        <p:grpSpPr>
          <a:xfrm>
            <a:off x="4337108" y="1769323"/>
            <a:ext cx="3275272" cy="88579"/>
            <a:chOff x="4337108" y="1769323"/>
            <a:chExt cx="3275272" cy="88579"/>
          </a:xfrm>
        </p:grpSpPr>
        <p:cxnSp>
          <p:nvCxnSpPr>
            <p:cNvPr id="5" name="직선 연결선 4">
              <a:extLst>
                <a:ext uri="{FF2B5EF4-FFF2-40B4-BE49-F238E27FC236}">
                  <a16:creationId xmlns:a16="http://schemas.microsoft.com/office/drawing/2014/main" xmlns="" id="{F3920279-48F9-42E9-8322-AE444CC499BF}"/>
                </a:ext>
              </a:extLst>
            </p:cNvPr>
            <p:cNvCxnSpPr>
              <a:cxnSpLocks/>
            </p:cNvCxnSpPr>
            <p:nvPr/>
          </p:nvCxnSpPr>
          <p:spPr>
            <a:xfrm>
              <a:off x="4337108" y="1817467"/>
              <a:ext cx="3275272" cy="0"/>
            </a:xfrm>
            <a:prstGeom prst="line">
              <a:avLst/>
            </a:prstGeom>
            <a:solidFill>
              <a:schemeClr val="accent1">
                <a:lumMod val="50000"/>
                <a:alpha val="70000"/>
              </a:schemeClr>
            </a:solidFill>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직사각형 6">
              <a:extLst>
                <a:ext uri="{FF2B5EF4-FFF2-40B4-BE49-F238E27FC236}">
                  <a16:creationId xmlns:a16="http://schemas.microsoft.com/office/drawing/2014/main" xmlns="" id="{54FF5575-BD81-49D6-BF4F-81749C4C22BA}"/>
                </a:ext>
              </a:extLst>
            </p:cNvPr>
            <p:cNvSpPr/>
            <p:nvPr/>
          </p:nvSpPr>
          <p:spPr>
            <a:xfrm>
              <a:off x="4342384" y="1769323"/>
              <a:ext cx="633711"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23" name="직사각형 22">
              <a:extLst>
                <a:ext uri="{FF2B5EF4-FFF2-40B4-BE49-F238E27FC236}">
                  <a16:creationId xmlns:a16="http://schemas.microsoft.com/office/drawing/2014/main" xmlns="" id="{036B305E-0F6B-4B99-882A-37313EC9E4AE}"/>
                </a:ext>
              </a:extLst>
            </p:cNvPr>
            <p:cNvSpPr/>
            <p:nvPr/>
          </p:nvSpPr>
          <p:spPr>
            <a:xfrm>
              <a:off x="6978669" y="1812183"/>
              <a:ext cx="633711"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grpSp>
      <p:sp>
        <p:nvSpPr>
          <p:cNvPr id="4" name="TextBox 3"/>
          <p:cNvSpPr txBox="1"/>
          <p:nvPr/>
        </p:nvSpPr>
        <p:spPr>
          <a:xfrm>
            <a:off x="2962275" y="5682582"/>
            <a:ext cx="6438900" cy="646331"/>
          </a:xfrm>
          <a:prstGeom prst="rect">
            <a:avLst/>
          </a:prstGeom>
          <a:noFill/>
        </p:spPr>
        <p:txBody>
          <a:bodyPr wrap="square" rtlCol="0">
            <a:spAutoFit/>
          </a:bodyPr>
          <a:lstStyle/>
          <a:p>
            <a:pPr algn="ctr"/>
            <a:r>
              <a:rPr lang="en-US" altLang="ko-KR"/>
              <a:t>KYU : Naoto </a:t>
            </a:r>
            <a:r>
              <a:rPr lang="en-US" altLang="ko-KR"/>
              <a:t>Ikemoto</a:t>
            </a:r>
            <a:r>
              <a:rPr lang="en-US" altLang="ko-KR" smtClean="0"/>
              <a:t>, Ishikawa</a:t>
            </a:r>
            <a:r>
              <a:rPr lang="en-US" altLang="ko-KR"/>
              <a:t> Keigo</a:t>
            </a:r>
            <a:br>
              <a:rPr lang="en-US" altLang="ko-KR"/>
            </a:br>
            <a:r>
              <a:rPr lang="en-US" altLang="ko-KR"/>
              <a:t>SMWU: Jeongin Sun, JungHyun Moon, Yejin Jeong.</a:t>
            </a:r>
            <a:endParaRPr lang="ko-KR" altLang="en-US"/>
          </a:p>
        </p:txBody>
      </p:sp>
      <p:pic>
        <p:nvPicPr>
          <p:cNvPr id="6" name="그림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45317" y="2141463"/>
            <a:ext cx="7204581" cy="2406438"/>
          </a:xfrm>
          <a:prstGeom prst="rect">
            <a:avLst/>
          </a:prstGeom>
        </p:spPr>
      </p:pic>
    </p:spTree>
    <p:extLst>
      <p:ext uri="{BB962C8B-B14F-4D97-AF65-F5344CB8AC3E}">
        <p14:creationId xmlns:p14="http://schemas.microsoft.com/office/powerpoint/2010/main" val="29278985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cxnSp>
        <p:nvCxnSpPr>
          <p:cNvPr id="14" name="직선 연결선 13">
            <a:extLst>
              <a:ext uri="{FF2B5EF4-FFF2-40B4-BE49-F238E27FC236}">
                <a16:creationId xmlns:a16="http://schemas.microsoft.com/office/drawing/2014/main" xmlns="" id="{D5BA412A-6177-4533-A556-69DED86393E9}"/>
              </a:ext>
            </a:extLst>
          </p:cNvPr>
          <p:cNvCxnSpPr>
            <a:cxnSpLocks/>
          </p:cNvCxnSpPr>
          <p:nvPr/>
        </p:nvCxnSpPr>
        <p:spPr>
          <a:xfrm>
            <a:off x="5808078" y="1903673"/>
            <a:ext cx="39002" cy="3752316"/>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0417" y="2022977"/>
            <a:ext cx="3819525" cy="800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그림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517318" y="1967053"/>
            <a:ext cx="2730259" cy="911948"/>
          </a:xfrm>
          <a:prstGeom prst="rect">
            <a:avLst/>
          </a:prstGeom>
        </p:spPr>
      </p:pic>
      <p:sp>
        <p:nvSpPr>
          <p:cNvPr id="10" name="TextBox 9"/>
          <p:cNvSpPr txBox="1"/>
          <p:nvPr/>
        </p:nvSpPr>
        <p:spPr>
          <a:xfrm>
            <a:off x="7401605" y="3176727"/>
            <a:ext cx="798617" cy="400110"/>
          </a:xfrm>
          <a:prstGeom prst="rect">
            <a:avLst/>
          </a:prstGeom>
          <a:noFill/>
        </p:spPr>
        <p:txBody>
          <a:bodyPr wrap="none" rtlCol="0">
            <a:spAutoFit/>
          </a:bodyPr>
          <a:lstStyle/>
          <a:p>
            <a:r>
              <a:rPr lang="en-US" altLang="ko-KR" sz="2000" smtClean="0">
                <a:latin typeface="210 상상공작소 L" panose="02020603020101020101" pitchFamily="18" charset="-127"/>
                <a:ea typeface="210 상상공작소 L" panose="02020603020101020101" pitchFamily="18" charset="-127"/>
              </a:rPr>
              <a:t>Free</a:t>
            </a:r>
            <a:endParaRPr lang="ko-KR" altLang="en-US" sz="2000">
              <a:latin typeface="210 상상공작소 L" panose="02020603020101020101" pitchFamily="18" charset="-127"/>
              <a:ea typeface="210 상상공작소 L" panose="02020603020101020101" pitchFamily="18" charset="-127"/>
            </a:endParaRPr>
          </a:p>
        </p:txBody>
      </p:sp>
      <p:sp>
        <p:nvSpPr>
          <p:cNvPr id="19" name="TextBox 18"/>
          <p:cNvSpPr txBox="1"/>
          <p:nvPr/>
        </p:nvSpPr>
        <p:spPr>
          <a:xfrm>
            <a:off x="7206167" y="3975605"/>
            <a:ext cx="1300356" cy="400110"/>
          </a:xfrm>
          <a:prstGeom prst="rect">
            <a:avLst/>
          </a:prstGeom>
          <a:noFill/>
        </p:spPr>
        <p:txBody>
          <a:bodyPr wrap="none" rtlCol="0">
            <a:spAutoFit/>
          </a:bodyPr>
          <a:lstStyle/>
          <a:p>
            <a:r>
              <a:rPr lang="en-US" altLang="ko-KR" sz="2000" smtClean="0">
                <a:latin typeface="210 상상공작소 L" panose="02020603020101020101" pitchFamily="18" charset="-127"/>
                <a:ea typeface="210 상상공작소 L" panose="02020603020101020101" pitchFamily="18" charset="-127"/>
              </a:rPr>
              <a:t>Delicate</a:t>
            </a:r>
            <a:endParaRPr lang="ko-KR" altLang="en-US" sz="2000">
              <a:latin typeface="210 상상공작소 L" panose="02020603020101020101" pitchFamily="18" charset="-127"/>
              <a:ea typeface="210 상상공작소 L" panose="02020603020101020101" pitchFamily="18" charset="-127"/>
            </a:endParaRPr>
          </a:p>
        </p:txBody>
      </p:sp>
      <p:sp>
        <p:nvSpPr>
          <p:cNvPr id="20" name="TextBox 19"/>
          <p:cNvSpPr txBox="1"/>
          <p:nvPr/>
        </p:nvSpPr>
        <p:spPr>
          <a:xfrm>
            <a:off x="6378280" y="4767693"/>
            <a:ext cx="3490058" cy="400110"/>
          </a:xfrm>
          <a:prstGeom prst="rect">
            <a:avLst/>
          </a:prstGeom>
          <a:noFill/>
        </p:spPr>
        <p:txBody>
          <a:bodyPr wrap="none" rtlCol="0">
            <a:spAutoFit/>
          </a:bodyPr>
          <a:lstStyle/>
          <a:p>
            <a:r>
              <a:rPr lang="en-US" altLang="ko-KR" sz="2000">
                <a:latin typeface="210 상상공작소 L" panose="02020603020101020101" pitchFamily="18" charset="-127"/>
                <a:ea typeface="210 상상공작소 L" panose="02020603020101020101" pitchFamily="18" charset="-127"/>
              </a:rPr>
              <a:t>in-depth learning effect</a:t>
            </a:r>
            <a:endParaRPr lang="ko-KR" altLang="en-US" sz="2000">
              <a:latin typeface="210 상상공작소 L" panose="02020603020101020101" pitchFamily="18" charset="-127"/>
              <a:ea typeface="210 상상공작소 L" panose="02020603020101020101" pitchFamily="18" charset="-127"/>
            </a:endParaRPr>
          </a:p>
        </p:txBody>
      </p:sp>
      <p:sp>
        <p:nvSpPr>
          <p:cNvPr id="24" name="TextBox 23"/>
          <p:cNvSpPr txBox="1"/>
          <p:nvPr/>
        </p:nvSpPr>
        <p:spPr>
          <a:xfrm>
            <a:off x="3771456" y="3200290"/>
            <a:ext cx="324128" cy="369332"/>
          </a:xfrm>
          <a:prstGeom prst="rect">
            <a:avLst/>
          </a:prstGeom>
          <a:noFill/>
        </p:spPr>
        <p:txBody>
          <a:bodyPr wrap="none" rtlCol="0">
            <a:spAutoFit/>
          </a:bodyPr>
          <a:lstStyle/>
          <a:p>
            <a:r>
              <a:rPr lang="en-US" altLang="ko-KR" smtClean="0"/>
              <a:t>X</a:t>
            </a:r>
            <a:endParaRPr lang="ko-KR" altLang="en-US"/>
          </a:p>
        </p:txBody>
      </p:sp>
      <p:sp>
        <p:nvSpPr>
          <p:cNvPr id="25" name="TextBox 24"/>
          <p:cNvSpPr txBox="1"/>
          <p:nvPr/>
        </p:nvSpPr>
        <p:spPr>
          <a:xfrm>
            <a:off x="3771456" y="3999168"/>
            <a:ext cx="324128" cy="369332"/>
          </a:xfrm>
          <a:prstGeom prst="rect">
            <a:avLst/>
          </a:prstGeom>
          <a:noFill/>
        </p:spPr>
        <p:txBody>
          <a:bodyPr wrap="none" rtlCol="0">
            <a:spAutoFit/>
          </a:bodyPr>
          <a:lstStyle/>
          <a:p>
            <a:r>
              <a:rPr lang="en-US" altLang="ko-KR" smtClean="0"/>
              <a:t>X</a:t>
            </a:r>
            <a:endParaRPr lang="ko-KR" altLang="en-US"/>
          </a:p>
        </p:txBody>
      </p:sp>
      <p:sp>
        <p:nvSpPr>
          <p:cNvPr id="26" name="TextBox 25"/>
          <p:cNvSpPr txBox="1"/>
          <p:nvPr/>
        </p:nvSpPr>
        <p:spPr>
          <a:xfrm>
            <a:off x="3771456" y="4863264"/>
            <a:ext cx="324128" cy="369332"/>
          </a:xfrm>
          <a:prstGeom prst="rect">
            <a:avLst/>
          </a:prstGeom>
          <a:noFill/>
        </p:spPr>
        <p:txBody>
          <a:bodyPr wrap="none" rtlCol="0">
            <a:spAutoFit/>
          </a:bodyPr>
          <a:lstStyle/>
          <a:p>
            <a:r>
              <a:rPr lang="en-US" altLang="ko-KR" smtClean="0"/>
              <a:t>X</a:t>
            </a:r>
            <a:endParaRPr lang="ko-KR" altLang="en-US"/>
          </a:p>
        </p:txBody>
      </p:sp>
      <p:sp>
        <p:nvSpPr>
          <p:cNvPr id="27" name="TextBox 26">
            <a:extLst>
              <a:ext uri="{FF2B5EF4-FFF2-40B4-BE49-F238E27FC236}">
                <a16:creationId xmlns:a16="http://schemas.microsoft.com/office/drawing/2014/main" xmlns="" id="{F6E05149-9424-4271-B356-F437CBF5FE0A}"/>
              </a:ext>
            </a:extLst>
          </p:cNvPr>
          <p:cNvSpPr txBox="1"/>
          <p:nvPr/>
        </p:nvSpPr>
        <p:spPr>
          <a:xfrm>
            <a:off x="4445617" y="283806"/>
            <a:ext cx="3083118" cy="646331"/>
          </a:xfrm>
          <a:prstGeom prst="rect">
            <a:avLst/>
          </a:prstGeom>
          <a:noFill/>
        </p:spPr>
        <p:txBody>
          <a:bodyPr wrap="square" rtlCol="0">
            <a:spAutoFit/>
          </a:bodyPr>
          <a:lstStyle/>
          <a:p>
            <a:r>
              <a:rPr lang="en-US" altLang="ko-KR" sz="3600" smtClean="0">
                <a:ln>
                  <a:solidFill>
                    <a:schemeClr val="tx1">
                      <a:alpha val="30000"/>
                    </a:schemeClr>
                  </a:solidFill>
                </a:ln>
                <a:latin typeface="KoPub돋움체 Medium" panose="02020603020101020101" pitchFamily="18" charset="-127"/>
                <a:ea typeface="KoPub돋움체 Medium" panose="02020603020101020101" pitchFamily="18" charset="-127"/>
              </a:rPr>
              <a:t>Differentiation</a:t>
            </a:r>
            <a:endParaRPr lang="ko-KR" altLang="en-US" sz="3600" dirty="0">
              <a:ln>
                <a:solidFill>
                  <a:schemeClr val="tx1">
                    <a:alpha val="30000"/>
                  </a:schemeClr>
                </a:solidFill>
              </a:ln>
              <a:latin typeface="KoPub돋움체 Medium" panose="02020603020101020101" pitchFamily="18" charset="-127"/>
              <a:ea typeface="KoPub돋움체 Medium" panose="02020603020101020101" pitchFamily="18" charset="-127"/>
            </a:endParaRPr>
          </a:p>
        </p:txBody>
      </p:sp>
      <p:grpSp>
        <p:nvGrpSpPr>
          <p:cNvPr id="28" name="그룹 27">
            <a:extLst>
              <a:ext uri="{FF2B5EF4-FFF2-40B4-BE49-F238E27FC236}">
                <a16:creationId xmlns:a16="http://schemas.microsoft.com/office/drawing/2014/main" xmlns="" id="{CA7BD838-D4FB-4EA7-B68C-FA7B6D147BA2}"/>
              </a:ext>
            </a:extLst>
          </p:cNvPr>
          <p:cNvGrpSpPr/>
          <p:nvPr/>
        </p:nvGrpSpPr>
        <p:grpSpPr>
          <a:xfrm>
            <a:off x="159192" y="182880"/>
            <a:ext cx="3133970" cy="1424365"/>
            <a:chOff x="640080" y="-971550"/>
            <a:chExt cx="1660746" cy="1276936"/>
          </a:xfrm>
        </p:grpSpPr>
        <p:sp>
          <p:nvSpPr>
            <p:cNvPr id="29" name="TextBox 28">
              <a:extLst>
                <a:ext uri="{FF2B5EF4-FFF2-40B4-BE49-F238E27FC236}">
                  <a16:creationId xmlns:a16="http://schemas.microsoft.com/office/drawing/2014/main" xmlns="" id="{D7B7EE40-BAD9-4569-9BF6-F6E9ACA78A3C}"/>
                </a:ext>
              </a:extLst>
            </p:cNvPr>
            <p:cNvSpPr txBox="1"/>
            <p:nvPr/>
          </p:nvSpPr>
          <p:spPr>
            <a:xfrm>
              <a:off x="683325" y="-881070"/>
              <a:ext cx="1576513" cy="1186456"/>
            </a:xfrm>
            <a:prstGeom prst="rect">
              <a:avLst/>
            </a:prstGeom>
            <a:noFill/>
          </p:spPr>
          <p:txBody>
            <a:bodyPr wrap="square" rtlCol="0">
              <a:spAutoFit/>
            </a:bodyPr>
            <a:lstStyle/>
            <a:p>
              <a:pPr algn="ctr"/>
              <a:r>
                <a:rPr lang="en-US" altLang="ko-KR" sz="4000" smtClean="0">
                  <a:ln>
                    <a:solidFill>
                      <a:schemeClr val="tx1">
                        <a:alpha val="30000"/>
                      </a:schemeClr>
                    </a:solidFill>
                  </a:ln>
                  <a:latin typeface="KoPub돋움체 Light" panose="02020603020101020101" pitchFamily="18" charset="-127"/>
                  <a:ea typeface="KoPub돋움체 Light" panose="02020603020101020101" pitchFamily="18" charset="-127"/>
                </a:rPr>
                <a:t>About Project</a:t>
              </a:r>
              <a:endParaRPr lang="ko-KR" altLang="en-US" sz="3200" dirty="0">
                <a:ln>
                  <a:solidFill>
                    <a:schemeClr val="tx1">
                      <a:alpha val="30000"/>
                    </a:schemeClr>
                  </a:solidFill>
                </a:ln>
                <a:latin typeface="KoPub돋움체 Light" panose="02020603020101020101" pitchFamily="18" charset="-127"/>
                <a:ea typeface="KoPub돋움체 Light" panose="02020603020101020101" pitchFamily="18" charset="-127"/>
              </a:endParaRPr>
            </a:p>
          </p:txBody>
        </p:sp>
        <p:sp>
          <p:nvSpPr>
            <p:cNvPr id="31" name="직사각형 30">
              <a:extLst>
                <a:ext uri="{FF2B5EF4-FFF2-40B4-BE49-F238E27FC236}">
                  <a16:creationId xmlns:a16="http://schemas.microsoft.com/office/drawing/2014/main" xmlns="" id="{AB4C8245-D0E4-4D79-B3E9-2FB89CE6FE84}"/>
                </a:ext>
              </a:extLst>
            </p:cNvPr>
            <p:cNvSpPr/>
            <p:nvPr/>
          </p:nvSpPr>
          <p:spPr>
            <a:xfrm>
              <a:off x="640080" y="-971550"/>
              <a:ext cx="1660746" cy="76581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Tree>
    <p:extLst>
      <p:ext uri="{BB962C8B-B14F-4D97-AF65-F5344CB8AC3E}">
        <p14:creationId xmlns:p14="http://schemas.microsoft.com/office/powerpoint/2010/main" val="17620972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xmlns="" id="{37EB35B0-7AFC-4A49-A3C4-BD0531031B7C}"/>
              </a:ext>
            </a:extLst>
          </p:cNvPr>
          <p:cNvSpPr txBox="1"/>
          <p:nvPr/>
        </p:nvSpPr>
        <p:spPr>
          <a:xfrm>
            <a:off x="988405" y="1186739"/>
            <a:ext cx="9957235" cy="830997"/>
          </a:xfrm>
          <a:prstGeom prst="rect">
            <a:avLst/>
          </a:prstGeom>
          <a:noFill/>
        </p:spPr>
        <p:txBody>
          <a:bodyPr wrap="square" rtlCol="0">
            <a:spAutoFit/>
          </a:bodyPr>
          <a:lstStyle/>
          <a:p>
            <a:r>
              <a:rPr lang="en-US" altLang="ko-KR" sz="2400"/>
              <a:t>Our team will use Esp32 as a web server for the platform and html, css, and JavaScript to create a web </a:t>
            </a:r>
            <a:r>
              <a:rPr lang="en-US" altLang="ko-KR" sz="2400"/>
              <a:t>page</a:t>
            </a:r>
            <a:r>
              <a:rPr lang="en-US" altLang="ko-KR" sz="2400" smtClean="0"/>
              <a:t>.</a:t>
            </a:r>
            <a:endParaRPr lang="en-US" altLang="ko-KR" sz="2400">
              <a:ln>
                <a:solidFill>
                  <a:schemeClr val="tx1">
                    <a:alpha val="30000"/>
                  </a:schemeClr>
                </a:solidFill>
              </a:ln>
              <a:latin typeface="KoPub돋움체 Bold" panose="02020603020101020101" pitchFamily="18" charset="-127"/>
              <a:ea typeface="KoPub돋움체 Bold" panose="02020603020101020101" pitchFamily="18" charset="-127"/>
            </a:endParaRPr>
          </a:p>
        </p:txBody>
      </p:sp>
      <p:sp>
        <p:nvSpPr>
          <p:cNvPr id="9" name="TextBox 8">
            <a:extLst>
              <a:ext uri="{FF2B5EF4-FFF2-40B4-BE49-F238E27FC236}">
                <a16:creationId xmlns:a16="http://schemas.microsoft.com/office/drawing/2014/main" xmlns="" id="{752FFCDA-B093-44A7-A189-0267EF25E3FC}"/>
              </a:ext>
            </a:extLst>
          </p:cNvPr>
          <p:cNvSpPr txBox="1"/>
          <p:nvPr/>
        </p:nvSpPr>
        <p:spPr>
          <a:xfrm>
            <a:off x="1076116" y="401501"/>
            <a:ext cx="3785595" cy="707886"/>
          </a:xfrm>
          <a:prstGeom prst="rect">
            <a:avLst/>
          </a:prstGeom>
          <a:noFill/>
          <a:ln>
            <a:noFill/>
          </a:ln>
        </p:spPr>
        <p:txBody>
          <a:bodyPr wrap="square" rtlCol="0">
            <a:spAutoFit/>
          </a:bodyPr>
          <a:lstStyle/>
          <a:p>
            <a:r>
              <a:rPr lang="en-US" altLang="ko-KR" sz="4000" smtClean="0">
                <a:ln>
                  <a:solidFill>
                    <a:schemeClr val="tx1">
                      <a:alpha val="30000"/>
                    </a:schemeClr>
                  </a:solidFill>
                </a:ln>
                <a:latin typeface="KoPub돋움체 Light" panose="02020603020101020101" pitchFamily="18" charset="-127"/>
                <a:ea typeface="KoPub돋움체 Light" panose="02020603020101020101" pitchFamily="18" charset="-127"/>
              </a:rPr>
              <a:t>Project Methodolohy</a:t>
            </a:r>
            <a:endParaRPr lang="ko-KR" altLang="en-US" sz="4000" dirty="0">
              <a:ln>
                <a:solidFill>
                  <a:schemeClr val="tx1">
                    <a:alpha val="30000"/>
                  </a:schemeClr>
                </a:solidFill>
              </a:ln>
              <a:latin typeface="KoPub돋움체 Light" panose="02020603020101020101" pitchFamily="18" charset="-127"/>
              <a:ea typeface="KoPub돋움체 Light" panose="02020603020101020101" pitchFamily="18" charset="-127"/>
            </a:endParaRPr>
          </a:p>
        </p:txBody>
      </p:sp>
      <p:pic>
        <p:nvPicPr>
          <p:cNvPr id="6146" name="Picture 2"/>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5022" b="94323" l="9932" r="89384"/>
                    </a14:imgEffect>
                  </a14:imgLayer>
                </a14:imgProps>
              </a:ext>
              <a:ext uri="{28A0092B-C50C-407E-A947-70E740481C1C}">
                <a14:useLocalDpi xmlns:a14="http://schemas.microsoft.com/office/drawing/2010/main" val="0"/>
              </a:ext>
            </a:extLst>
          </a:blip>
          <a:srcRect/>
          <a:stretch>
            <a:fillRect/>
          </a:stretch>
        </p:blipFill>
        <p:spPr bwMode="auto">
          <a:xfrm>
            <a:off x="2968913" y="2017736"/>
            <a:ext cx="2781300" cy="4362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8" name="Picture 4" descr="https://ncc-phinf.pstatic.net/20161005_222/1475651785984EtfTP_JPEG/01.jpg?type=w64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64398" y="2944398"/>
            <a:ext cx="1952625" cy="17287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041164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xmlns="" id="{752FFCDA-B093-44A7-A189-0267EF25E3FC}"/>
              </a:ext>
            </a:extLst>
          </p:cNvPr>
          <p:cNvSpPr txBox="1"/>
          <p:nvPr/>
        </p:nvSpPr>
        <p:spPr>
          <a:xfrm>
            <a:off x="1076116" y="401501"/>
            <a:ext cx="4357121" cy="707886"/>
          </a:xfrm>
          <a:prstGeom prst="rect">
            <a:avLst/>
          </a:prstGeom>
          <a:noFill/>
          <a:ln>
            <a:noFill/>
          </a:ln>
        </p:spPr>
        <p:txBody>
          <a:bodyPr wrap="square" rtlCol="0">
            <a:spAutoFit/>
          </a:bodyPr>
          <a:lstStyle/>
          <a:p>
            <a:r>
              <a:rPr lang="en-US" altLang="ko-KR" sz="4000" smtClean="0">
                <a:ln>
                  <a:solidFill>
                    <a:schemeClr val="tx1">
                      <a:alpha val="30000"/>
                    </a:schemeClr>
                  </a:solidFill>
                </a:ln>
                <a:latin typeface="KoPub돋움체 Light" panose="02020603020101020101" pitchFamily="18" charset="-127"/>
                <a:ea typeface="KoPub돋움체 Light" panose="02020603020101020101" pitchFamily="18" charset="-127"/>
              </a:rPr>
              <a:t>Process of system</a:t>
            </a:r>
            <a:endParaRPr lang="ko-KR" altLang="en-US" sz="4000" dirty="0">
              <a:ln>
                <a:solidFill>
                  <a:schemeClr val="tx1">
                    <a:alpha val="30000"/>
                  </a:schemeClr>
                </a:solidFill>
              </a:ln>
              <a:latin typeface="KoPub돋움체 Light" panose="02020603020101020101" pitchFamily="18" charset="-127"/>
              <a:ea typeface="KoPub돋움체 Light" panose="02020603020101020101" pitchFamily="18" charset="-127"/>
            </a:endParaRPr>
          </a:p>
        </p:txBody>
      </p:sp>
      <p:sp>
        <p:nvSpPr>
          <p:cNvPr id="6" name="TextBox 5"/>
          <p:cNvSpPr txBox="1"/>
          <p:nvPr/>
        </p:nvSpPr>
        <p:spPr>
          <a:xfrm>
            <a:off x="1319594" y="1582088"/>
            <a:ext cx="9642574" cy="4154984"/>
          </a:xfrm>
          <a:prstGeom prst="rect">
            <a:avLst/>
          </a:prstGeom>
          <a:noFill/>
        </p:spPr>
        <p:txBody>
          <a:bodyPr wrap="square" rtlCol="0">
            <a:spAutoFit/>
          </a:bodyPr>
          <a:lstStyle/>
          <a:p>
            <a:pPr marL="342900" indent="-342900">
              <a:buAutoNum type="arabicPeriod"/>
            </a:pPr>
            <a:r>
              <a:rPr lang="en-US" altLang="ko-KR" sz="2400"/>
              <a:t>Volunteers can choose a lecture from list </a:t>
            </a:r>
            <a:r>
              <a:rPr lang="en-US" altLang="ko-KR" sz="2400"/>
              <a:t>that </a:t>
            </a:r>
            <a:r>
              <a:rPr lang="en-US" altLang="ko-KR" sz="2400" smtClean="0"/>
              <a:t>need support.</a:t>
            </a:r>
          </a:p>
          <a:p>
            <a:pPr marL="342900" indent="-342900">
              <a:buAutoNum type="arabicPeriod"/>
            </a:pPr>
            <a:endParaRPr lang="en-US" altLang="ko-KR" sz="2400" smtClean="0"/>
          </a:p>
          <a:p>
            <a:pPr marL="342900" indent="-342900">
              <a:buAutoNum type="arabicPeriod"/>
            </a:pPr>
            <a:r>
              <a:rPr lang="en-US" altLang="ko-KR" sz="2400" smtClean="0"/>
              <a:t>The </a:t>
            </a:r>
            <a:r>
              <a:rPr lang="en-US" altLang="ko-KR" sz="2400"/>
              <a:t>volunteer can be matched 1:1 with the low-hearing student</a:t>
            </a:r>
            <a:r>
              <a:rPr lang="en-US" altLang="ko-KR" sz="2400"/>
              <a:t>. </a:t>
            </a:r>
            <a:endParaRPr lang="en-US" altLang="ko-KR" sz="2400" smtClean="0"/>
          </a:p>
          <a:p>
            <a:pPr marL="342900" indent="-342900">
              <a:buAutoNum type="arabicPeriod"/>
            </a:pPr>
            <a:endParaRPr lang="en-US" altLang="ko-KR" sz="2400" smtClean="0"/>
          </a:p>
          <a:p>
            <a:r>
              <a:rPr lang="en-US" altLang="ko-KR" sz="2400" smtClean="0"/>
              <a:t>3</a:t>
            </a:r>
            <a:r>
              <a:rPr lang="en-US" altLang="ko-KR" sz="2400"/>
              <a:t>. Volunteers receive points that can be exchanged for goods in return for volunteer work</a:t>
            </a:r>
            <a:r>
              <a:rPr lang="en-US" altLang="ko-KR" sz="2400"/>
              <a:t>. </a:t>
            </a:r>
            <a:r>
              <a:rPr lang="en-US" altLang="ko-KR" sz="2400" smtClean="0"/>
              <a:t/>
            </a:r>
            <a:br>
              <a:rPr lang="en-US" altLang="ko-KR" sz="2400" smtClean="0"/>
            </a:br>
            <a:r>
              <a:rPr lang="en-US" altLang="ko-KR" sz="2400" smtClean="0"/>
              <a:t>(</a:t>
            </a:r>
            <a:r>
              <a:rPr lang="en-US" altLang="ko-KR" sz="2400"/>
              <a:t>The exchangeable items are mainly school meal tickets and school souvenirs</a:t>
            </a:r>
            <a:r>
              <a:rPr lang="en-US" altLang="ko-KR" sz="2400"/>
              <a:t>.) </a:t>
            </a:r>
            <a:endParaRPr lang="en-US" altLang="ko-KR" sz="2400" smtClean="0"/>
          </a:p>
          <a:p>
            <a:endParaRPr lang="en-US" altLang="ko-KR" sz="2400" smtClean="0"/>
          </a:p>
          <a:p>
            <a:r>
              <a:rPr lang="en-US" altLang="ko-KR" sz="2400" smtClean="0"/>
              <a:t>4</a:t>
            </a:r>
            <a:r>
              <a:rPr lang="en-US" altLang="ko-KR" sz="2400"/>
              <a:t>. low-hearing students can give feedback on </a:t>
            </a:r>
            <a:r>
              <a:rPr lang="en-US" altLang="ko-KR" sz="2400"/>
              <a:t>the </a:t>
            </a:r>
            <a:r>
              <a:rPr lang="en-US" altLang="ko-KR" sz="2400" smtClean="0"/>
              <a:t>service </a:t>
            </a:r>
            <a:r>
              <a:rPr lang="en-US" altLang="ko-KR" sz="2400"/>
              <a:t>they receive.</a:t>
            </a:r>
            <a:endParaRPr lang="en-US" altLang="ko-KR" sz="2400">
              <a:ln>
                <a:solidFill>
                  <a:schemeClr val="tx1">
                    <a:alpha val="30000"/>
                  </a:schemeClr>
                </a:solidFill>
              </a:ln>
              <a:latin typeface="KoPub돋움체 Bold" panose="02020603020101020101" pitchFamily="18" charset="-127"/>
              <a:ea typeface="KoPub돋움체 Bold" panose="02020603020101020101" pitchFamily="18" charset="-127"/>
            </a:endParaRPr>
          </a:p>
        </p:txBody>
      </p:sp>
    </p:spTree>
    <p:extLst>
      <p:ext uri="{BB962C8B-B14F-4D97-AF65-F5344CB8AC3E}">
        <p14:creationId xmlns:p14="http://schemas.microsoft.com/office/powerpoint/2010/main" val="16801166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xmlns="" id="{37EB35B0-7AFC-4A49-A3C4-BD0531031B7C}"/>
              </a:ext>
            </a:extLst>
          </p:cNvPr>
          <p:cNvSpPr txBox="1"/>
          <p:nvPr/>
        </p:nvSpPr>
        <p:spPr>
          <a:xfrm>
            <a:off x="988405" y="1186739"/>
            <a:ext cx="9957235" cy="830997"/>
          </a:xfrm>
          <a:prstGeom prst="rect">
            <a:avLst/>
          </a:prstGeom>
          <a:noFill/>
        </p:spPr>
        <p:txBody>
          <a:bodyPr wrap="square" rtlCol="0">
            <a:spAutoFit/>
          </a:bodyPr>
          <a:lstStyle/>
          <a:p>
            <a:r>
              <a:rPr lang="en-US" altLang="ko-KR" sz="2400" smtClean="0"/>
              <a:t>Since </a:t>
            </a:r>
            <a:r>
              <a:rPr lang="en-US" altLang="ko-KR" sz="2400"/>
              <a:t>this project is run with the participation of volunteers, promotion is important to recruit them</a:t>
            </a:r>
            <a:endParaRPr lang="en-US" altLang="ko-KR" sz="2400">
              <a:ln>
                <a:solidFill>
                  <a:schemeClr val="tx1">
                    <a:alpha val="30000"/>
                  </a:schemeClr>
                </a:solidFill>
              </a:ln>
              <a:latin typeface="KoPub돋움체 Bold" panose="02020603020101020101" pitchFamily="18" charset="-127"/>
              <a:ea typeface="KoPub돋움체 Bold" panose="02020603020101020101" pitchFamily="18" charset="-127"/>
            </a:endParaRPr>
          </a:p>
        </p:txBody>
      </p:sp>
      <p:sp>
        <p:nvSpPr>
          <p:cNvPr id="9" name="TextBox 8">
            <a:extLst>
              <a:ext uri="{FF2B5EF4-FFF2-40B4-BE49-F238E27FC236}">
                <a16:creationId xmlns:a16="http://schemas.microsoft.com/office/drawing/2014/main" xmlns="" id="{752FFCDA-B093-44A7-A189-0267EF25E3FC}"/>
              </a:ext>
            </a:extLst>
          </p:cNvPr>
          <p:cNvSpPr txBox="1"/>
          <p:nvPr/>
        </p:nvSpPr>
        <p:spPr>
          <a:xfrm>
            <a:off x="1076116" y="401501"/>
            <a:ext cx="3785595" cy="707886"/>
          </a:xfrm>
          <a:prstGeom prst="rect">
            <a:avLst/>
          </a:prstGeom>
          <a:noFill/>
          <a:ln>
            <a:noFill/>
          </a:ln>
        </p:spPr>
        <p:txBody>
          <a:bodyPr wrap="square" rtlCol="0">
            <a:spAutoFit/>
          </a:bodyPr>
          <a:lstStyle/>
          <a:p>
            <a:r>
              <a:rPr lang="en-US" altLang="ko-KR" sz="4000" smtClean="0">
                <a:ln>
                  <a:solidFill>
                    <a:schemeClr val="tx1">
                      <a:alpha val="30000"/>
                    </a:schemeClr>
                  </a:solidFill>
                </a:ln>
                <a:latin typeface="KoPub돋움체 Light" panose="02020603020101020101" pitchFamily="18" charset="-127"/>
                <a:ea typeface="KoPub돋움체 Light" panose="02020603020101020101" pitchFamily="18" charset="-127"/>
              </a:rPr>
              <a:t>Promotion</a:t>
            </a:r>
            <a:endParaRPr lang="ko-KR" altLang="en-US" sz="4000" dirty="0">
              <a:ln>
                <a:solidFill>
                  <a:schemeClr val="tx1">
                    <a:alpha val="30000"/>
                  </a:schemeClr>
                </a:solidFill>
              </a:ln>
              <a:latin typeface="KoPub돋움체 Light" panose="02020603020101020101" pitchFamily="18" charset="-127"/>
              <a:ea typeface="KoPub돋움체 Light" panose="02020603020101020101" pitchFamily="18" charset="-127"/>
            </a:endParaRPr>
          </a:p>
        </p:txBody>
      </p:sp>
      <p:sp>
        <p:nvSpPr>
          <p:cNvPr id="3" name="직사각형 2"/>
          <p:cNvSpPr/>
          <p:nvPr/>
        </p:nvSpPr>
        <p:spPr>
          <a:xfrm>
            <a:off x="1159369" y="5018882"/>
            <a:ext cx="3138879" cy="461665"/>
          </a:xfrm>
          <a:prstGeom prst="rect">
            <a:avLst/>
          </a:prstGeom>
        </p:spPr>
        <p:txBody>
          <a:bodyPr wrap="square">
            <a:spAutoFit/>
          </a:bodyPr>
          <a:lstStyle/>
          <a:p>
            <a:r>
              <a:rPr lang="en-US" altLang="ko-KR" sz="2400"/>
              <a:t> </a:t>
            </a:r>
            <a:r>
              <a:rPr lang="en-US" altLang="ko-KR" sz="2400"/>
              <a:t> </a:t>
            </a:r>
            <a:r>
              <a:rPr lang="ko-KR" altLang="en-US" sz="2400" smtClean="0"/>
              <a:t>・</a:t>
            </a:r>
            <a:r>
              <a:rPr lang="en-US" altLang="ko-KR" sz="2400" smtClean="0"/>
              <a:t>official website</a:t>
            </a:r>
          </a:p>
        </p:txBody>
      </p:sp>
      <p:pic>
        <p:nvPicPr>
          <p:cNvPr id="6149"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6117" y="2341216"/>
            <a:ext cx="3305384" cy="23514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5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24389" y="2341216"/>
            <a:ext cx="3571398" cy="23514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 name="직사각형 15"/>
          <p:cNvSpPr/>
          <p:nvPr/>
        </p:nvSpPr>
        <p:spPr>
          <a:xfrm>
            <a:off x="4799856" y="5018882"/>
            <a:ext cx="3138879" cy="461665"/>
          </a:xfrm>
          <a:prstGeom prst="rect">
            <a:avLst/>
          </a:prstGeom>
        </p:spPr>
        <p:txBody>
          <a:bodyPr wrap="square">
            <a:spAutoFit/>
          </a:bodyPr>
          <a:lstStyle/>
          <a:p>
            <a:pPr algn="ctr"/>
            <a:r>
              <a:rPr lang="en-US" altLang="ko-KR" sz="2400"/>
              <a:t> </a:t>
            </a:r>
            <a:r>
              <a:rPr lang="en-US" altLang="ko-KR" sz="2400"/>
              <a:t> </a:t>
            </a:r>
            <a:r>
              <a:rPr lang="ko-KR" altLang="en-US" sz="2400" smtClean="0"/>
              <a:t>・</a:t>
            </a:r>
            <a:r>
              <a:rPr lang="en-US" altLang="ko-KR" sz="2400" smtClean="0"/>
              <a:t>Club</a:t>
            </a:r>
          </a:p>
        </p:txBody>
      </p:sp>
      <p:pic>
        <p:nvPicPr>
          <p:cNvPr id="6151" name="Picture 7"/>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b="14457"/>
          <a:stretch/>
        </p:blipFill>
        <p:spPr bwMode="auto">
          <a:xfrm>
            <a:off x="8773940" y="1725299"/>
            <a:ext cx="2413000" cy="32578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 name="직사각형 16"/>
          <p:cNvSpPr/>
          <p:nvPr/>
        </p:nvSpPr>
        <p:spPr>
          <a:xfrm>
            <a:off x="8657880" y="5025878"/>
            <a:ext cx="2529060" cy="476747"/>
          </a:xfrm>
          <a:prstGeom prst="rect">
            <a:avLst/>
          </a:prstGeom>
        </p:spPr>
        <p:txBody>
          <a:bodyPr wrap="square">
            <a:spAutoFit/>
          </a:bodyPr>
          <a:lstStyle/>
          <a:p>
            <a:pPr algn="ctr"/>
            <a:r>
              <a:rPr lang="en-US" altLang="ko-KR" sz="2400"/>
              <a:t> </a:t>
            </a:r>
            <a:r>
              <a:rPr lang="en-US" altLang="ko-KR" sz="2400"/>
              <a:t> </a:t>
            </a:r>
            <a:r>
              <a:rPr lang="ko-KR" altLang="en-US" sz="2400" smtClean="0"/>
              <a:t>・</a:t>
            </a:r>
            <a:r>
              <a:rPr lang="en-US" altLang="ko-KR" sz="2400" smtClean="0"/>
              <a:t>SNS</a:t>
            </a:r>
          </a:p>
        </p:txBody>
      </p:sp>
    </p:spTree>
    <p:extLst>
      <p:ext uri="{BB962C8B-B14F-4D97-AF65-F5344CB8AC3E}">
        <p14:creationId xmlns:p14="http://schemas.microsoft.com/office/powerpoint/2010/main" val="18242513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0" name="TextBox 29">
            <a:extLst>
              <a:ext uri="{FF2B5EF4-FFF2-40B4-BE49-F238E27FC236}">
                <a16:creationId xmlns:a16="http://schemas.microsoft.com/office/drawing/2014/main" xmlns="" id="{752FFCDA-B093-44A7-A189-0267EF25E3FC}"/>
              </a:ext>
            </a:extLst>
          </p:cNvPr>
          <p:cNvSpPr txBox="1"/>
          <p:nvPr/>
        </p:nvSpPr>
        <p:spPr>
          <a:xfrm>
            <a:off x="1489106" y="170195"/>
            <a:ext cx="4926331" cy="707886"/>
          </a:xfrm>
          <a:prstGeom prst="rect">
            <a:avLst/>
          </a:prstGeom>
          <a:noFill/>
          <a:ln>
            <a:noFill/>
          </a:ln>
        </p:spPr>
        <p:txBody>
          <a:bodyPr wrap="square" rtlCol="0">
            <a:spAutoFit/>
          </a:bodyPr>
          <a:lstStyle/>
          <a:p>
            <a:r>
              <a:rPr lang="en-US" altLang="ko-KR" sz="4000" smtClean="0">
                <a:ln>
                  <a:solidFill>
                    <a:schemeClr val="tx1">
                      <a:alpha val="30000"/>
                    </a:schemeClr>
                  </a:solidFill>
                </a:ln>
                <a:latin typeface="KoPub돋움체 Light" panose="02020603020101020101" pitchFamily="18" charset="-127"/>
                <a:ea typeface="KoPub돋움체 Light" panose="02020603020101020101" pitchFamily="18" charset="-127"/>
              </a:rPr>
              <a:t>Conclusion</a:t>
            </a:r>
            <a:endParaRPr lang="ko-KR" altLang="en-US" sz="4000" dirty="0">
              <a:ln>
                <a:solidFill>
                  <a:schemeClr val="tx1">
                    <a:alpha val="30000"/>
                  </a:schemeClr>
                </a:solidFill>
              </a:ln>
              <a:latin typeface="KoPub돋움체 Light" panose="02020603020101020101" pitchFamily="18" charset="-127"/>
              <a:ea typeface="KoPub돋움체 Light" panose="02020603020101020101" pitchFamily="18" charset="-127"/>
            </a:endParaRPr>
          </a:p>
        </p:txBody>
      </p:sp>
      <p:sp>
        <p:nvSpPr>
          <p:cNvPr id="4" name="TextBox 3"/>
          <p:cNvSpPr txBox="1"/>
          <p:nvPr/>
        </p:nvSpPr>
        <p:spPr>
          <a:xfrm>
            <a:off x="1906508" y="657986"/>
            <a:ext cx="9517821" cy="1785104"/>
          </a:xfrm>
          <a:prstGeom prst="rect">
            <a:avLst/>
          </a:prstGeom>
          <a:noFill/>
        </p:spPr>
        <p:txBody>
          <a:bodyPr wrap="square" rtlCol="0">
            <a:spAutoFit/>
          </a:bodyPr>
          <a:lstStyle/>
          <a:p>
            <a:r>
              <a:rPr lang="en-US" altLang="ko-KR" sz="2200"/>
              <a:t>By helping and studying together, we can improve academic ability and the quality of online class </a:t>
            </a:r>
            <a:r>
              <a:rPr lang="en-US" altLang="ko-KR" sz="2200"/>
              <a:t>environment. </a:t>
            </a:r>
            <a:endParaRPr lang="en-US" altLang="ko-KR" sz="2200" smtClean="0"/>
          </a:p>
          <a:p>
            <a:endParaRPr lang="en-US" altLang="ko-KR" sz="2200" smtClean="0"/>
          </a:p>
          <a:p>
            <a:r>
              <a:rPr lang="en-US" altLang="ko-KR" sz="2200" smtClean="0"/>
              <a:t>And </a:t>
            </a:r>
            <a:r>
              <a:rPr lang="en-US" altLang="ko-KR" sz="2200"/>
              <a:t>we can solve Covid19 blue which is a Depression due to social isolation caused by covid-19.</a:t>
            </a:r>
            <a:endParaRPr lang="ko-KR" altLang="en-US" sz="2200"/>
          </a:p>
        </p:txBody>
      </p:sp>
      <p:sp>
        <p:nvSpPr>
          <p:cNvPr id="12" name="TextBox 11">
            <a:extLst>
              <a:ext uri="{FF2B5EF4-FFF2-40B4-BE49-F238E27FC236}">
                <a16:creationId xmlns:a16="http://schemas.microsoft.com/office/drawing/2014/main" xmlns="" id="{752FFCDA-B093-44A7-A189-0267EF25E3FC}"/>
              </a:ext>
            </a:extLst>
          </p:cNvPr>
          <p:cNvSpPr txBox="1"/>
          <p:nvPr/>
        </p:nvSpPr>
        <p:spPr>
          <a:xfrm>
            <a:off x="1631659" y="2382735"/>
            <a:ext cx="4926331" cy="707886"/>
          </a:xfrm>
          <a:prstGeom prst="rect">
            <a:avLst/>
          </a:prstGeom>
          <a:noFill/>
          <a:ln>
            <a:noFill/>
          </a:ln>
        </p:spPr>
        <p:txBody>
          <a:bodyPr wrap="square" rtlCol="0">
            <a:spAutoFit/>
          </a:bodyPr>
          <a:lstStyle/>
          <a:p>
            <a:r>
              <a:rPr lang="en-US" altLang="ko-KR" sz="4000" smtClean="0">
                <a:ln>
                  <a:solidFill>
                    <a:schemeClr val="tx1">
                      <a:alpha val="30000"/>
                    </a:schemeClr>
                  </a:solidFill>
                </a:ln>
                <a:latin typeface="KoPub돋움체 Light" panose="02020603020101020101" pitchFamily="18" charset="-127"/>
                <a:ea typeface="KoPub돋움체 Light" panose="02020603020101020101" pitchFamily="18" charset="-127"/>
              </a:rPr>
              <a:t>Expansion Plan</a:t>
            </a:r>
            <a:endParaRPr lang="ko-KR" altLang="en-US" sz="4000" dirty="0">
              <a:ln>
                <a:solidFill>
                  <a:schemeClr val="tx1">
                    <a:alpha val="30000"/>
                  </a:schemeClr>
                </a:solidFill>
              </a:ln>
              <a:latin typeface="KoPub돋움체 Light" panose="02020603020101020101" pitchFamily="18" charset="-127"/>
              <a:ea typeface="KoPub돋움체 Light" panose="02020603020101020101" pitchFamily="18" charset="-127"/>
            </a:endParaRPr>
          </a:p>
        </p:txBody>
      </p:sp>
      <p:pic>
        <p:nvPicPr>
          <p:cNvPr id="9217"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31659" y="3135760"/>
            <a:ext cx="2378367" cy="24925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1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06737" y="3135762"/>
            <a:ext cx="2306221" cy="23261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2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58367" y="3135762"/>
            <a:ext cx="2499595" cy="23261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5349109" y="5736813"/>
            <a:ext cx="1967205" cy="400110"/>
          </a:xfrm>
          <a:prstGeom prst="rect">
            <a:avLst/>
          </a:prstGeom>
          <a:noFill/>
        </p:spPr>
        <p:txBody>
          <a:bodyPr wrap="none" rtlCol="0">
            <a:spAutoFit/>
          </a:bodyPr>
          <a:lstStyle/>
          <a:p>
            <a:r>
              <a:rPr lang="en-US" altLang="ko-KR" sz="2000">
                <a:latin typeface="210 맨발의청춘 R" panose="02020603020101020101" pitchFamily="18" charset="-127"/>
                <a:ea typeface="210 맨발의청춘 R" panose="02020603020101020101" pitchFamily="18" charset="-127"/>
              </a:rPr>
              <a:t>L</a:t>
            </a:r>
            <a:r>
              <a:rPr lang="en-US" altLang="ko-KR" sz="2000" smtClean="0">
                <a:latin typeface="210 맨발의청춘 R" panose="02020603020101020101" pitchFamily="18" charset="-127"/>
                <a:ea typeface="210 맨발의청춘 R" panose="02020603020101020101" pitchFamily="18" charset="-127"/>
              </a:rPr>
              <a:t>ogin </a:t>
            </a:r>
            <a:r>
              <a:rPr lang="en-US" altLang="ko-KR" sz="2000">
                <a:latin typeface="210 맨발의청춘 R" panose="02020603020101020101" pitchFamily="18" charset="-127"/>
                <a:ea typeface="210 맨발의청춘 R" panose="02020603020101020101" pitchFamily="18" charset="-127"/>
              </a:rPr>
              <a:t>system</a:t>
            </a:r>
            <a:endParaRPr lang="ko-KR" altLang="en-US" sz="2000">
              <a:latin typeface="210 맨발의청춘 R" panose="02020603020101020101" pitchFamily="18" charset="-127"/>
              <a:ea typeface="210 맨발의청춘 R" panose="02020603020101020101" pitchFamily="18" charset="-127"/>
            </a:endParaRPr>
          </a:p>
        </p:txBody>
      </p:sp>
      <p:sp>
        <p:nvSpPr>
          <p:cNvPr id="8" name="TextBox 7"/>
          <p:cNvSpPr txBox="1"/>
          <p:nvPr/>
        </p:nvSpPr>
        <p:spPr>
          <a:xfrm>
            <a:off x="1631659" y="5828470"/>
            <a:ext cx="2451312" cy="400110"/>
          </a:xfrm>
          <a:prstGeom prst="rect">
            <a:avLst/>
          </a:prstGeom>
          <a:noFill/>
        </p:spPr>
        <p:txBody>
          <a:bodyPr wrap="none" rtlCol="0">
            <a:spAutoFit/>
          </a:bodyPr>
          <a:lstStyle/>
          <a:p>
            <a:r>
              <a:rPr lang="en-US" altLang="ko-KR" sz="2000">
                <a:latin typeface="210 맨발의청춘 R" panose="02020603020101020101" pitchFamily="18" charset="-127"/>
                <a:ea typeface="210 맨발의청춘 R" panose="02020603020101020101" pitchFamily="18" charset="-127"/>
              </a:rPr>
              <a:t>A</a:t>
            </a:r>
            <a:r>
              <a:rPr lang="en-US" altLang="ko-KR" sz="2000" smtClean="0">
                <a:latin typeface="210 맨발의청춘 R" panose="02020603020101020101" pitchFamily="18" charset="-127"/>
                <a:ea typeface="210 맨발의청춘 R" panose="02020603020101020101" pitchFamily="18" charset="-127"/>
              </a:rPr>
              <a:t>dditional </a:t>
            </a:r>
            <a:r>
              <a:rPr lang="en-US" altLang="ko-KR" sz="2000">
                <a:latin typeface="210 맨발의청춘 R" panose="02020603020101020101" pitchFamily="18" charset="-127"/>
                <a:ea typeface="210 맨발의청춘 R" panose="02020603020101020101" pitchFamily="18" charset="-127"/>
              </a:rPr>
              <a:t>pages</a:t>
            </a:r>
            <a:endParaRPr lang="ko-KR" altLang="en-US" sz="2000">
              <a:latin typeface="210 맨발의청춘 R" panose="02020603020101020101" pitchFamily="18" charset="-127"/>
              <a:ea typeface="210 맨발의청춘 R" panose="02020603020101020101" pitchFamily="18" charset="-127"/>
            </a:endParaRPr>
          </a:p>
        </p:txBody>
      </p:sp>
      <p:sp>
        <p:nvSpPr>
          <p:cNvPr id="10" name="TextBox 9"/>
          <p:cNvSpPr txBox="1"/>
          <p:nvPr/>
        </p:nvSpPr>
        <p:spPr>
          <a:xfrm>
            <a:off x="8242048" y="5736813"/>
            <a:ext cx="3182281" cy="400110"/>
          </a:xfrm>
          <a:prstGeom prst="rect">
            <a:avLst/>
          </a:prstGeom>
          <a:noFill/>
        </p:spPr>
        <p:txBody>
          <a:bodyPr wrap="none" rtlCol="0">
            <a:spAutoFit/>
          </a:bodyPr>
          <a:lstStyle/>
          <a:p>
            <a:r>
              <a:rPr lang="en-US" altLang="ko-KR" sz="2000">
                <a:latin typeface="210 맨발의청춘 R" panose="02020603020101020101" pitchFamily="18" charset="-127"/>
                <a:ea typeface="210 맨발의청춘 R" panose="02020603020101020101" pitchFamily="18" charset="-127"/>
              </a:rPr>
              <a:t>I</a:t>
            </a:r>
            <a:r>
              <a:rPr lang="en-US" altLang="ko-KR" sz="2000" smtClean="0">
                <a:latin typeface="210 맨발의청춘 R" panose="02020603020101020101" pitchFamily="18" charset="-127"/>
                <a:ea typeface="210 맨발의청춘 R" panose="02020603020101020101" pitchFamily="18" charset="-127"/>
              </a:rPr>
              <a:t>nternational </a:t>
            </a:r>
            <a:r>
              <a:rPr lang="en-US" altLang="ko-KR" sz="2000">
                <a:latin typeface="210 맨발의청춘 R" panose="02020603020101020101" pitchFamily="18" charset="-127"/>
                <a:ea typeface="210 맨발의청춘 R" panose="02020603020101020101" pitchFamily="18" charset="-127"/>
              </a:rPr>
              <a:t>students</a:t>
            </a:r>
            <a:endParaRPr lang="ko-KR" altLang="en-US" sz="2000">
              <a:latin typeface="210 맨발의청춘 R" panose="02020603020101020101" pitchFamily="18" charset="-127"/>
              <a:ea typeface="210 맨발의청춘 R" panose="02020603020101020101" pitchFamily="18" charset="-127"/>
            </a:endParaRPr>
          </a:p>
        </p:txBody>
      </p:sp>
    </p:spTree>
    <p:extLst>
      <p:ext uri="{BB962C8B-B14F-4D97-AF65-F5344CB8AC3E}">
        <p14:creationId xmlns:p14="http://schemas.microsoft.com/office/powerpoint/2010/main" val="61739293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직사각형 1">
            <a:extLst>
              <a:ext uri="{FF2B5EF4-FFF2-40B4-BE49-F238E27FC236}">
                <a16:creationId xmlns:a16="http://schemas.microsoft.com/office/drawing/2014/main" xmlns="" id="{9127520B-595E-44EA-9870-5F8432471AF4}"/>
              </a:ext>
            </a:extLst>
          </p:cNvPr>
          <p:cNvSpPr/>
          <p:nvPr/>
        </p:nvSpPr>
        <p:spPr>
          <a:xfrm>
            <a:off x="3954780" y="2411730"/>
            <a:ext cx="3886200" cy="46863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TextBox 2">
            <a:extLst>
              <a:ext uri="{FF2B5EF4-FFF2-40B4-BE49-F238E27FC236}">
                <a16:creationId xmlns:a16="http://schemas.microsoft.com/office/drawing/2014/main" xmlns="" id="{39B1207E-2105-4BD4-8BB3-B2D4005B9F37}"/>
              </a:ext>
            </a:extLst>
          </p:cNvPr>
          <p:cNvSpPr txBox="1"/>
          <p:nvPr/>
        </p:nvSpPr>
        <p:spPr>
          <a:xfrm>
            <a:off x="5671943" y="2411730"/>
            <a:ext cx="492443" cy="584775"/>
          </a:xfrm>
          <a:prstGeom prst="rect">
            <a:avLst/>
          </a:prstGeom>
          <a:noFill/>
        </p:spPr>
        <p:txBody>
          <a:bodyPr wrap="none" rtlCol="0">
            <a:spAutoFit/>
          </a:bodyPr>
          <a:lstStyle/>
          <a:p>
            <a:r>
              <a:rPr lang="en-US" altLang="ko-KR" sz="3200" smtClean="0">
                <a:ln>
                  <a:solidFill>
                    <a:schemeClr val="tx1">
                      <a:alpha val="30000"/>
                    </a:schemeClr>
                  </a:solidFill>
                </a:ln>
                <a:latin typeface="KoPub돋움체 Light" panose="02020603020101020101" pitchFamily="18" charset="-127"/>
                <a:ea typeface="KoPub돋움체 Light" panose="02020603020101020101" pitchFamily="18" charset="-127"/>
              </a:rPr>
              <a:t>BF</a:t>
            </a:r>
            <a:endParaRPr lang="ko-KR" altLang="en-US" sz="3200" dirty="0">
              <a:ln>
                <a:solidFill>
                  <a:schemeClr val="tx1">
                    <a:alpha val="30000"/>
                  </a:schemeClr>
                </a:solidFill>
              </a:ln>
              <a:latin typeface="KoPub돋움체 Light" panose="02020603020101020101" pitchFamily="18" charset="-127"/>
              <a:ea typeface="KoPub돋움체 Light" panose="02020603020101020101" pitchFamily="18" charset="-127"/>
            </a:endParaRPr>
          </a:p>
        </p:txBody>
      </p:sp>
      <p:sp>
        <p:nvSpPr>
          <p:cNvPr id="7" name="이등변 삼각형 6">
            <a:extLst>
              <a:ext uri="{FF2B5EF4-FFF2-40B4-BE49-F238E27FC236}">
                <a16:creationId xmlns:a16="http://schemas.microsoft.com/office/drawing/2014/main" xmlns="" id="{35833959-7577-47CE-9CD7-98D1BD896CCF}"/>
              </a:ext>
            </a:extLst>
          </p:cNvPr>
          <p:cNvSpPr/>
          <p:nvPr/>
        </p:nvSpPr>
        <p:spPr>
          <a:xfrm flipV="1">
            <a:off x="7635240" y="2596778"/>
            <a:ext cx="114300" cy="9853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3" name="그룹 12">
            <a:extLst>
              <a:ext uri="{FF2B5EF4-FFF2-40B4-BE49-F238E27FC236}">
                <a16:creationId xmlns:a16="http://schemas.microsoft.com/office/drawing/2014/main" xmlns="" id="{CA7BD838-D4FB-4EA7-B68C-FA7B6D147BA2}"/>
              </a:ext>
            </a:extLst>
          </p:cNvPr>
          <p:cNvGrpSpPr/>
          <p:nvPr/>
        </p:nvGrpSpPr>
        <p:grpSpPr>
          <a:xfrm>
            <a:off x="159192" y="182880"/>
            <a:ext cx="3133970" cy="854227"/>
            <a:chOff x="640080" y="-971550"/>
            <a:chExt cx="1660746" cy="765810"/>
          </a:xfrm>
        </p:grpSpPr>
        <p:sp>
          <p:nvSpPr>
            <p:cNvPr id="15" name="TextBox 14">
              <a:extLst>
                <a:ext uri="{FF2B5EF4-FFF2-40B4-BE49-F238E27FC236}">
                  <a16:creationId xmlns:a16="http://schemas.microsoft.com/office/drawing/2014/main" xmlns="" id="{D7B7EE40-BAD9-4569-9BF6-F6E9ACA78A3C}"/>
                </a:ext>
              </a:extLst>
            </p:cNvPr>
            <p:cNvSpPr txBox="1"/>
            <p:nvPr/>
          </p:nvSpPr>
          <p:spPr>
            <a:xfrm>
              <a:off x="683325" y="-881070"/>
              <a:ext cx="1576513" cy="634616"/>
            </a:xfrm>
            <a:prstGeom prst="rect">
              <a:avLst/>
            </a:prstGeom>
            <a:noFill/>
          </p:spPr>
          <p:txBody>
            <a:bodyPr wrap="square" rtlCol="0">
              <a:spAutoFit/>
            </a:bodyPr>
            <a:lstStyle/>
            <a:p>
              <a:pPr algn="ctr"/>
              <a:r>
                <a:rPr lang="en-US" altLang="ko-KR" sz="4000" smtClean="0">
                  <a:ln>
                    <a:solidFill>
                      <a:schemeClr val="tx1">
                        <a:alpha val="30000"/>
                      </a:schemeClr>
                    </a:solidFill>
                  </a:ln>
                  <a:latin typeface="KoPub돋움체 Light" panose="02020603020101020101" pitchFamily="18" charset="-127"/>
                  <a:ea typeface="KoPub돋움체 Light" panose="02020603020101020101" pitchFamily="18" charset="-127"/>
                </a:rPr>
                <a:t>Demonstration</a:t>
              </a:r>
              <a:endParaRPr lang="ko-KR" altLang="en-US" sz="3200" dirty="0">
                <a:ln>
                  <a:solidFill>
                    <a:schemeClr val="tx1">
                      <a:alpha val="30000"/>
                    </a:schemeClr>
                  </a:solidFill>
                </a:ln>
                <a:latin typeface="KoPub돋움체 Light" panose="02020603020101020101" pitchFamily="18" charset="-127"/>
                <a:ea typeface="KoPub돋움체 Light" panose="02020603020101020101" pitchFamily="18" charset="-127"/>
              </a:endParaRPr>
            </a:p>
          </p:txBody>
        </p:sp>
        <p:sp>
          <p:nvSpPr>
            <p:cNvPr id="16" name="직사각형 15">
              <a:extLst>
                <a:ext uri="{FF2B5EF4-FFF2-40B4-BE49-F238E27FC236}">
                  <a16:creationId xmlns:a16="http://schemas.microsoft.com/office/drawing/2014/main" xmlns="" id="{AB4C8245-D0E4-4D79-B3E9-2FB89CE6FE84}"/>
                </a:ext>
              </a:extLst>
            </p:cNvPr>
            <p:cNvSpPr/>
            <p:nvPr/>
          </p:nvSpPr>
          <p:spPr>
            <a:xfrm>
              <a:off x="640080" y="-971550"/>
              <a:ext cx="1660746" cy="76581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Tree>
    <p:extLst>
      <p:ext uri="{BB962C8B-B14F-4D97-AF65-F5344CB8AC3E}">
        <p14:creationId xmlns:p14="http://schemas.microsoft.com/office/powerpoint/2010/main" val="387365317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8C8FCD74-879C-42EB-8E54-8521F532144E}"/>
              </a:ext>
            </a:extLst>
          </p:cNvPr>
          <p:cNvSpPr txBox="1"/>
          <p:nvPr/>
        </p:nvSpPr>
        <p:spPr>
          <a:xfrm>
            <a:off x="4625886" y="2693849"/>
            <a:ext cx="3480440" cy="1200329"/>
          </a:xfrm>
          <a:prstGeom prst="rect">
            <a:avLst/>
          </a:prstGeom>
          <a:noFill/>
        </p:spPr>
        <p:txBody>
          <a:bodyPr wrap="none" rtlCol="0">
            <a:spAutoFit/>
          </a:bodyPr>
          <a:lstStyle/>
          <a:p>
            <a:r>
              <a:rPr lang="en-US" altLang="ko-KR" sz="7200" dirty="0">
                <a:latin typeface="KoPub돋움체 Bold" panose="02020603020101020101" pitchFamily="18" charset="-127"/>
                <a:ea typeface="KoPub돋움체 Bold" panose="02020603020101020101" pitchFamily="18" charset="-127"/>
              </a:rPr>
              <a:t>Thank you </a:t>
            </a:r>
            <a:endParaRPr lang="ko-KR" altLang="en-US" sz="7200" dirty="0">
              <a:latin typeface="KoPub돋움체 Bold" panose="02020603020101020101" pitchFamily="18" charset="-127"/>
              <a:ea typeface="KoPub돋움체 Bold" panose="02020603020101020101" pitchFamily="18" charset="-127"/>
            </a:endParaRPr>
          </a:p>
        </p:txBody>
      </p:sp>
    </p:spTree>
    <p:extLst>
      <p:ext uri="{BB962C8B-B14F-4D97-AF65-F5344CB8AC3E}">
        <p14:creationId xmlns:p14="http://schemas.microsoft.com/office/powerpoint/2010/main" val="10285039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008E62C0-14A1-4A12-B41E-13F0E87755BC}"/>
              </a:ext>
            </a:extLst>
          </p:cNvPr>
          <p:cNvSpPr txBox="1"/>
          <p:nvPr/>
        </p:nvSpPr>
        <p:spPr>
          <a:xfrm>
            <a:off x="3839219" y="427953"/>
            <a:ext cx="1820411" cy="461665"/>
          </a:xfrm>
          <a:prstGeom prst="rect">
            <a:avLst/>
          </a:prstGeom>
          <a:noFill/>
        </p:spPr>
        <p:txBody>
          <a:bodyPr wrap="square" rtlCol="0">
            <a:spAutoFit/>
          </a:bodyPr>
          <a:lstStyle/>
          <a:p>
            <a:r>
              <a:rPr lang="en-US" altLang="ko-KR" sz="2400" dirty="0">
                <a:ln>
                  <a:solidFill>
                    <a:schemeClr val="tx1">
                      <a:alpha val="30000"/>
                    </a:schemeClr>
                  </a:solidFill>
                </a:ln>
                <a:latin typeface="KoPub돋움체 Light" panose="02020603020101020101" pitchFamily="18" charset="-127"/>
                <a:ea typeface="KoPub돋움체 Light" panose="02020603020101020101" pitchFamily="18" charset="-127"/>
              </a:rPr>
              <a:t>CONTENTS</a:t>
            </a:r>
          </a:p>
        </p:txBody>
      </p:sp>
      <p:sp>
        <p:nvSpPr>
          <p:cNvPr id="17" name="직사각형 16">
            <a:extLst>
              <a:ext uri="{FF2B5EF4-FFF2-40B4-BE49-F238E27FC236}">
                <a16:creationId xmlns:a16="http://schemas.microsoft.com/office/drawing/2014/main" xmlns="" id="{21582EED-4CEF-4332-AD6E-3A0DE847DFC5}"/>
              </a:ext>
            </a:extLst>
          </p:cNvPr>
          <p:cNvSpPr/>
          <p:nvPr/>
        </p:nvSpPr>
        <p:spPr>
          <a:xfrm>
            <a:off x="3949324" y="807064"/>
            <a:ext cx="3771900" cy="5827651"/>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TextBox 17">
            <a:extLst>
              <a:ext uri="{FF2B5EF4-FFF2-40B4-BE49-F238E27FC236}">
                <a16:creationId xmlns:a16="http://schemas.microsoft.com/office/drawing/2014/main" xmlns="" id="{D7B7EE40-BAD9-4569-9BF6-F6E9ACA78A3C}"/>
              </a:ext>
            </a:extLst>
          </p:cNvPr>
          <p:cNvSpPr txBox="1"/>
          <p:nvPr/>
        </p:nvSpPr>
        <p:spPr>
          <a:xfrm>
            <a:off x="3961958" y="812368"/>
            <a:ext cx="2661877" cy="1138773"/>
          </a:xfrm>
          <a:prstGeom prst="rect">
            <a:avLst/>
          </a:prstGeom>
          <a:noFill/>
        </p:spPr>
        <p:txBody>
          <a:bodyPr wrap="square" rtlCol="0">
            <a:spAutoFit/>
          </a:bodyPr>
          <a:lstStyle/>
          <a:p>
            <a:r>
              <a:rPr lang="en-US" altLang="ko-KR" sz="2800" smtClean="0">
                <a:ln>
                  <a:solidFill>
                    <a:schemeClr val="tx1">
                      <a:alpha val="30000"/>
                    </a:schemeClr>
                  </a:solidFill>
                </a:ln>
                <a:latin typeface="에스코어 드림 5 Medium" pitchFamily="34" charset="-127"/>
                <a:ea typeface="에스코어 드림 5 Medium" pitchFamily="34" charset="-127"/>
              </a:rPr>
              <a:t>About US</a:t>
            </a:r>
            <a:endParaRPr lang="en-US" altLang="ko-KR" sz="2800" dirty="0">
              <a:ln>
                <a:solidFill>
                  <a:schemeClr val="tx1">
                    <a:alpha val="30000"/>
                  </a:schemeClr>
                </a:solidFill>
              </a:ln>
              <a:latin typeface="에스코어 드림 5 Medium" pitchFamily="34" charset="-127"/>
              <a:ea typeface="에스코어 드림 5 Medium" pitchFamily="34" charset="-127"/>
            </a:endParaRPr>
          </a:p>
          <a:p>
            <a:r>
              <a:rPr lang="en-US" altLang="ko-KR" sz="2000" smtClean="0">
                <a:ln>
                  <a:solidFill>
                    <a:schemeClr val="tx1">
                      <a:alpha val="30000"/>
                    </a:schemeClr>
                  </a:solidFill>
                </a:ln>
                <a:latin typeface="에스코어 드림 3 Light" pitchFamily="34" charset="-127"/>
                <a:ea typeface="에스코어 드림 3 Light" pitchFamily="34" charset="-127"/>
              </a:rPr>
              <a:t>-</a:t>
            </a:r>
            <a:r>
              <a:rPr lang="en-US" altLang="ko-KR" sz="2000" smtClean="0">
                <a:ln>
                  <a:solidFill>
                    <a:schemeClr val="tx1">
                      <a:alpha val="30000"/>
                    </a:schemeClr>
                  </a:solidFill>
                </a:ln>
                <a:latin typeface="에스코어 드림 3 Light" pitchFamily="34" charset="-127"/>
                <a:ea typeface="에스코어 드림 3 Light" pitchFamily="34" charset="-127"/>
              </a:rPr>
              <a:t>Team BF</a:t>
            </a:r>
          </a:p>
          <a:p>
            <a:r>
              <a:rPr lang="en-US" altLang="ko-KR" sz="2000" smtClean="0">
                <a:ln>
                  <a:solidFill>
                    <a:schemeClr val="tx1">
                      <a:alpha val="30000"/>
                    </a:schemeClr>
                  </a:solidFill>
                </a:ln>
                <a:latin typeface="에스코어 드림 3 Light" pitchFamily="34" charset="-127"/>
                <a:ea typeface="에스코어 드림 3 Light" pitchFamily="34" charset="-127"/>
              </a:rPr>
              <a:t>-Logo &amp; Symbol</a:t>
            </a:r>
            <a:endParaRPr lang="ko-KR" altLang="en-US" sz="2000" dirty="0">
              <a:ln>
                <a:solidFill>
                  <a:schemeClr val="tx1">
                    <a:alpha val="30000"/>
                  </a:schemeClr>
                </a:solidFill>
              </a:ln>
              <a:latin typeface="에스코어 드림 3 Light" pitchFamily="34" charset="-127"/>
              <a:ea typeface="에스코어 드림 3 Light" pitchFamily="34" charset="-127"/>
            </a:endParaRPr>
          </a:p>
        </p:txBody>
      </p:sp>
      <p:sp>
        <p:nvSpPr>
          <p:cNvPr id="19" name="TextBox 18">
            <a:extLst>
              <a:ext uri="{FF2B5EF4-FFF2-40B4-BE49-F238E27FC236}">
                <a16:creationId xmlns:a16="http://schemas.microsoft.com/office/drawing/2014/main" xmlns="" id="{3EBEA385-4253-4749-B8C1-9ACBAE8622A7}"/>
              </a:ext>
            </a:extLst>
          </p:cNvPr>
          <p:cNvSpPr txBox="1"/>
          <p:nvPr/>
        </p:nvSpPr>
        <p:spPr>
          <a:xfrm>
            <a:off x="3951325" y="2161928"/>
            <a:ext cx="3893268" cy="1446550"/>
          </a:xfrm>
          <a:prstGeom prst="rect">
            <a:avLst/>
          </a:prstGeom>
          <a:noFill/>
        </p:spPr>
        <p:txBody>
          <a:bodyPr wrap="square" rtlCol="0">
            <a:spAutoFit/>
          </a:bodyPr>
          <a:lstStyle/>
          <a:p>
            <a:r>
              <a:rPr lang="en-US" altLang="ko-KR" sz="2800" smtClean="0">
                <a:ln>
                  <a:solidFill>
                    <a:schemeClr val="tx1">
                      <a:alpha val="30000"/>
                    </a:schemeClr>
                  </a:solidFill>
                </a:ln>
                <a:latin typeface="에스코어 드림 5 Medium" pitchFamily="34" charset="-127"/>
                <a:ea typeface="에스코어 드림 5 Medium" pitchFamily="34" charset="-127"/>
              </a:rPr>
              <a:t>About Project </a:t>
            </a:r>
          </a:p>
          <a:p>
            <a:r>
              <a:rPr lang="en-US" altLang="ko-KR" sz="2000" smtClean="0">
                <a:ln>
                  <a:solidFill>
                    <a:schemeClr val="tx1">
                      <a:alpha val="30000"/>
                    </a:schemeClr>
                  </a:solidFill>
                </a:ln>
                <a:latin typeface="에스코어 드림 3 Light" pitchFamily="34" charset="-127"/>
                <a:ea typeface="에스코어 드림 3 Light" pitchFamily="34" charset="-127"/>
              </a:rPr>
              <a:t>-project Background</a:t>
            </a:r>
          </a:p>
          <a:p>
            <a:r>
              <a:rPr lang="en-US" altLang="ko-KR" sz="2000" smtClean="0">
                <a:ln>
                  <a:solidFill>
                    <a:schemeClr val="tx1">
                      <a:alpha val="30000"/>
                    </a:schemeClr>
                  </a:solidFill>
                </a:ln>
                <a:latin typeface="에스코어 드림 3 Light" pitchFamily="34" charset="-127"/>
                <a:ea typeface="에스코어 드림 3 Light" pitchFamily="34" charset="-127"/>
              </a:rPr>
              <a:t>-Project Objectives</a:t>
            </a:r>
          </a:p>
          <a:p>
            <a:r>
              <a:rPr lang="en-US" altLang="ko-KR" sz="2000" smtClean="0">
                <a:ln>
                  <a:solidFill>
                    <a:schemeClr val="tx1">
                      <a:alpha val="30000"/>
                    </a:schemeClr>
                  </a:solidFill>
                </a:ln>
                <a:latin typeface="에스코어 드림 3 Light" pitchFamily="34" charset="-127"/>
                <a:ea typeface="에스코어 드림 3 Light" pitchFamily="34" charset="-127"/>
              </a:rPr>
              <a:t>-Diffrentiation</a:t>
            </a:r>
            <a:endParaRPr lang="ko-KR" altLang="en-US" sz="2000" dirty="0">
              <a:ln>
                <a:solidFill>
                  <a:schemeClr val="tx1">
                    <a:alpha val="30000"/>
                  </a:schemeClr>
                </a:solidFill>
              </a:ln>
              <a:latin typeface="에스코어 드림 3 Light" pitchFamily="34" charset="-127"/>
              <a:ea typeface="에스코어 드림 3 Light" pitchFamily="34" charset="-127"/>
            </a:endParaRPr>
          </a:p>
        </p:txBody>
      </p:sp>
      <p:sp>
        <p:nvSpPr>
          <p:cNvPr id="20" name="TextBox 19">
            <a:extLst>
              <a:ext uri="{FF2B5EF4-FFF2-40B4-BE49-F238E27FC236}">
                <a16:creationId xmlns:a16="http://schemas.microsoft.com/office/drawing/2014/main" xmlns="" id="{4E9F8AD0-7BC8-473F-B209-B77428A0C729}"/>
              </a:ext>
            </a:extLst>
          </p:cNvPr>
          <p:cNvSpPr txBox="1"/>
          <p:nvPr/>
        </p:nvSpPr>
        <p:spPr>
          <a:xfrm>
            <a:off x="3949324" y="3819265"/>
            <a:ext cx="4509955" cy="523220"/>
          </a:xfrm>
          <a:prstGeom prst="rect">
            <a:avLst/>
          </a:prstGeom>
          <a:noFill/>
        </p:spPr>
        <p:txBody>
          <a:bodyPr wrap="square" rtlCol="0">
            <a:spAutoFit/>
          </a:bodyPr>
          <a:lstStyle/>
          <a:p>
            <a:r>
              <a:rPr lang="en-US" altLang="ko-KR" sz="2800" smtClean="0">
                <a:ln>
                  <a:solidFill>
                    <a:schemeClr val="tx1">
                      <a:alpha val="30000"/>
                    </a:schemeClr>
                  </a:solidFill>
                </a:ln>
                <a:latin typeface="에스코어 드림 5 Medium" pitchFamily="34" charset="-127"/>
                <a:ea typeface="에스코어 드림 5 Medium" pitchFamily="34" charset="-127"/>
              </a:rPr>
              <a:t>Project Methodology</a:t>
            </a:r>
            <a:endParaRPr lang="en-US" altLang="ko-KR" sz="2800" dirty="0">
              <a:ln>
                <a:solidFill>
                  <a:schemeClr val="tx1">
                    <a:alpha val="30000"/>
                  </a:schemeClr>
                </a:solidFill>
              </a:ln>
              <a:latin typeface="에스코어 드림 5 Medium" pitchFamily="34" charset="-127"/>
              <a:ea typeface="에스코어 드림 5 Medium" pitchFamily="34" charset="-127"/>
            </a:endParaRPr>
          </a:p>
        </p:txBody>
      </p:sp>
      <p:sp>
        <p:nvSpPr>
          <p:cNvPr id="21" name="TextBox 20">
            <a:extLst>
              <a:ext uri="{FF2B5EF4-FFF2-40B4-BE49-F238E27FC236}">
                <a16:creationId xmlns:a16="http://schemas.microsoft.com/office/drawing/2014/main" xmlns="" id="{899189D7-8C56-435A-8DD9-504E21564A52}"/>
              </a:ext>
            </a:extLst>
          </p:cNvPr>
          <p:cNvSpPr txBox="1"/>
          <p:nvPr/>
        </p:nvSpPr>
        <p:spPr>
          <a:xfrm>
            <a:off x="3961958" y="5287279"/>
            <a:ext cx="3905902" cy="523220"/>
          </a:xfrm>
          <a:prstGeom prst="rect">
            <a:avLst/>
          </a:prstGeom>
          <a:noFill/>
        </p:spPr>
        <p:txBody>
          <a:bodyPr wrap="square" rtlCol="0">
            <a:spAutoFit/>
          </a:bodyPr>
          <a:lstStyle/>
          <a:p>
            <a:r>
              <a:rPr lang="en-US" altLang="ko-KR" sz="2800" smtClean="0">
                <a:ln>
                  <a:solidFill>
                    <a:schemeClr val="tx1">
                      <a:alpha val="30000"/>
                    </a:schemeClr>
                  </a:solidFill>
                </a:ln>
                <a:latin typeface="에스코어 드림 5 Medium" pitchFamily="34" charset="-127"/>
                <a:ea typeface="에스코어 드림 5 Medium" pitchFamily="34" charset="-127"/>
              </a:rPr>
              <a:t>Conclusion &amp; Plans</a:t>
            </a:r>
          </a:p>
        </p:txBody>
      </p:sp>
      <p:sp>
        <p:nvSpPr>
          <p:cNvPr id="8" name="TextBox 7">
            <a:extLst>
              <a:ext uri="{FF2B5EF4-FFF2-40B4-BE49-F238E27FC236}">
                <a16:creationId xmlns:a16="http://schemas.microsoft.com/office/drawing/2014/main" xmlns="" id="{899189D7-8C56-435A-8DD9-504E21564A52}"/>
              </a:ext>
            </a:extLst>
          </p:cNvPr>
          <p:cNvSpPr txBox="1"/>
          <p:nvPr/>
        </p:nvSpPr>
        <p:spPr>
          <a:xfrm>
            <a:off x="3961958" y="4553272"/>
            <a:ext cx="3905902" cy="523220"/>
          </a:xfrm>
          <a:prstGeom prst="rect">
            <a:avLst/>
          </a:prstGeom>
          <a:noFill/>
        </p:spPr>
        <p:txBody>
          <a:bodyPr wrap="square" rtlCol="0">
            <a:spAutoFit/>
          </a:bodyPr>
          <a:lstStyle/>
          <a:p>
            <a:r>
              <a:rPr lang="en-US" altLang="ko-KR" sz="2800" smtClean="0">
                <a:ln>
                  <a:solidFill>
                    <a:schemeClr val="tx1">
                      <a:alpha val="30000"/>
                    </a:schemeClr>
                  </a:solidFill>
                </a:ln>
                <a:latin typeface="에스코어 드림 5 Medium" pitchFamily="34" charset="-127"/>
                <a:ea typeface="에스코어 드림 5 Medium" pitchFamily="34" charset="-127"/>
              </a:rPr>
              <a:t>Process of System</a:t>
            </a:r>
            <a:endParaRPr lang="ko-KR" altLang="en-US" sz="2000" dirty="0">
              <a:ln>
                <a:solidFill>
                  <a:schemeClr val="tx1">
                    <a:alpha val="30000"/>
                  </a:schemeClr>
                </a:solidFill>
              </a:ln>
              <a:latin typeface="에스코어 드림 5 Medium" pitchFamily="34" charset="-127"/>
              <a:ea typeface="에스코어 드림 5 Medium" pitchFamily="34" charset="-127"/>
            </a:endParaRPr>
          </a:p>
        </p:txBody>
      </p:sp>
      <p:sp>
        <p:nvSpPr>
          <p:cNvPr id="9" name="TextBox 8">
            <a:extLst>
              <a:ext uri="{FF2B5EF4-FFF2-40B4-BE49-F238E27FC236}">
                <a16:creationId xmlns:a16="http://schemas.microsoft.com/office/drawing/2014/main" xmlns="" id="{899189D7-8C56-435A-8DD9-504E21564A52}"/>
              </a:ext>
            </a:extLst>
          </p:cNvPr>
          <p:cNvSpPr txBox="1"/>
          <p:nvPr/>
        </p:nvSpPr>
        <p:spPr>
          <a:xfrm>
            <a:off x="3961958" y="6021288"/>
            <a:ext cx="3905902" cy="523220"/>
          </a:xfrm>
          <a:prstGeom prst="rect">
            <a:avLst/>
          </a:prstGeom>
          <a:noFill/>
        </p:spPr>
        <p:txBody>
          <a:bodyPr wrap="square" rtlCol="0">
            <a:spAutoFit/>
          </a:bodyPr>
          <a:lstStyle/>
          <a:p>
            <a:r>
              <a:rPr lang="en-US" altLang="ko-KR" sz="2800" smtClean="0">
                <a:ln>
                  <a:solidFill>
                    <a:schemeClr val="tx1">
                      <a:alpha val="30000"/>
                    </a:schemeClr>
                  </a:solidFill>
                </a:ln>
                <a:latin typeface="에스코어 드림 5 Medium" pitchFamily="34" charset="-127"/>
                <a:ea typeface="에스코어 드림 5 Medium" pitchFamily="34" charset="-127"/>
              </a:rPr>
              <a:t>Demonstration</a:t>
            </a:r>
          </a:p>
        </p:txBody>
      </p:sp>
    </p:spTree>
    <p:extLst>
      <p:ext uri="{BB962C8B-B14F-4D97-AF65-F5344CB8AC3E}">
        <p14:creationId xmlns:p14="http://schemas.microsoft.com/office/powerpoint/2010/main" val="18381119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6" name="그룹 5">
            <a:extLst>
              <a:ext uri="{FF2B5EF4-FFF2-40B4-BE49-F238E27FC236}">
                <a16:creationId xmlns:a16="http://schemas.microsoft.com/office/drawing/2014/main" xmlns="" id="{CA7BD838-D4FB-4EA7-B68C-FA7B6D147BA2}"/>
              </a:ext>
            </a:extLst>
          </p:cNvPr>
          <p:cNvGrpSpPr/>
          <p:nvPr/>
        </p:nvGrpSpPr>
        <p:grpSpPr>
          <a:xfrm>
            <a:off x="159192" y="182880"/>
            <a:ext cx="1852488" cy="854227"/>
            <a:chOff x="640080" y="-971550"/>
            <a:chExt cx="1660746" cy="765810"/>
          </a:xfrm>
        </p:grpSpPr>
        <p:sp>
          <p:nvSpPr>
            <p:cNvPr id="18" name="TextBox 17">
              <a:extLst>
                <a:ext uri="{FF2B5EF4-FFF2-40B4-BE49-F238E27FC236}">
                  <a16:creationId xmlns:a16="http://schemas.microsoft.com/office/drawing/2014/main" xmlns="" id="{D7B7EE40-BAD9-4569-9BF6-F6E9ACA78A3C}"/>
                </a:ext>
              </a:extLst>
            </p:cNvPr>
            <p:cNvSpPr txBox="1"/>
            <p:nvPr/>
          </p:nvSpPr>
          <p:spPr>
            <a:xfrm>
              <a:off x="683325" y="-881070"/>
              <a:ext cx="1576513" cy="634616"/>
            </a:xfrm>
            <a:prstGeom prst="rect">
              <a:avLst/>
            </a:prstGeom>
            <a:noFill/>
          </p:spPr>
          <p:txBody>
            <a:bodyPr wrap="square" rtlCol="0">
              <a:spAutoFit/>
            </a:bodyPr>
            <a:lstStyle/>
            <a:p>
              <a:pPr algn="ctr"/>
              <a:r>
                <a:rPr lang="en-US" altLang="ko-KR" sz="4000" smtClean="0">
                  <a:ln>
                    <a:solidFill>
                      <a:schemeClr val="tx1">
                        <a:alpha val="30000"/>
                      </a:schemeClr>
                    </a:solidFill>
                  </a:ln>
                  <a:latin typeface="KoPub돋움체 Light" panose="02020603020101020101" pitchFamily="18" charset="-127"/>
                  <a:ea typeface="KoPub돋움체 Light" panose="02020603020101020101" pitchFamily="18" charset="-127"/>
                </a:rPr>
                <a:t>About US</a:t>
              </a:r>
              <a:endParaRPr lang="ko-KR" altLang="en-US" sz="3200" dirty="0">
                <a:ln>
                  <a:solidFill>
                    <a:schemeClr val="tx1">
                      <a:alpha val="30000"/>
                    </a:schemeClr>
                  </a:solidFill>
                </a:ln>
                <a:latin typeface="KoPub돋움체 Light" panose="02020603020101020101" pitchFamily="18" charset="-127"/>
                <a:ea typeface="KoPub돋움체 Light" panose="02020603020101020101" pitchFamily="18" charset="-127"/>
              </a:endParaRPr>
            </a:p>
          </p:txBody>
        </p:sp>
        <p:sp>
          <p:nvSpPr>
            <p:cNvPr id="5" name="직사각형 4">
              <a:extLst>
                <a:ext uri="{FF2B5EF4-FFF2-40B4-BE49-F238E27FC236}">
                  <a16:creationId xmlns:a16="http://schemas.microsoft.com/office/drawing/2014/main" xmlns="" id="{AB4C8245-D0E4-4D79-B3E9-2FB89CE6FE84}"/>
                </a:ext>
              </a:extLst>
            </p:cNvPr>
            <p:cNvSpPr/>
            <p:nvPr/>
          </p:nvSpPr>
          <p:spPr>
            <a:xfrm>
              <a:off x="640080" y="-971550"/>
              <a:ext cx="1660746" cy="76581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15" name="그룹 14">
            <a:extLst>
              <a:ext uri="{FF2B5EF4-FFF2-40B4-BE49-F238E27FC236}">
                <a16:creationId xmlns:a16="http://schemas.microsoft.com/office/drawing/2014/main" xmlns="" id="{4C9EE6C6-E4AB-4F27-8FA9-E28A15E0D559}"/>
              </a:ext>
            </a:extLst>
          </p:cNvPr>
          <p:cNvGrpSpPr/>
          <p:nvPr/>
        </p:nvGrpSpPr>
        <p:grpSpPr>
          <a:xfrm>
            <a:off x="1650470" y="1954530"/>
            <a:ext cx="2205990" cy="2205990"/>
            <a:chOff x="1143000" y="1954530"/>
            <a:chExt cx="2205990" cy="2205990"/>
          </a:xfrm>
          <a:noFill/>
        </p:grpSpPr>
        <p:sp>
          <p:nvSpPr>
            <p:cNvPr id="4" name="타원 3">
              <a:extLst>
                <a:ext uri="{FF2B5EF4-FFF2-40B4-BE49-F238E27FC236}">
                  <a16:creationId xmlns:a16="http://schemas.microsoft.com/office/drawing/2014/main" xmlns="" id="{AD39C27F-CE90-4C97-B56D-60BF8A06C62D}"/>
                </a:ext>
              </a:extLst>
            </p:cNvPr>
            <p:cNvSpPr/>
            <p:nvPr/>
          </p:nvSpPr>
          <p:spPr>
            <a:xfrm>
              <a:off x="1143000" y="1954530"/>
              <a:ext cx="2205990" cy="220599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0" name="그림 9">
              <a:extLst>
                <a:ext uri="{FF2B5EF4-FFF2-40B4-BE49-F238E27FC236}">
                  <a16:creationId xmlns:a16="http://schemas.microsoft.com/office/drawing/2014/main" xmlns="" id="{F2095184-6A8B-450F-A54A-BD06B753634B}"/>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10000" b="90000" l="10000" r="90000">
                          <a14:foregroundMark x1="45366" y1="64390" x2="45366" y2="64390"/>
                        </a14:backgroundRemoval>
                      </a14:imgEffect>
                    </a14:imgLayer>
                  </a14:imgProps>
                </a:ext>
                <a:ext uri="{28A0092B-C50C-407E-A947-70E740481C1C}">
                  <a14:useLocalDpi xmlns:a14="http://schemas.microsoft.com/office/drawing/2010/main" val="0"/>
                </a:ext>
              </a:extLst>
            </a:blip>
            <a:stretch>
              <a:fillRect/>
            </a:stretch>
          </p:blipFill>
          <p:spPr>
            <a:xfrm>
              <a:off x="1143000" y="1954530"/>
              <a:ext cx="2205990" cy="2205990"/>
            </a:xfrm>
            <a:prstGeom prst="rect">
              <a:avLst/>
            </a:prstGeom>
            <a:grpFill/>
          </p:spPr>
        </p:pic>
      </p:grpSp>
      <p:sp>
        <p:nvSpPr>
          <p:cNvPr id="12" name="TextBox 11">
            <a:extLst>
              <a:ext uri="{FF2B5EF4-FFF2-40B4-BE49-F238E27FC236}">
                <a16:creationId xmlns:a16="http://schemas.microsoft.com/office/drawing/2014/main" xmlns="" id="{A3A100D1-317C-41D4-A2BC-1EA83E0DE423}"/>
              </a:ext>
            </a:extLst>
          </p:cNvPr>
          <p:cNvSpPr txBox="1"/>
          <p:nvPr/>
        </p:nvSpPr>
        <p:spPr>
          <a:xfrm>
            <a:off x="1825967" y="4160520"/>
            <a:ext cx="1854995" cy="584775"/>
          </a:xfrm>
          <a:prstGeom prst="rect">
            <a:avLst/>
          </a:prstGeom>
          <a:noFill/>
        </p:spPr>
        <p:txBody>
          <a:bodyPr wrap="none" rtlCol="0">
            <a:spAutoFit/>
          </a:bodyPr>
          <a:lstStyle/>
          <a:p>
            <a:r>
              <a:rPr lang="en-US" altLang="ko-KR" sz="3200" smtClean="0">
                <a:ln>
                  <a:solidFill>
                    <a:schemeClr val="tx1">
                      <a:alpha val="30000"/>
                    </a:schemeClr>
                  </a:solidFill>
                </a:ln>
                <a:latin typeface="KoPub돋움체 Medium" panose="02020603020101020101" pitchFamily="18" charset="-127"/>
                <a:ea typeface="KoPub돋움체 Medium" panose="02020603020101020101" pitchFamily="18" charset="-127"/>
              </a:rPr>
              <a:t>YEJIN JEONG</a:t>
            </a:r>
            <a:endParaRPr lang="ko-KR" altLang="en-US" sz="3200" dirty="0">
              <a:ln>
                <a:solidFill>
                  <a:schemeClr val="tx1">
                    <a:alpha val="30000"/>
                  </a:schemeClr>
                </a:solidFill>
              </a:ln>
              <a:latin typeface="KoPub돋움체 Medium" panose="02020603020101020101" pitchFamily="18" charset="-127"/>
              <a:ea typeface="KoPub돋움체 Medium" panose="02020603020101020101" pitchFamily="18" charset="-127"/>
            </a:endParaRPr>
          </a:p>
        </p:txBody>
      </p:sp>
      <p:grpSp>
        <p:nvGrpSpPr>
          <p:cNvPr id="16" name="그룹 15">
            <a:extLst>
              <a:ext uri="{FF2B5EF4-FFF2-40B4-BE49-F238E27FC236}">
                <a16:creationId xmlns:a16="http://schemas.microsoft.com/office/drawing/2014/main" xmlns="" id="{D32E681C-3B62-4CC4-B3CE-C3D6C71AC69C}"/>
              </a:ext>
            </a:extLst>
          </p:cNvPr>
          <p:cNvGrpSpPr/>
          <p:nvPr/>
        </p:nvGrpSpPr>
        <p:grpSpPr>
          <a:xfrm>
            <a:off x="5106446" y="1863090"/>
            <a:ext cx="2205990" cy="2205990"/>
            <a:chOff x="4427220" y="1954530"/>
            <a:chExt cx="2205990" cy="2205990"/>
          </a:xfrm>
          <a:noFill/>
        </p:grpSpPr>
        <p:sp>
          <p:nvSpPr>
            <p:cNvPr id="19" name="타원 18">
              <a:extLst>
                <a:ext uri="{FF2B5EF4-FFF2-40B4-BE49-F238E27FC236}">
                  <a16:creationId xmlns:a16="http://schemas.microsoft.com/office/drawing/2014/main" xmlns="" id="{037DCC88-FEAA-40C0-8420-B67AE4B45EC6}"/>
                </a:ext>
              </a:extLst>
            </p:cNvPr>
            <p:cNvSpPr/>
            <p:nvPr/>
          </p:nvSpPr>
          <p:spPr>
            <a:xfrm>
              <a:off x="4427220" y="1954530"/>
              <a:ext cx="2205990" cy="220599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20" name="그림 19">
              <a:extLst>
                <a:ext uri="{FF2B5EF4-FFF2-40B4-BE49-F238E27FC236}">
                  <a16:creationId xmlns:a16="http://schemas.microsoft.com/office/drawing/2014/main" xmlns="" id="{E0E59A8E-284B-4FDE-B66F-929E46D9ED2F}"/>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10000" b="90000" l="10000" r="90000">
                          <a14:foregroundMark x1="45366" y1="64390" x2="45366" y2="64390"/>
                        </a14:backgroundRemoval>
                      </a14:imgEffect>
                    </a14:imgLayer>
                  </a14:imgProps>
                </a:ext>
                <a:ext uri="{28A0092B-C50C-407E-A947-70E740481C1C}">
                  <a14:useLocalDpi xmlns:a14="http://schemas.microsoft.com/office/drawing/2010/main" val="0"/>
                </a:ext>
              </a:extLst>
            </a:blip>
            <a:stretch>
              <a:fillRect/>
            </a:stretch>
          </p:blipFill>
          <p:spPr>
            <a:xfrm>
              <a:off x="4427220" y="1954530"/>
              <a:ext cx="2205990" cy="2205990"/>
            </a:xfrm>
            <a:prstGeom prst="rect">
              <a:avLst/>
            </a:prstGeom>
            <a:grpFill/>
          </p:spPr>
        </p:pic>
      </p:grpSp>
      <p:grpSp>
        <p:nvGrpSpPr>
          <p:cNvPr id="23" name="그룹 22">
            <a:extLst>
              <a:ext uri="{FF2B5EF4-FFF2-40B4-BE49-F238E27FC236}">
                <a16:creationId xmlns:a16="http://schemas.microsoft.com/office/drawing/2014/main" xmlns="" id="{9B6CC2F4-FB88-4FB5-98D4-8A7D84960B71}"/>
              </a:ext>
            </a:extLst>
          </p:cNvPr>
          <p:cNvGrpSpPr/>
          <p:nvPr/>
        </p:nvGrpSpPr>
        <p:grpSpPr>
          <a:xfrm>
            <a:off x="8462839" y="1954530"/>
            <a:ext cx="2205990" cy="2205990"/>
            <a:chOff x="7711440" y="1954530"/>
            <a:chExt cx="2205990" cy="2205990"/>
          </a:xfrm>
          <a:noFill/>
        </p:grpSpPr>
        <p:sp>
          <p:nvSpPr>
            <p:cNvPr id="21" name="타원 20">
              <a:extLst>
                <a:ext uri="{FF2B5EF4-FFF2-40B4-BE49-F238E27FC236}">
                  <a16:creationId xmlns:a16="http://schemas.microsoft.com/office/drawing/2014/main" xmlns="" id="{18372AB8-744C-4038-92FA-FB8DFB68DDD5}"/>
                </a:ext>
              </a:extLst>
            </p:cNvPr>
            <p:cNvSpPr/>
            <p:nvPr/>
          </p:nvSpPr>
          <p:spPr>
            <a:xfrm>
              <a:off x="7711440" y="1954530"/>
              <a:ext cx="2205990" cy="220599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22" name="그림 21">
              <a:extLst>
                <a:ext uri="{FF2B5EF4-FFF2-40B4-BE49-F238E27FC236}">
                  <a16:creationId xmlns:a16="http://schemas.microsoft.com/office/drawing/2014/main" xmlns="" id="{000B7019-1ACB-46E8-A72B-9A7EFFD2B136}"/>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10000" b="90000" l="10000" r="90000">
                          <a14:foregroundMark x1="45366" y1="64390" x2="45366" y2="64390"/>
                        </a14:backgroundRemoval>
                      </a14:imgEffect>
                    </a14:imgLayer>
                  </a14:imgProps>
                </a:ext>
                <a:ext uri="{28A0092B-C50C-407E-A947-70E740481C1C}">
                  <a14:useLocalDpi xmlns:a14="http://schemas.microsoft.com/office/drawing/2010/main" val="0"/>
                </a:ext>
              </a:extLst>
            </a:blip>
            <a:stretch>
              <a:fillRect/>
            </a:stretch>
          </p:blipFill>
          <p:spPr>
            <a:xfrm>
              <a:off x="7711440" y="1954530"/>
              <a:ext cx="2205990" cy="2205990"/>
            </a:xfrm>
            <a:prstGeom prst="rect">
              <a:avLst/>
            </a:prstGeom>
            <a:grpFill/>
          </p:spPr>
        </p:pic>
      </p:grpSp>
      <p:sp>
        <p:nvSpPr>
          <p:cNvPr id="26" name="TextBox 25">
            <a:extLst>
              <a:ext uri="{FF2B5EF4-FFF2-40B4-BE49-F238E27FC236}">
                <a16:creationId xmlns:a16="http://schemas.microsoft.com/office/drawing/2014/main" xmlns="" id="{B952D20D-83F8-42DF-89B5-35FCDF53ABB3}"/>
              </a:ext>
            </a:extLst>
          </p:cNvPr>
          <p:cNvSpPr txBox="1"/>
          <p:nvPr/>
        </p:nvSpPr>
        <p:spPr>
          <a:xfrm>
            <a:off x="4906039" y="4160520"/>
            <a:ext cx="2606804" cy="584775"/>
          </a:xfrm>
          <a:prstGeom prst="rect">
            <a:avLst/>
          </a:prstGeom>
          <a:noFill/>
        </p:spPr>
        <p:txBody>
          <a:bodyPr wrap="none" rtlCol="0">
            <a:spAutoFit/>
          </a:bodyPr>
          <a:lstStyle/>
          <a:p>
            <a:r>
              <a:rPr lang="en-US" altLang="ko-KR" sz="3200" smtClean="0">
                <a:ln>
                  <a:solidFill>
                    <a:schemeClr val="tx1">
                      <a:alpha val="30000"/>
                    </a:schemeClr>
                  </a:solidFill>
                </a:ln>
                <a:latin typeface="KoPub돋움체 Medium" panose="02020603020101020101" pitchFamily="18" charset="-127"/>
                <a:ea typeface="KoPub돋움체 Medium" panose="02020603020101020101" pitchFamily="18" charset="-127"/>
              </a:rPr>
              <a:t>JYUNGHYUN MOON</a:t>
            </a:r>
            <a:endParaRPr lang="ko-KR" altLang="en-US" sz="3200" dirty="0">
              <a:ln>
                <a:solidFill>
                  <a:schemeClr val="tx1">
                    <a:alpha val="30000"/>
                  </a:schemeClr>
                </a:solidFill>
              </a:ln>
              <a:latin typeface="KoPub돋움체 Medium" panose="02020603020101020101" pitchFamily="18" charset="-127"/>
              <a:ea typeface="KoPub돋움체 Medium" panose="02020603020101020101" pitchFamily="18" charset="-127"/>
            </a:endParaRPr>
          </a:p>
        </p:txBody>
      </p:sp>
      <p:sp>
        <p:nvSpPr>
          <p:cNvPr id="28" name="TextBox 27">
            <a:extLst>
              <a:ext uri="{FF2B5EF4-FFF2-40B4-BE49-F238E27FC236}">
                <a16:creationId xmlns:a16="http://schemas.microsoft.com/office/drawing/2014/main" xmlns="" id="{F40EE50B-E186-484A-8B15-9A6690CD5E7C}"/>
              </a:ext>
            </a:extLst>
          </p:cNvPr>
          <p:cNvSpPr txBox="1"/>
          <p:nvPr/>
        </p:nvSpPr>
        <p:spPr>
          <a:xfrm>
            <a:off x="8702993" y="4160520"/>
            <a:ext cx="1854995" cy="584775"/>
          </a:xfrm>
          <a:prstGeom prst="rect">
            <a:avLst/>
          </a:prstGeom>
          <a:noFill/>
        </p:spPr>
        <p:txBody>
          <a:bodyPr wrap="none" rtlCol="0">
            <a:spAutoFit/>
          </a:bodyPr>
          <a:lstStyle/>
          <a:p>
            <a:r>
              <a:rPr lang="en-US" altLang="ko-KR" sz="3200" smtClean="0">
                <a:ln>
                  <a:solidFill>
                    <a:schemeClr val="tx1">
                      <a:alpha val="30000"/>
                    </a:schemeClr>
                  </a:solidFill>
                </a:ln>
                <a:latin typeface="KoPub돋움체 Medium" panose="02020603020101020101" pitchFamily="18" charset="-127"/>
                <a:ea typeface="KoPub돋움체 Medium" panose="02020603020101020101" pitchFamily="18" charset="-127"/>
              </a:rPr>
              <a:t>JEONGIN SUN</a:t>
            </a:r>
            <a:endParaRPr lang="ko-KR" altLang="en-US" sz="3200" dirty="0">
              <a:ln>
                <a:solidFill>
                  <a:schemeClr val="tx1">
                    <a:alpha val="30000"/>
                  </a:schemeClr>
                </a:solidFill>
              </a:ln>
              <a:latin typeface="KoPub돋움체 Medium" panose="02020603020101020101" pitchFamily="18" charset="-127"/>
              <a:ea typeface="KoPub돋움체 Medium" panose="02020603020101020101" pitchFamily="18" charset="-127"/>
            </a:endParaRPr>
          </a:p>
        </p:txBody>
      </p:sp>
      <p:pic>
        <p:nvPicPr>
          <p:cNvPr id="25" name="그림 24"/>
          <p:cNvPicPr>
            <a:picLocks noChangeAspect="1"/>
          </p:cNvPicPr>
          <p:nvPr/>
        </p:nvPicPr>
        <p:blipFill rotWithShape="1">
          <a:blip r:embed="rId5" cstate="print">
            <a:extLst>
              <a:ext uri="{28A0092B-C50C-407E-A947-70E740481C1C}">
                <a14:useLocalDpi xmlns:a14="http://schemas.microsoft.com/office/drawing/2010/main" val="0"/>
              </a:ext>
            </a:extLst>
          </a:blip>
          <a:srcRect l="19472" t="19236" r="19235" b="19470"/>
          <a:stretch/>
        </p:blipFill>
        <p:spPr>
          <a:xfrm>
            <a:off x="1771609" y="2075669"/>
            <a:ext cx="1963712" cy="1963712"/>
          </a:xfrm>
          <a:prstGeom prst="ellipse">
            <a:avLst/>
          </a:prstGeom>
        </p:spPr>
      </p:pic>
      <p:pic>
        <p:nvPicPr>
          <p:cNvPr id="1026" name="Picture 2"/>
          <p:cNvPicPr>
            <a:picLocks noChangeAspect="1" noChangeArrowheads="1"/>
          </p:cNvPicPr>
          <p:nvPr/>
        </p:nvPicPr>
        <p:blipFill>
          <a:blip r:embed="rId6">
            <a:extLst>
              <a:ext uri="{BEBA8EAE-BF5A-486C-A8C5-ECC9F3942E4B}">
                <a14:imgProps xmlns:a14="http://schemas.microsoft.com/office/drawing/2010/main">
                  <a14:imgLayer r:embed="rId7">
                    <a14:imgEffect>
                      <a14:backgroundRemoval t="4851" b="99254" l="3915" r="89680"/>
                    </a14:imgEffect>
                  </a14:imgLayer>
                </a14:imgProps>
              </a:ext>
              <a:ext uri="{28A0092B-C50C-407E-A947-70E740481C1C}">
                <a14:useLocalDpi xmlns:a14="http://schemas.microsoft.com/office/drawing/2010/main" val="0"/>
              </a:ext>
            </a:extLst>
          </a:blip>
          <a:srcRect/>
          <a:stretch>
            <a:fillRect/>
          </a:stretch>
        </p:blipFill>
        <p:spPr bwMode="auto">
          <a:xfrm>
            <a:off x="4981593" y="1863090"/>
            <a:ext cx="2455695" cy="2176291"/>
          </a:xfrm>
          <a:prstGeom prst="rect">
            <a:avLst/>
          </a:prstGeom>
          <a:noFill/>
          <a:ln>
            <a:noFill/>
          </a:ln>
        </p:spPr>
      </p:pic>
      <p:pic>
        <p:nvPicPr>
          <p:cNvPr id="1027" name="Picture 3"/>
          <p:cNvPicPr>
            <a:picLocks noChangeAspect="1" noChangeArrowheads="1"/>
          </p:cNvPicPr>
          <p:nvPr/>
        </p:nvPicPr>
        <p:blipFill>
          <a:blip r:embed="rId8">
            <a:extLst>
              <a:ext uri="{BEBA8EAE-BF5A-486C-A8C5-ECC9F3942E4B}">
                <a14:imgProps xmlns:a14="http://schemas.microsoft.com/office/drawing/2010/main">
                  <a14:imgLayer r:embed="rId9">
                    <a14:imgEffect>
                      <a14:backgroundRemoval t="3814" b="100000" l="3200" r="90000"/>
                    </a14:imgEffect>
                  </a14:imgLayer>
                </a14:imgProps>
              </a:ext>
              <a:ext uri="{28A0092B-C50C-407E-A947-70E740481C1C}">
                <a14:useLocalDpi xmlns:a14="http://schemas.microsoft.com/office/drawing/2010/main" val="0"/>
              </a:ext>
            </a:extLst>
          </a:blip>
          <a:srcRect/>
          <a:stretch>
            <a:fillRect/>
          </a:stretch>
        </p:blipFill>
        <p:spPr bwMode="auto">
          <a:xfrm>
            <a:off x="8527496" y="1986625"/>
            <a:ext cx="2205990" cy="20824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4" name="TextBox 33">
            <a:extLst>
              <a:ext uri="{FF2B5EF4-FFF2-40B4-BE49-F238E27FC236}">
                <a16:creationId xmlns:a16="http://schemas.microsoft.com/office/drawing/2014/main" xmlns="" id="{3E7E57F4-6423-4511-8F2C-991E2FA291ED}"/>
              </a:ext>
            </a:extLst>
          </p:cNvPr>
          <p:cNvSpPr txBox="1"/>
          <p:nvPr/>
        </p:nvSpPr>
        <p:spPr>
          <a:xfrm>
            <a:off x="1906964" y="5455525"/>
            <a:ext cx="1760220" cy="307777"/>
          </a:xfrm>
          <a:prstGeom prst="rect">
            <a:avLst/>
          </a:prstGeom>
          <a:noFill/>
        </p:spPr>
        <p:txBody>
          <a:bodyPr wrap="square" rtlCol="0">
            <a:spAutoFit/>
          </a:bodyPr>
          <a:lstStyle/>
          <a:p>
            <a:pPr algn="just"/>
            <a:r>
              <a:rPr lang="en-US" altLang="ko-KR" sz="1400" smtClean="0">
                <a:ln>
                  <a:solidFill>
                    <a:schemeClr val="tx1">
                      <a:alpha val="30000"/>
                    </a:schemeClr>
                  </a:solidFill>
                </a:ln>
                <a:latin typeface="에스코어 드림 3 Light" pitchFamily="34" charset="-127"/>
                <a:ea typeface="에스코어 드림 3 Light" pitchFamily="34" charset="-127"/>
              </a:rPr>
              <a:t>Web Designer</a:t>
            </a:r>
            <a:endParaRPr lang="ko-KR" altLang="en-US" sz="1400" dirty="0">
              <a:ln>
                <a:solidFill>
                  <a:schemeClr val="tx1">
                    <a:alpha val="30000"/>
                  </a:schemeClr>
                </a:solidFill>
              </a:ln>
              <a:latin typeface="에스코어 드림 3 Light" pitchFamily="34" charset="-127"/>
              <a:ea typeface="에스코어 드림 3 Light" pitchFamily="34" charset="-127"/>
            </a:endParaRPr>
          </a:p>
        </p:txBody>
      </p:sp>
      <p:sp>
        <p:nvSpPr>
          <p:cNvPr id="35" name="TextBox 34">
            <a:extLst>
              <a:ext uri="{FF2B5EF4-FFF2-40B4-BE49-F238E27FC236}">
                <a16:creationId xmlns:a16="http://schemas.microsoft.com/office/drawing/2014/main" xmlns="" id="{3E7E57F4-6423-4511-8F2C-991E2FA291ED}"/>
              </a:ext>
            </a:extLst>
          </p:cNvPr>
          <p:cNvSpPr txBox="1"/>
          <p:nvPr/>
        </p:nvSpPr>
        <p:spPr>
          <a:xfrm>
            <a:off x="5303912" y="5455525"/>
            <a:ext cx="1760220" cy="307777"/>
          </a:xfrm>
          <a:prstGeom prst="rect">
            <a:avLst/>
          </a:prstGeom>
          <a:noFill/>
        </p:spPr>
        <p:txBody>
          <a:bodyPr wrap="square" rtlCol="0">
            <a:spAutoFit/>
          </a:bodyPr>
          <a:lstStyle/>
          <a:p>
            <a:pPr algn="ctr"/>
            <a:r>
              <a:rPr lang="en-US" altLang="ko-KR" sz="1400" smtClean="0">
                <a:ln>
                  <a:solidFill>
                    <a:schemeClr val="tx1">
                      <a:alpha val="30000"/>
                    </a:schemeClr>
                  </a:solidFill>
                </a:ln>
                <a:latin typeface="에스코어 드림 3 Light" pitchFamily="34" charset="-127"/>
                <a:ea typeface="에스코어 드림 3 Light" pitchFamily="34" charset="-127"/>
              </a:rPr>
              <a:t>Developer</a:t>
            </a:r>
            <a:endParaRPr lang="ko-KR" altLang="en-US" sz="1400" dirty="0">
              <a:ln>
                <a:solidFill>
                  <a:schemeClr val="tx1">
                    <a:alpha val="30000"/>
                  </a:schemeClr>
                </a:solidFill>
              </a:ln>
              <a:latin typeface="에스코어 드림 3 Light" pitchFamily="34" charset="-127"/>
              <a:ea typeface="에스코어 드림 3 Light" pitchFamily="34" charset="-127"/>
            </a:endParaRPr>
          </a:p>
        </p:txBody>
      </p:sp>
      <p:sp>
        <p:nvSpPr>
          <p:cNvPr id="37" name="TextBox 36">
            <a:extLst>
              <a:ext uri="{FF2B5EF4-FFF2-40B4-BE49-F238E27FC236}">
                <a16:creationId xmlns:a16="http://schemas.microsoft.com/office/drawing/2014/main" xmlns="" id="{3E7E57F4-6423-4511-8F2C-991E2FA291ED}"/>
              </a:ext>
            </a:extLst>
          </p:cNvPr>
          <p:cNvSpPr txBox="1"/>
          <p:nvPr/>
        </p:nvSpPr>
        <p:spPr>
          <a:xfrm>
            <a:off x="8810113" y="5455525"/>
            <a:ext cx="1760220" cy="307777"/>
          </a:xfrm>
          <a:prstGeom prst="rect">
            <a:avLst/>
          </a:prstGeom>
          <a:noFill/>
        </p:spPr>
        <p:txBody>
          <a:bodyPr wrap="square" rtlCol="0">
            <a:spAutoFit/>
          </a:bodyPr>
          <a:lstStyle/>
          <a:p>
            <a:pPr algn="ctr"/>
            <a:r>
              <a:rPr lang="en-US" altLang="ko-KR" sz="1400" smtClean="0">
                <a:ln>
                  <a:solidFill>
                    <a:schemeClr val="tx1">
                      <a:alpha val="30000"/>
                    </a:schemeClr>
                  </a:solidFill>
                </a:ln>
                <a:latin typeface="에스코어 드림 3 Light" pitchFamily="34" charset="-127"/>
                <a:ea typeface="에스코어 드림 3 Light" pitchFamily="34" charset="-127"/>
              </a:rPr>
              <a:t>Developer</a:t>
            </a:r>
            <a:endParaRPr lang="ko-KR" altLang="en-US" sz="1400" dirty="0">
              <a:ln>
                <a:solidFill>
                  <a:schemeClr val="tx1">
                    <a:alpha val="30000"/>
                  </a:schemeClr>
                </a:solidFill>
              </a:ln>
              <a:latin typeface="에스코어 드림 3 Light" pitchFamily="34" charset="-127"/>
              <a:ea typeface="에스코어 드림 3 Light" pitchFamily="34" charset="-127"/>
            </a:endParaRPr>
          </a:p>
        </p:txBody>
      </p:sp>
      <p:sp>
        <p:nvSpPr>
          <p:cNvPr id="38" name="TextBox 37">
            <a:extLst>
              <a:ext uri="{FF2B5EF4-FFF2-40B4-BE49-F238E27FC236}">
                <a16:creationId xmlns:a16="http://schemas.microsoft.com/office/drawing/2014/main" xmlns="" id="{3E7E57F4-6423-4511-8F2C-991E2FA291ED}"/>
              </a:ext>
            </a:extLst>
          </p:cNvPr>
          <p:cNvSpPr txBox="1"/>
          <p:nvPr/>
        </p:nvSpPr>
        <p:spPr>
          <a:xfrm>
            <a:off x="1906964" y="4693083"/>
            <a:ext cx="1760220" cy="523220"/>
          </a:xfrm>
          <a:prstGeom prst="rect">
            <a:avLst/>
          </a:prstGeom>
          <a:noFill/>
        </p:spPr>
        <p:txBody>
          <a:bodyPr wrap="square" rtlCol="0">
            <a:spAutoFit/>
          </a:bodyPr>
          <a:lstStyle/>
          <a:p>
            <a:pPr algn="ctr"/>
            <a:r>
              <a:rPr lang="en-US" altLang="ko-KR" sz="2800" smtClean="0">
                <a:ln>
                  <a:solidFill>
                    <a:schemeClr val="tx1">
                      <a:alpha val="30000"/>
                    </a:schemeClr>
                  </a:solidFill>
                </a:ln>
                <a:latin typeface="KoPub돋움체 Light" panose="02020603020101020101" pitchFamily="18" charset="-127"/>
                <a:ea typeface="KoPub돋움체 Light"/>
              </a:rPr>
              <a:t>SMWU</a:t>
            </a:r>
            <a:endParaRPr lang="ko-KR" altLang="en-US" sz="2800" dirty="0">
              <a:ln>
                <a:solidFill>
                  <a:schemeClr val="tx1">
                    <a:alpha val="30000"/>
                  </a:schemeClr>
                </a:solidFill>
              </a:ln>
              <a:latin typeface="KoPub돋움체 Light" panose="02020603020101020101" pitchFamily="18" charset="-127"/>
              <a:ea typeface="KoPub돋움체 Light"/>
            </a:endParaRPr>
          </a:p>
        </p:txBody>
      </p:sp>
      <p:sp>
        <p:nvSpPr>
          <p:cNvPr id="39" name="TextBox 38">
            <a:extLst>
              <a:ext uri="{FF2B5EF4-FFF2-40B4-BE49-F238E27FC236}">
                <a16:creationId xmlns:a16="http://schemas.microsoft.com/office/drawing/2014/main" xmlns="" id="{3E7E57F4-6423-4511-8F2C-991E2FA291ED}"/>
              </a:ext>
            </a:extLst>
          </p:cNvPr>
          <p:cNvSpPr txBox="1"/>
          <p:nvPr/>
        </p:nvSpPr>
        <p:spPr>
          <a:xfrm>
            <a:off x="5303912" y="4693083"/>
            <a:ext cx="1760220" cy="523220"/>
          </a:xfrm>
          <a:prstGeom prst="rect">
            <a:avLst/>
          </a:prstGeom>
          <a:noFill/>
        </p:spPr>
        <p:txBody>
          <a:bodyPr wrap="square" rtlCol="0">
            <a:spAutoFit/>
          </a:bodyPr>
          <a:lstStyle/>
          <a:p>
            <a:pPr algn="ctr"/>
            <a:r>
              <a:rPr lang="en-US" altLang="ko-KR" sz="2800" smtClean="0">
                <a:ln>
                  <a:solidFill>
                    <a:schemeClr val="tx1">
                      <a:alpha val="30000"/>
                    </a:schemeClr>
                  </a:solidFill>
                </a:ln>
                <a:latin typeface="KoPub돋움체 Light" panose="02020603020101020101" pitchFamily="18" charset="-127"/>
                <a:ea typeface="KoPub돋움체 Light"/>
              </a:rPr>
              <a:t>SMWU</a:t>
            </a:r>
            <a:endParaRPr lang="ko-KR" altLang="en-US" sz="2800" dirty="0">
              <a:ln>
                <a:solidFill>
                  <a:schemeClr val="tx1">
                    <a:alpha val="30000"/>
                  </a:schemeClr>
                </a:solidFill>
              </a:ln>
              <a:latin typeface="KoPub돋움체 Light" panose="02020603020101020101" pitchFamily="18" charset="-127"/>
              <a:ea typeface="KoPub돋움체 Light"/>
            </a:endParaRPr>
          </a:p>
        </p:txBody>
      </p:sp>
      <p:sp>
        <p:nvSpPr>
          <p:cNvPr id="40" name="TextBox 39">
            <a:extLst>
              <a:ext uri="{FF2B5EF4-FFF2-40B4-BE49-F238E27FC236}">
                <a16:creationId xmlns:a16="http://schemas.microsoft.com/office/drawing/2014/main" xmlns="" id="{3E7E57F4-6423-4511-8F2C-991E2FA291ED}"/>
              </a:ext>
            </a:extLst>
          </p:cNvPr>
          <p:cNvSpPr txBox="1"/>
          <p:nvPr/>
        </p:nvSpPr>
        <p:spPr>
          <a:xfrm>
            <a:off x="8810113" y="4693083"/>
            <a:ext cx="1760220" cy="523220"/>
          </a:xfrm>
          <a:prstGeom prst="rect">
            <a:avLst/>
          </a:prstGeom>
          <a:noFill/>
        </p:spPr>
        <p:txBody>
          <a:bodyPr wrap="square" rtlCol="0">
            <a:spAutoFit/>
          </a:bodyPr>
          <a:lstStyle/>
          <a:p>
            <a:pPr algn="ctr"/>
            <a:r>
              <a:rPr lang="en-US" altLang="ko-KR" sz="2800" smtClean="0">
                <a:ln>
                  <a:solidFill>
                    <a:schemeClr val="tx1">
                      <a:alpha val="30000"/>
                    </a:schemeClr>
                  </a:solidFill>
                </a:ln>
                <a:latin typeface="KoPub돋움체 Light" panose="02020603020101020101" pitchFamily="18" charset="-127"/>
                <a:ea typeface="KoPub돋움체 Light"/>
              </a:rPr>
              <a:t>SMWU</a:t>
            </a:r>
            <a:endParaRPr lang="ko-KR" altLang="en-US" sz="2800" dirty="0">
              <a:ln>
                <a:solidFill>
                  <a:schemeClr val="tx1">
                    <a:alpha val="30000"/>
                  </a:schemeClr>
                </a:solidFill>
              </a:ln>
              <a:latin typeface="KoPub돋움체 Light" panose="02020603020101020101" pitchFamily="18" charset="-127"/>
              <a:ea typeface="KoPub돋움체 Light"/>
            </a:endParaRPr>
          </a:p>
        </p:txBody>
      </p:sp>
      <p:sp>
        <p:nvSpPr>
          <p:cNvPr id="41" name="TextBox 40">
            <a:extLst>
              <a:ext uri="{FF2B5EF4-FFF2-40B4-BE49-F238E27FC236}">
                <a16:creationId xmlns:a16="http://schemas.microsoft.com/office/drawing/2014/main" xmlns="" id="{3E7E57F4-6423-4511-8F2C-991E2FA291ED}"/>
              </a:ext>
            </a:extLst>
          </p:cNvPr>
          <p:cNvSpPr txBox="1"/>
          <p:nvPr/>
        </p:nvSpPr>
        <p:spPr>
          <a:xfrm>
            <a:off x="5303912" y="5147748"/>
            <a:ext cx="1760220" cy="307777"/>
          </a:xfrm>
          <a:prstGeom prst="rect">
            <a:avLst/>
          </a:prstGeom>
          <a:noFill/>
        </p:spPr>
        <p:txBody>
          <a:bodyPr wrap="square" rtlCol="0">
            <a:spAutoFit/>
          </a:bodyPr>
          <a:lstStyle/>
          <a:p>
            <a:pPr algn="ctr"/>
            <a:r>
              <a:rPr lang="en-US" altLang="ko-KR" sz="1400" smtClean="0">
                <a:ln>
                  <a:solidFill>
                    <a:schemeClr val="tx1">
                      <a:alpha val="30000"/>
                    </a:schemeClr>
                  </a:solidFill>
                </a:ln>
                <a:latin typeface="에스코어 드림 3 Light" pitchFamily="34" charset="-127"/>
                <a:ea typeface="에스코어 드림 3 Light" pitchFamily="34" charset="-127"/>
              </a:rPr>
              <a:t>Computer Science</a:t>
            </a:r>
            <a:endParaRPr lang="ko-KR" altLang="en-US" sz="1400" dirty="0">
              <a:ln>
                <a:solidFill>
                  <a:schemeClr val="tx1">
                    <a:alpha val="30000"/>
                  </a:schemeClr>
                </a:solidFill>
              </a:ln>
              <a:latin typeface="에스코어 드림 3 Light" pitchFamily="34" charset="-127"/>
              <a:ea typeface="에스코어 드림 3 Light" pitchFamily="34" charset="-127"/>
            </a:endParaRPr>
          </a:p>
        </p:txBody>
      </p:sp>
      <p:sp>
        <p:nvSpPr>
          <p:cNvPr id="42" name="TextBox 41">
            <a:extLst>
              <a:ext uri="{FF2B5EF4-FFF2-40B4-BE49-F238E27FC236}">
                <a16:creationId xmlns:a16="http://schemas.microsoft.com/office/drawing/2014/main" xmlns="" id="{3E7E57F4-6423-4511-8F2C-991E2FA291ED}"/>
              </a:ext>
            </a:extLst>
          </p:cNvPr>
          <p:cNvSpPr txBox="1"/>
          <p:nvPr/>
        </p:nvSpPr>
        <p:spPr>
          <a:xfrm>
            <a:off x="8534387" y="5147748"/>
            <a:ext cx="2311672" cy="307777"/>
          </a:xfrm>
          <a:prstGeom prst="rect">
            <a:avLst/>
          </a:prstGeom>
          <a:noFill/>
        </p:spPr>
        <p:txBody>
          <a:bodyPr wrap="square" rtlCol="0">
            <a:spAutoFit/>
          </a:bodyPr>
          <a:lstStyle/>
          <a:p>
            <a:pPr algn="ctr"/>
            <a:r>
              <a:rPr lang="en-US" altLang="ko-KR" sz="1400" smtClean="0">
                <a:ln>
                  <a:solidFill>
                    <a:schemeClr val="tx1">
                      <a:alpha val="30000"/>
                    </a:schemeClr>
                  </a:solidFill>
                </a:ln>
                <a:latin typeface="에스코어 드림 3 Light" pitchFamily="34" charset="-127"/>
                <a:ea typeface="에스코어 드림 3 Light" pitchFamily="34" charset="-127"/>
              </a:rPr>
              <a:t>Electronic Engineering</a:t>
            </a:r>
            <a:endParaRPr lang="ko-KR" altLang="en-US" sz="1400" dirty="0">
              <a:ln>
                <a:solidFill>
                  <a:schemeClr val="tx1">
                    <a:alpha val="30000"/>
                  </a:schemeClr>
                </a:solidFill>
              </a:ln>
              <a:latin typeface="에스코어 드림 3 Light" pitchFamily="34" charset="-127"/>
              <a:ea typeface="에스코어 드림 3 Light" pitchFamily="34" charset="-127"/>
            </a:endParaRPr>
          </a:p>
        </p:txBody>
      </p:sp>
      <p:sp>
        <p:nvSpPr>
          <p:cNvPr id="43" name="TextBox 42">
            <a:extLst>
              <a:ext uri="{FF2B5EF4-FFF2-40B4-BE49-F238E27FC236}">
                <a16:creationId xmlns:a16="http://schemas.microsoft.com/office/drawing/2014/main" xmlns="" id="{3E7E57F4-6423-4511-8F2C-991E2FA291ED}"/>
              </a:ext>
            </a:extLst>
          </p:cNvPr>
          <p:cNvSpPr txBox="1"/>
          <p:nvPr/>
        </p:nvSpPr>
        <p:spPr>
          <a:xfrm>
            <a:off x="1375044" y="5147748"/>
            <a:ext cx="2824061" cy="307777"/>
          </a:xfrm>
          <a:prstGeom prst="rect">
            <a:avLst/>
          </a:prstGeom>
          <a:noFill/>
        </p:spPr>
        <p:txBody>
          <a:bodyPr wrap="square" rtlCol="0">
            <a:spAutoFit/>
          </a:bodyPr>
          <a:lstStyle/>
          <a:p>
            <a:pPr algn="ctr"/>
            <a:r>
              <a:rPr lang="en-US" altLang="ko-KR" sz="1400" smtClean="0">
                <a:ln>
                  <a:solidFill>
                    <a:schemeClr val="tx1">
                      <a:alpha val="30000"/>
                    </a:schemeClr>
                  </a:solidFill>
                </a:ln>
                <a:latin typeface="에스코어 드림 3 Light" pitchFamily="34" charset="-127"/>
                <a:ea typeface="에스코어 드림 3 Light" pitchFamily="34" charset="-127"/>
              </a:rPr>
              <a:t>Hospitality &amp; Management</a:t>
            </a:r>
            <a:endParaRPr lang="ko-KR" altLang="en-US" sz="1400" dirty="0">
              <a:ln>
                <a:solidFill>
                  <a:schemeClr val="tx1">
                    <a:alpha val="30000"/>
                  </a:schemeClr>
                </a:solidFill>
              </a:ln>
              <a:latin typeface="에스코어 드림 3 Light" pitchFamily="34" charset="-127"/>
              <a:ea typeface="에스코어 드림 3 Light" pitchFamily="34" charset="-127"/>
            </a:endParaRPr>
          </a:p>
        </p:txBody>
      </p:sp>
    </p:spTree>
    <p:extLst>
      <p:ext uri="{BB962C8B-B14F-4D97-AF65-F5344CB8AC3E}">
        <p14:creationId xmlns:p14="http://schemas.microsoft.com/office/powerpoint/2010/main" val="17623890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15" name="그룹 14">
            <a:extLst>
              <a:ext uri="{FF2B5EF4-FFF2-40B4-BE49-F238E27FC236}">
                <a16:creationId xmlns:a16="http://schemas.microsoft.com/office/drawing/2014/main" xmlns="" id="{4C9EE6C6-E4AB-4F27-8FA9-E28A15E0D559}"/>
              </a:ext>
            </a:extLst>
          </p:cNvPr>
          <p:cNvGrpSpPr/>
          <p:nvPr/>
        </p:nvGrpSpPr>
        <p:grpSpPr>
          <a:xfrm>
            <a:off x="2103120" y="1954530"/>
            <a:ext cx="2205990" cy="2205990"/>
            <a:chOff x="1143000" y="1954530"/>
            <a:chExt cx="2205990" cy="2205990"/>
          </a:xfrm>
          <a:noFill/>
        </p:grpSpPr>
        <p:sp>
          <p:nvSpPr>
            <p:cNvPr id="4" name="타원 3">
              <a:extLst>
                <a:ext uri="{FF2B5EF4-FFF2-40B4-BE49-F238E27FC236}">
                  <a16:creationId xmlns:a16="http://schemas.microsoft.com/office/drawing/2014/main" xmlns="" id="{AD39C27F-CE90-4C97-B56D-60BF8A06C62D}"/>
                </a:ext>
              </a:extLst>
            </p:cNvPr>
            <p:cNvSpPr/>
            <p:nvPr/>
          </p:nvSpPr>
          <p:spPr>
            <a:xfrm>
              <a:off x="1143000" y="1954530"/>
              <a:ext cx="2205990" cy="220599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0" name="그림 9">
              <a:extLst>
                <a:ext uri="{FF2B5EF4-FFF2-40B4-BE49-F238E27FC236}">
                  <a16:creationId xmlns:a16="http://schemas.microsoft.com/office/drawing/2014/main" xmlns="" id="{F2095184-6A8B-450F-A54A-BD06B753634B}"/>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10000" b="90000" l="10000" r="90000">
                          <a14:foregroundMark x1="45366" y1="64390" x2="45366" y2="64390"/>
                        </a14:backgroundRemoval>
                      </a14:imgEffect>
                    </a14:imgLayer>
                  </a14:imgProps>
                </a:ext>
                <a:ext uri="{28A0092B-C50C-407E-A947-70E740481C1C}">
                  <a14:useLocalDpi xmlns:a14="http://schemas.microsoft.com/office/drawing/2010/main" val="0"/>
                </a:ext>
              </a:extLst>
            </a:blip>
            <a:stretch>
              <a:fillRect/>
            </a:stretch>
          </p:blipFill>
          <p:spPr>
            <a:xfrm>
              <a:off x="1143000" y="1954530"/>
              <a:ext cx="2205990" cy="2205990"/>
            </a:xfrm>
            <a:prstGeom prst="rect">
              <a:avLst/>
            </a:prstGeom>
            <a:grpFill/>
          </p:spPr>
        </p:pic>
      </p:grpSp>
      <p:sp>
        <p:nvSpPr>
          <p:cNvPr id="12" name="TextBox 11">
            <a:extLst>
              <a:ext uri="{FF2B5EF4-FFF2-40B4-BE49-F238E27FC236}">
                <a16:creationId xmlns:a16="http://schemas.microsoft.com/office/drawing/2014/main" xmlns="" id="{A3A100D1-317C-41D4-A2BC-1EA83E0DE423}"/>
              </a:ext>
            </a:extLst>
          </p:cNvPr>
          <p:cNvSpPr txBox="1"/>
          <p:nvPr/>
        </p:nvSpPr>
        <p:spPr>
          <a:xfrm>
            <a:off x="1826005" y="4243263"/>
            <a:ext cx="2391424" cy="584775"/>
          </a:xfrm>
          <a:prstGeom prst="rect">
            <a:avLst/>
          </a:prstGeom>
          <a:noFill/>
        </p:spPr>
        <p:txBody>
          <a:bodyPr wrap="none" rtlCol="0">
            <a:spAutoFit/>
          </a:bodyPr>
          <a:lstStyle/>
          <a:p>
            <a:r>
              <a:rPr lang="en-US" altLang="ko-KR" sz="3200" smtClean="0">
                <a:ln>
                  <a:solidFill>
                    <a:schemeClr val="tx1">
                      <a:alpha val="30000"/>
                    </a:schemeClr>
                  </a:solidFill>
                </a:ln>
                <a:latin typeface="KoPub돋움체 Medium" panose="02020603020101020101" pitchFamily="18" charset="-127"/>
                <a:ea typeface="KoPub돋움체 Medium" panose="02020603020101020101" pitchFamily="18" charset="-127"/>
              </a:rPr>
              <a:t>ISHIKAWA KEIGO</a:t>
            </a:r>
            <a:endParaRPr lang="ko-KR" altLang="en-US" sz="3200" dirty="0">
              <a:ln>
                <a:solidFill>
                  <a:schemeClr val="tx1">
                    <a:alpha val="30000"/>
                  </a:schemeClr>
                </a:solidFill>
              </a:ln>
              <a:latin typeface="KoPub돋움체 Medium" panose="02020603020101020101" pitchFamily="18" charset="-127"/>
              <a:ea typeface="KoPub돋움체 Medium" panose="02020603020101020101" pitchFamily="18" charset="-127"/>
            </a:endParaRPr>
          </a:p>
        </p:txBody>
      </p:sp>
      <p:grpSp>
        <p:nvGrpSpPr>
          <p:cNvPr id="16" name="그룹 15">
            <a:extLst>
              <a:ext uri="{FF2B5EF4-FFF2-40B4-BE49-F238E27FC236}">
                <a16:creationId xmlns:a16="http://schemas.microsoft.com/office/drawing/2014/main" xmlns="" id="{D32E681C-3B62-4CC4-B3CE-C3D6C71AC69C}"/>
              </a:ext>
            </a:extLst>
          </p:cNvPr>
          <p:cNvGrpSpPr/>
          <p:nvPr/>
        </p:nvGrpSpPr>
        <p:grpSpPr>
          <a:xfrm>
            <a:off x="7451303" y="1863090"/>
            <a:ext cx="2205990" cy="2205990"/>
            <a:chOff x="4427220" y="1954530"/>
            <a:chExt cx="2205990" cy="2205990"/>
          </a:xfrm>
          <a:noFill/>
        </p:grpSpPr>
        <p:sp>
          <p:nvSpPr>
            <p:cNvPr id="19" name="타원 18">
              <a:extLst>
                <a:ext uri="{FF2B5EF4-FFF2-40B4-BE49-F238E27FC236}">
                  <a16:creationId xmlns:a16="http://schemas.microsoft.com/office/drawing/2014/main" xmlns="" id="{037DCC88-FEAA-40C0-8420-B67AE4B45EC6}"/>
                </a:ext>
              </a:extLst>
            </p:cNvPr>
            <p:cNvSpPr/>
            <p:nvPr/>
          </p:nvSpPr>
          <p:spPr>
            <a:xfrm>
              <a:off x="4427220" y="1954530"/>
              <a:ext cx="2205990" cy="220599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20" name="그림 19">
              <a:extLst>
                <a:ext uri="{FF2B5EF4-FFF2-40B4-BE49-F238E27FC236}">
                  <a16:creationId xmlns:a16="http://schemas.microsoft.com/office/drawing/2014/main" xmlns="" id="{E0E59A8E-284B-4FDE-B66F-929E46D9ED2F}"/>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10000" b="90000" l="10000" r="90000">
                          <a14:foregroundMark x1="45366" y1="64390" x2="45366" y2="64390"/>
                        </a14:backgroundRemoval>
                      </a14:imgEffect>
                    </a14:imgLayer>
                  </a14:imgProps>
                </a:ext>
                <a:ext uri="{28A0092B-C50C-407E-A947-70E740481C1C}">
                  <a14:useLocalDpi xmlns:a14="http://schemas.microsoft.com/office/drawing/2010/main" val="0"/>
                </a:ext>
              </a:extLst>
            </a:blip>
            <a:stretch>
              <a:fillRect/>
            </a:stretch>
          </p:blipFill>
          <p:spPr>
            <a:xfrm>
              <a:off x="4427220" y="1954530"/>
              <a:ext cx="2205990" cy="2205990"/>
            </a:xfrm>
            <a:prstGeom prst="rect">
              <a:avLst/>
            </a:prstGeom>
            <a:grpFill/>
          </p:spPr>
        </p:pic>
      </p:grpSp>
      <p:sp>
        <p:nvSpPr>
          <p:cNvPr id="26" name="TextBox 25">
            <a:extLst>
              <a:ext uri="{FF2B5EF4-FFF2-40B4-BE49-F238E27FC236}">
                <a16:creationId xmlns:a16="http://schemas.microsoft.com/office/drawing/2014/main" xmlns="" id="{B952D20D-83F8-42DF-89B5-35FCDF53ABB3}"/>
              </a:ext>
            </a:extLst>
          </p:cNvPr>
          <p:cNvSpPr txBox="1"/>
          <p:nvPr/>
        </p:nvSpPr>
        <p:spPr>
          <a:xfrm>
            <a:off x="7539287" y="4243263"/>
            <a:ext cx="2266198" cy="584775"/>
          </a:xfrm>
          <a:prstGeom prst="rect">
            <a:avLst/>
          </a:prstGeom>
          <a:noFill/>
        </p:spPr>
        <p:txBody>
          <a:bodyPr wrap="none" rtlCol="0">
            <a:spAutoFit/>
          </a:bodyPr>
          <a:lstStyle/>
          <a:p>
            <a:r>
              <a:rPr lang="en-US" altLang="ko-KR" sz="3200" smtClean="0">
                <a:ln>
                  <a:solidFill>
                    <a:schemeClr val="tx1">
                      <a:alpha val="30000"/>
                    </a:schemeClr>
                  </a:solidFill>
                </a:ln>
                <a:latin typeface="KoPub돋움체 Medium" panose="02020603020101020101" pitchFamily="18" charset="-127"/>
                <a:ea typeface="KoPub돋움체 Medium" panose="02020603020101020101" pitchFamily="18" charset="-127"/>
              </a:rPr>
              <a:t>NAOTO IKEMOTO</a:t>
            </a:r>
            <a:endParaRPr lang="ko-KR" altLang="en-US" sz="3200" dirty="0">
              <a:ln>
                <a:solidFill>
                  <a:schemeClr val="tx1">
                    <a:alpha val="30000"/>
                  </a:schemeClr>
                </a:solidFill>
              </a:ln>
              <a:latin typeface="KoPub돋움체 Medium" panose="02020603020101020101" pitchFamily="18" charset="-127"/>
              <a:ea typeface="KoPub돋움체 Medium" panose="02020603020101020101" pitchFamily="18" charset="-127"/>
            </a:endParaRPr>
          </a:p>
        </p:txBody>
      </p:sp>
      <p:pic>
        <p:nvPicPr>
          <p:cNvPr id="2050" name="Picture 2"/>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3320" b="100000" l="3817" r="92366"/>
                    </a14:imgEffect>
                  </a14:imgLayer>
                </a14:imgProps>
              </a:ext>
              <a:ext uri="{28A0092B-C50C-407E-A947-70E740481C1C}">
                <a14:useLocalDpi xmlns:a14="http://schemas.microsoft.com/office/drawing/2010/main" val="0"/>
              </a:ext>
            </a:extLst>
          </a:blip>
          <a:srcRect/>
          <a:stretch>
            <a:fillRect/>
          </a:stretch>
        </p:blipFill>
        <p:spPr bwMode="auto">
          <a:xfrm>
            <a:off x="2007008" y="1863090"/>
            <a:ext cx="2398213" cy="2205990"/>
          </a:xfrm>
          <a:prstGeom prst="rect">
            <a:avLst/>
          </a:prstGeom>
          <a:noFill/>
          <a:ln>
            <a:noFill/>
          </a:ln>
        </p:spPr>
      </p:pic>
      <p:pic>
        <p:nvPicPr>
          <p:cNvPr id="2051" name="Picture 3"/>
          <p:cNvPicPr>
            <a:picLocks noChangeAspect="1" noChangeArrowheads="1"/>
          </p:cNvPicPr>
          <p:nvPr/>
        </p:nvPicPr>
        <p:blipFill>
          <a:blip r:embed="rId7">
            <a:extLst>
              <a:ext uri="{BEBA8EAE-BF5A-486C-A8C5-ECC9F3942E4B}">
                <a14:imgProps xmlns:a14="http://schemas.microsoft.com/office/drawing/2010/main">
                  <a14:imgLayer r:embed="rId8">
                    <a14:imgEffect>
                      <a14:backgroundRemoval t="6073" b="97976" l="0" r="93860"/>
                    </a14:imgEffect>
                  </a14:imgLayer>
                </a14:imgProps>
              </a:ext>
              <a:ext uri="{28A0092B-C50C-407E-A947-70E740481C1C}">
                <a14:useLocalDpi xmlns:a14="http://schemas.microsoft.com/office/drawing/2010/main" val="0"/>
              </a:ext>
            </a:extLst>
          </a:blip>
          <a:srcRect/>
          <a:stretch>
            <a:fillRect/>
          </a:stretch>
        </p:blipFill>
        <p:spPr bwMode="auto">
          <a:xfrm>
            <a:off x="7451303" y="1748522"/>
            <a:ext cx="2171700" cy="2209830"/>
          </a:xfrm>
          <a:prstGeom prst="rect">
            <a:avLst/>
          </a:prstGeom>
          <a:noFill/>
          <a:ln>
            <a:noFill/>
          </a:ln>
        </p:spPr>
      </p:pic>
      <p:sp>
        <p:nvSpPr>
          <p:cNvPr id="25" name="TextBox 24">
            <a:extLst>
              <a:ext uri="{FF2B5EF4-FFF2-40B4-BE49-F238E27FC236}">
                <a16:creationId xmlns:a16="http://schemas.microsoft.com/office/drawing/2014/main" xmlns="" id="{3E7E57F4-6423-4511-8F2C-991E2FA291ED}"/>
              </a:ext>
            </a:extLst>
          </p:cNvPr>
          <p:cNvSpPr txBox="1"/>
          <p:nvPr/>
        </p:nvSpPr>
        <p:spPr>
          <a:xfrm>
            <a:off x="2214035" y="4712183"/>
            <a:ext cx="1760220" cy="523220"/>
          </a:xfrm>
          <a:prstGeom prst="rect">
            <a:avLst/>
          </a:prstGeom>
          <a:noFill/>
        </p:spPr>
        <p:txBody>
          <a:bodyPr wrap="square" rtlCol="0">
            <a:spAutoFit/>
          </a:bodyPr>
          <a:lstStyle/>
          <a:p>
            <a:pPr algn="ctr"/>
            <a:r>
              <a:rPr lang="en-US" altLang="ko-KR" sz="2800" smtClean="0">
                <a:ln>
                  <a:solidFill>
                    <a:schemeClr val="tx1">
                      <a:alpha val="30000"/>
                    </a:schemeClr>
                  </a:solidFill>
                </a:ln>
                <a:latin typeface="KoPub돋움체 Light" panose="02020603020101020101" pitchFamily="18" charset="-127"/>
                <a:ea typeface="KoPub돋움체 Light"/>
              </a:rPr>
              <a:t>KYU</a:t>
            </a:r>
            <a:endParaRPr lang="ko-KR" altLang="en-US" sz="2800" dirty="0">
              <a:ln>
                <a:solidFill>
                  <a:schemeClr val="tx1">
                    <a:alpha val="30000"/>
                  </a:schemeClr>
                </a:solidFill>
              </a:ln>
              <a:latin typeface="KoPub돋움체 Light" panose="02020603020101020101" pitchFamily="18" charset="-127"/>
              <a:ea typeface="KoPub돋움체 Light"/>
            </a:endParaRPr>
          </a:p>
        </p:txBody>
      </p:sp>
      <p:sp>
        <p:nvSpPr>
          <p:cNvPr id="33" name="TextBox 32">
            <a:extLst>
              <a:ext uri="{FF2B5EF4-FFF2-40B4-BE49-F238E27FC236}">
                <a16:creationId xmlns:a16="http://schemas.microsoft.com/office/drawing/2014/main" xmlns="" id="{3E7E57F4-6423-4511-8F2C-991E2FA291ED}"/>
              </a:ext>
            </a:extLst>
          </p:cNvPr>
          <p:cNvSpPr txBox="1"/>
          <p:nvPr/>
        </p:nvSpPr>
        <p:spPr>
          <a:xfrm>
            <a:off x="7752184" y="4712183"/>
            <a:ext cx="1760220" cy="523220"/>
          </a:xfrm>
          <a:prstGeom prst="rect">
            <a:avLst/>
          </a:prstGeom>
          <a:noFill/>
        </p:spPr>
        <p:txBody>
          <a:bodyPr wrap="square" rtlCol="0">
            <a:spAutoFit/>
          </a:bodyPr>
          <a:lstStyle/>
          <a:p>
            <a:pPr algn="ctr"/>
            <a:r>
              <a:rPr lang="en-US" altLang="ko-KR" sz="2800" smtClean="0">
                <a:ln>
                  <a:solidFill>
                    <a:schemeClr val="tx1">
                      <a:alpha val="30000"/>
                    </a:schemeClr>
                  </a:solidFill>
                </a:ln>
                <a:latin typeface="KoPub돋움체 Light" panose="02020603020101020101" pitchFamily="18" charset="-127"/>
                <a:ea typeface="KoPub돋움체 Light"/>
              </a:rPr>
              <a:t>KYU</a:t>
            </a:r>
            <a:endParaRPr lang="ko-KR" altLang="en-US" sz="2800" dirty="0">
              <a:ln>
                <a:solidFill>
                  <a:schemeClr val="tx1">
                    <a:alpha val="30000"/>
                  </a:schemeClr>
                </a:solidFill>
              </a:ln>
              <a:latin typeface="KoPub돋움체 Light" panose="02020603020101020101" pitchFamily="18" charset="-127"/>
              <a:ea typeface="KoPub돋움체 Light"/>
            </a:endParaRPr>
          </a:p>
        </p:txBody>
      </p:sp>
      <p:sp>
        <p:nvSpPr>
          <p:cNvPr id="34" name="TextBox 33">
            <a:extLst>
              <a:ext uri="{FF2B5EF4-FFF2-40B4-BE49-F238E27FC236}">
                <a16:creationId xmlns:a16="http://schemas.microsoft.com/office/drawing/2014/main" xmlns="" id="{3E7E57F4-6423-4511-8F2C-991E2FA291ED}"/>
              </a:ext>
            </a:extLst>
          </p:cNvPr>
          <p:cNvSpPr txBox="1"/>
          <p:nvPr/>
        </p:nvSpPr>
        <p:spPr>
          <a:xfrm>
            <a:off x="1868876" y="5455524"/>
            <a:ext cx="2730106" cy="307777"/>
          </a:xfrm>
          <a:prstGeom prst="rect">
            <a:avLst/>
          </a:prstGeom>
          <a:noFill/>
        </p:spPr>
        <p:txBody>
          <a:bodyPr wrap="square" rtlCol="0">
            <a:spAutoFit/>
          </a:bodyPr>
          <a:lstStyle/>
          <a:p>
            <a:pPr algn="ctr"/>
            <a:r>
              <a:rPr lang="en-US" altLang="ko-KR" sz="1400" smtClean="0">
                <a:ln>
                  <a:solidFill>
                    <a:schemeClr val="tx1">
                      <a:alpha val="30000"/>
                    </a:schemeClr>
                  </a:solidFill>
                </a:ln>
                <a:latin typeface="에스코어 드림 3 Light" pitchFamily="34" charset="-127"/>
                <a:ea typeface="에스코어 드림 3 Light" pitchFamily="34" charset="-127"/>
              </a:rPr>
              <a:t>Research &amp; PT Design</a:t>
            </a:r>
            <a:endParaRPr lang="ko-KR" altLang="en-US" sz="1400" dirty="0">
              <a:ln>
                <a:solidFill>
                  <a:schemeClr val="tx1">
                    <a:alpha val="30000"/>
                  </a:schemeClr>
                </a:solidFill>
              </a:ln>
              <a:latin typeface="에스코어 드림 3 Light" pitchFamily="34" charset="-127"/>
              <a:ea typeface="에스코어 드림 3 Light" pitchFamily="34" charset="-127"/>
            </a:endParaRPr>
          </a:p>
        </p:txBody>
      </p:sp>
      <p:sp>
        <p:nvSpPr>
          <p:cNvPr id="35" name="TextBox 34">
            <a:extLst>
              <a:ext uri="{FF2B5EF4-FFF2-40B4-BE49-F238E27FC236}">
                <a16:creationId xmlns:a16="http://schemas.microsoft.com/office/drawing/2014/main" xmlns="" id="{3E7E57F4-6423-4511-8F2C-991E2FA291ED}"/>
              </a:ext>
            </a:extLst>
          </p:cNvPr>
          <p:cNvSpPr txBox="1"/>
          <p:nvPr/>
        </p:nvSpPr>
        <p:spPr>
          <a:xfrm>
            <a:off x="1682114" y="5147748"/>
            <a:ext cx="2824061" cy="307777"/>
          </a:xfrm>
          <a:prstGeom prst="rect">
            <a:avLst/>
          </a:prstGeom>
          <a:noFill/>
        </p:spPr>
        <p:txBody>
          <a:bodyPr wrap="square" rtlCol="0">
            <a:spAutoFit/>
          </a:bodyPr>
          <a:lstStyle/>
          <a:p>
            <a:pPr algn="ctr"/>
            <a:r>
              <a:rPr lang="en-US" altLang="ko-KR" sz="1400" smtClean="0">
                <a:ln>
                  <a:solidFill>
                    <a:schemeClr val="tx1">
                      <a:alpha val="30000"/>
                    </a:schemeClr>
                  </a:solidFill>
                </a:ln>
                <a:latin typeface="에스코어 드림 3 Light" pitchFamily="34" charset="-127"/>
                <a:ea typeface="에스코어 드림 3 Light" pitchFamily="34" charset="-127"/>
              </a:rPr>
              <a:t>Education</a:t>
            </a:r>
            <a:endParaRPr lang="ko-KR" altLang="en-US" sz="1400" dirty="0">
              <a:ln>
                <a:solidFill>
                  <a:schemeClr val="tx1">
                    <a:alpha val="30000"/>
                  </a:schemeClr>
                </a:solidFill>
              </a:ln>
              <a:latin typeface="에스코어 드림 3 Light" pitchFamily="34" charset="-127"/>
              <a:ea typeface="에스코어 드림 3 Light" pitchFamily="34" charset="-127"/>
            </a:endParaRPr>
          </a:p>
        </p:txBody>
      </p:sp>
      <p:sp>
        <p:nvSpPr>
          <p:cNvPr id="36" name="TextBox 35">
            <a:extLst>
              <a:ext uri="{FF2B5EF4-FFF2-40B4-BE49-F238E27FC236}">
                <a16:creationId xmlns:a16="http://schemas.microsoft.com/office/drawing/2014/main" xmlns="" id="{3E7E57F4-6423-4511-8F2C-991E2FA291ED}"/>
              </a:ext>
            </a:extLst>
          </p:cNvPr>
          <p:cNvSpPr txBox="1"/>
          <p:nvPr/>
        </p:nvSpPr>
        <p:spPr>
          <a:xfrm>
            <a:off x="7320136" y="5455524"/>
            <a:ext cx="2730106" cy="307777"/>
          </a:xfrm>
          <a:prstGeom prst="rect">
            <a:avLst/>
          </a:prstGeom>
          <a:noFill/>
        </p:spPr>
        <p:txBody>
          <a:bodyPr wrap="square" rtlCol="0">
            <a:spAutoFit/>
          </a:bodyPr>
          <a:lstStyle/>
          <a:p>
            <a:pPr algn="ctr"/>
            <a:r>
              <a:rPr lang="en-US" altLang="ko-KR" sz="1400" smtClean="0">
                <a:ln>
                  <a:solidFill>
                    <a:schemeClr val="tx1">
                      <a:alpha val="30000"/>
                    </a:schemeClr>
                  </a:solidFill>
                </a:ln>
                <a:latin typeface="에스코어 드림 3 Light" pitchFamily="34" charset="-127"/>
                <a:ea typeface="에스코어 드림 3 Light" pitchFamily="34" charset="-127"/>
              </a:rPr>
              <a:t>Research &amp; PT Design</a:t>
            </a:r>
            <a:endParaRPr lang="ko-KR" altLang="en-US" sz="1400" dirty="0">
              <a:ln>
                <a:solidFill>
                  <a:schemeClr val="tx1">
                    <a:alpha val="30000"/>
                  </a:schemeClr>
                </a:solidFill>
              </a:ln>
              <a:latin typeface="에스코어 드림 3 Light" pitchFamily="34" charset="-127"/>
              <a:ea typeface="에스코어 드림 3 Light" pitchFamily="34" charset="-127"/>
            </a:endParaRPr>
          </a:p>
        </p:txBody>
      </p:sp>
      <p:sp>
        <p:nvSpPr>
          <p:cNvPr id="37" name="TextBox 36">
            <a:extLst>
              <a:ext uri="{FF2B5EF4-FFF2-40B4-BE49-F238E27FC236}">
                <a16:creationId xmlns:a16="http://schemas.microsoft.com/office/drawing/2014/main" xmlns="" id="{3E7E57F4-6423-4511-8F2C-991E2FA291ED}"/>
              </a:ext>
            </a:extLst>
          </p:cNvPr>
          <p:cNvSpPr txBox="1"/>
          <p:nvPr/>
        </p:nvSpPr>
        <p:spPr>
          <a:xfrm>
            <a:off x="7248128" y="5147748"/>
            <a:ext cx="2824061" cy="307777"/>
          </a:xfrm>
          <a:prstGeom prst="rect">
            <a:avLst/>
          </a:prstGeom>
          <a:noFill/>
        </p:spPr>
        <p:txBody>
          <a:bodyPr wrap="square" rtlCol="0">
            <a:spAutoFit/>
          </a:bodyPr>
          <a:lstStyle/>
          <a:p>
            <a:pPr algn="ctr"/>
            <a:r>
              <a:rPr lang="en-US" altLang="ko-KR" sz="1400" smtClean="0">
                <a:ln>
                  <a:solidFill>
                    <a:schemeClr val="tx1">
                      <a:alpha val="30000"/>
                    </a:schemeClr>
                  </a:solidFill>
                </a:ln>
                <a:latin typeface="에스코어 드림 3 Light" pitchFamily="34" charset="-127"/>
                <a:ea typeface="에스코어 드림 3 Light" pitchFamily="34" charset="-127"/>
              </a:rPr>
              <a:t>Brain Science</a:t>
            </a:r>
            <a:endParaRPr lang="ko-KR" altLang="en-US" sz="1400" dirty="0">
              <a:ln>
                <a:solidFill>
                  <a:schemeClr val="tx1">
                    <a:alpha val="30000"/>
                  </a:schemeClr>
                </a:solidFill>
              </a:ln>
              <a:latin typeface="에스코어 드림 3 Light" pitchFamily="34" charset="-127"/>
              <a:ea typeface="에스코어 드림 3 Light" pitchFamily="34" charset="-127"/>
            </a:endParaRPr>
          </a:p>
        </p:txBody>
      </p:sp>
      <p:grpSp>
        <p:nvGrpSpPr>
          <p:cNvPr id="38" name="그룹 37">
            <a:extLst>
              <a:ext uri="{FF2B5EF4-FFF2-40B4-BE49-F238E27FC236}">
                <a16:creationId xmlns:a16="http://schemas.microsoft.com/office/drawing/2014/main" xmlns="" id="{CA7BD838-D4FB-4EA7-B68C-FA7B6D147BA2}"/>
              </a:ext>
            </a:extLst>
          </p:cNvPr>
          <p:cNvGrpSpPr/>
          <p:nvPr/>
        </p:nvGrpSpPr>
        <p:grpSpPr>
          <a:xfrm>
            <a:off x="159192" y="182880"/>
            <a:ext cx="1852488" cy="854227"/>
            <a:chOff x="640080" y="-971550"/>
            <a:chExt cx="1660746" cy="765810"/>
          </a:xfrm>
        </p:grpSpPr>
        <p:sp>
          <p:nvSpPr>
            <p:cNvPr id="39" name="TextBox 38">
              <a:extLst>
                <a:ext uri="{FF2B5EF4-FFF2-40B4-BE49-F238E27FC236}">
                  <a16:creationId xmlns:a16="http://schemas.microsoft.com/office/drawing/2014/main" xmlns="" id="{D7B7EE40-BAD9-4569-9BF6-F6E9ACA78A3C}"/>
                </a:ext>
              </a:extLst>
            </p:cNvPr>
            <p:cNvSpPr txBox="1"/>
            <p:nvPr/>
          </p:nvSpPr>
          <p:spPr>
            <a:xfrm>
              <a:off x="683325" y="-881070"/>
              <a:ext cx="1576513" cy="634616"/>
            </a:xfrm>
            <a:prstGeom prst="rect">
              <a:avLst/>
            </a:prstGeom>
            <a:noFill/>
          </p:spPr>
          <p:txBody>
            <a:bodyPr wrap="square" rtlCol="0">
              <a:spAutoFit/>
            </a:bodyPr>
            <a:lstStyle/>
            <a:p>
              <a:pPr algn="ctr"/>
              <a:r>
                <a:rPr lang="en-US" altLang="ko-KR" sz="4000" smtClean="0">
                  <a:ln>
                    <a:solidFill>
                      <a:schemeClr val="tx1">
                        <a:alpha val="30000"/>
                      </a:schemeClr>
                    </a:solidFill>
                  </a:ln>
                  <a:latin typeface="KoPub돋움체 Light" panose="02020603020101020101" pitchFamily="18" charset="-127"/>
                  <a:ea typeface="KoPub돋움체 Light" panose="02020603020101020101" pitchFamily="18" charset="-127"/>
                </a:rPr>
                <a:t>About US</a:t>
              </a:r>
              <a:endParaRPr lang="ko-KR" altLang="en-US" sz="3200" dirty="0">
                <a:ln>
                  <a:solidFill>
                    <a:schemeClr val="tx1">
                      <a:alpha val="30000"/>
                    </a:schemeClr>
                  </a:solidFill>
                </a:ln>
                <a:latin typeface="KoPub돋움체 Light" panose="02020603020101020101" pitchFamily="18" charset="-127"/>
                <a:ea typeface="KoPub돋움체 Light" panose="02020603020101020101" pitchFamily="18" charset="-127"/>
              </a:endParaRPr>
            </a:p>
          </p:txBody>
        </p:sp>
        <p:sp>
          <p:nvSpPr>
            <p:cNvPr id="40" name="직사각형 39">
              <a:extLst>
                <a:ext uri="{FF2B5EF4-FFF2-40B4-BE49-F238E27FC236}">
                  <a16:creationId xmlns:a16="http://schemas.microsoft.com/office/drawing/2014/main" xmlns="" id="{AB4C8245-D0E4-4D79-B3E9-2FB89CE6FE84}"/>
                </a:ext>
              </a:extLst>
            </p:cNvPr>
            <p:cNvSpPr/>
            <p:nvPr/>
          </p:nvSpPr>
          <p:spPr>
            <a:xfrm>
              <a:off x="640080" y="-971550"/>
              <a:ext cx="1660746" cy="76581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Tree>
    <p:extLst>
      <p:ext uri="{BB962C8B-B14F-4D97-AF65-F5344CB8AC3E}">
        <p14:creationId xmlns:p14="http://schemas.microsoft.com/office/powerpoint/2010/main" val="24541117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0" name="TextBox 29">
            <a:extLst>
              <a:ext uri="{FF2B5EF4-FFF2-40B4-BE49-F238E27FC236}">
                <a16:creationId xmlns:a16="http://schemas.microsoft.com/office/drawing/2014/main" xmlns="" id="{752FFCDA-B093-44A7-A189-0267EF25E3FC}"/>
              </a:ext>
            </a:extLst>
          </p:cNvPr>
          <p:cNvSpPr txBox="1"/>
          <p:nvPr/>
        </p:nvSpPr>
        <p:spPr>
          <a:xfrm>
            <a:off x="2271907" y="317605"/>
            <a:ext cx="3326130" cy="584775"/>
          </a:xfrm>
          <a:prstGeom prst="rect">
            <a:avLst/>
          </a:prstGeom>
          <a:noFill/>
          <a:ln>
            <a:noFill/>
          </a:ln>
        </p:spPr>
        <p:txBody>
          <a:bodyPr wrap="square" rtlCol="0">
            <a:spAutoFit/>
          </a:bodyPr>
          <a:lstStyle/>
          <a:p>
            <a:r>
              <a:rPr lang="en-US" altLang="ko-KR" sz="3200" smtClean="0">
                <a:ln>
                  <a:solidFill>
                    <a:schemeClr val="tx1">
                      <a:alpha val="30000"/>
                    </a:schemeClr>
                  </a:solidFill>
                </a:ln>
                <a:latin typeface="KoPub돋움체 Light" panose="02020603020101020101" pitchFamily="18" charset="-127"/>
                <a:ea typeface="KoPub돋움체 Light" panose="02020603020101020101" pitchFamily="18" charset="-127"/>
              </a:rPr>
              <a:t>Logo</a:t>
            </a:r>
            <a:r>
              <a:rPr lang="en-US" altLang="ko-KR" sz="3200" smtClean="0">
                <a:ln>
                  <a:solidFill>
                    <a:schemeClr val="tx1">
                      <a:alpha val="30000"/>
                    </a:schemeClr>
                  </a:solidFill>
                </a:ln>
                <a:latin typeface="KoPub돋움체 Light" panose="02020603020101020101" pitchFamily="18" charset="-127"/>
                <a:ea typeface="KoPub돋움체 Light" panose="02020603020101020101" pitchFamily="18" charset="-127"/>
              </a:rPr>
              <a:t> &amp; Symbol</a:t>
            </a:r>
            <a:endParaRPr lang="ko-KR" altLang="en-US" sz="3200" dirty="0">
              <a:ln>
                <a:solidFill>
                  <a:schemeClr val="tx1">
                    <a:alpha val="30000"/>
                  </a:schemeClr>
                </a:solidFill>
              </a:ln>
              <a:latin typeface="KoPub돋움체 Light" panose="02020603020101020101" pitchFamily="18" charset="-127"/>
              <a:ea typeface="KoPub돋움체 Light" panose="02020603020101020101" pitchFamily="18" charset="-127"/>
            </a:endParaRPr>
          </a:p>
        </p:txBody>
      </p:sp>
      <p:pic>
        <p:nvPicPr>
          <p:cNvPr id="22" name="그림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46109" y="1864425"/>
            <a:ext cx="7204581" cy="2406438"/>
          </a:xfrm>
          <a:prstGeom prst="rect">
            <a:avLst/>
          </a:prstGeom>
        </p:spPr>
      </p:pic>
      <p:sp>
        <p:nvSpPr>
          <p:cNvPr id="2" name="TextBox 1"/>
          <p:cNvSpPr txBox="1"/>
          <p:nvPr/>
        </p:nvSpPr>
        <p:spPr>
          <a:xfrm>
            <a:off x="3184495" y="4662968"/>
            <a:ext cx="2115879" cy="461665"/>
          </a:xfrm>
          <a:prstGeom prst="rect">
            <a:avLst/>
          </a:prstGeom>
          <a:noFill/>
        </p:spPr>
        <p:txBody>
          <a:bodyPr wrap="square" rtlCol="0">
            <a:spAutoFit/>
          </a:bodyPr>
          <a:lstStyle/>
          <a:p>
            <a:pPr algn="ctr"/>
            <a:r>
              <a:rPr lang="en-US" altLang="ko-KR" sz="2400" smtClean="0">
                <a:latin typeface="에스코어 드림 5 Medium" pitchFamily="34" charset="-127"/>
                <a:ea typeface="에스코어 드림 5 Medium" pitchFamily="34" charset="-127"/>
              </a:rPr>
              <a:t>Best Friend</a:t>
            </a:r>
            <a:endParaRPr lang="ko-KR" altLang="en-US" sz="2400">
              <a:latin typeface="에스코어 드림 5 Medium" pitchFamily="34" charset="-127"/>
              <a:ea typeface="에스코어 드림 5 Medium" pitchFamily="34" charset="-127"/>
            </a:endParaRPr>
          </a:p>
        </p:txBody>
      </p:sp>
      <p:sp>
        <p:nvSpPr>
          <p:cNvPr id="24" name="TextBox 23"/>
          <p:cNvSpPr txBox="1"/>
          <p:nvPr/>
        </p:nvSpPr>
        <p:spPr>
          <a:xfrm>
            <a:off x="6107861" y="4662969"/>
            <a:ext cx="2115879" cy="461665"/>
          </a:xfrm>
          <a:prstGeom prst="rect">
            <a:avLst/>
          </a:prstGeom>
          <a:noFill/>
        </p:spPr>
        <p:txBody>
          <a:bodyPr wrap="square" rtlCol="0">
            <a:spAutoFit/>
          </a:bodyPr>
          <a:lstStyle/>
          <a:p>
            <a:pPr algn="ctr"/>
            <a:r>
              <a:rPr lang="en-US" altLang="ko-KR" sz="2400" smtClean="0">
                <a:latin typeface="에스코어 드림 5 Medium" pitchFamily="34" charset="-127"/>
                <a:ea typeface="에스코어 드림 5 Medium" pitchFamily="34" charset="-127"/>
              </a:rPr>
              <a:t>Barrier Free</a:t>
            </a:r>
            <a:endParaRPr lang="ko-KR" altLang="en-US" sz="2400">
              <a:latin typeface="에스코어 드림 5 Medium" pitchFamily="34" charset="-127"/>
              <a:ea typeface="에스코어 드림 5 Medium" pitchFamily="34" charset="-127"/>
            </a:endParaRPr>
          </a:p>
        </p:txBody>
      </p:sp>
      <p:sp>
        <p:nvSpPr>
          <p:cNvPr id="27" name="TextBox 26"/>
          <p:cNvSpPr txBox="1"/>
          <p:nvPr/>
        </p:nvSpPr>
        <p:spPr>
          <a:xfrm>
            <a:off x="5350396" y="4662969"/>
            <a:ext cx="757465" cy="461665"/>
          </a:xfrm>
          <a:prstGeom prst="rect">
            <a:avLst/>
          </a:prstGeom>
          <a:noFill/>
        </p:spPr>
        <p:txBody>
          <a:bodyPr wrap="square" rtlCol="0">
            <a:spAutoFit/>
          </a:bodyPr>
          <a:lstStyle/>
          <a:p>
            <a:pPr algn="ctr"/>
            <a:r>
              <a:rPr lang="en-US" altLang="ko-KR" sz="2400" smtClean="0">
                <a:latin typeface="에스코어 드림 5 Medium" pitchFamily="34" charset="-127"/>
                <a:ea typeface="에스코어 드림 5 Medium" pitchFamily="34" charset="-127"/>
              </a:rPr>
              <a:t>+</a:t>
            </a:r>
            <a:endParaRPr lang="ko-KR" altLang="en-US" sz="2400">
              <a:latin typeface="에스코어 드림 5 Medium" pitchFamily="34" charset="-127"/>
              <a:ea typeface="에스코어 드림 5 Medium" pitchFamily="34" charset="-127"/>
            </a:endParaRPr>
          </a:p>
        </p:txBody>
      </p:sp>
      <p:grpSp>
        <p:nvGrpSpPr>
          <p:cNvPr id="28" name="그룹 27">
            <a:extLst>
              <a:ext uri="{FF2B5EF4-FFF2-40B4-BE49-F238E27FC236}">
                <a16:creationId xmlns:a16="http://schemas.microsoft.com/office/drawing/2014/main" xmlns="" id="{CA7BD838-D4FB-4EA7-B68C-FA7B6D147BA2}"/>
              </a:ext>
            </a:extLst>
          </p:cNvPr>
          <p:cNvGrpSpPr/>
          <p:nvPr/>
        </p:nvGrpSpPr>
        <p:grpSpPr>
          <a:xfrm>
            <a:off x="159192" y="182880"/>
            <a:ext cx="1852488" cy="854227"/>
            <a:chOff x="640080" y="-971550"/>
            <a:chExt cx="1660746" cy="765810"/>
          </a:xfrm>
        </p:grpSpPr>
        <p:sp>
          <p:nvSpPr>
            <p:cNvPr id="29" name="TextBox 28">
              <a:extLst>
                <a:ext uri="{FF2B5EF4-FFF2-40B4-BE49-F238E27FC236}">
                  <a16:creationId xmlns:a16="http://schemas.microsoft.com/office/drawing/2014/main" xmlns="" id="{D7B7EE40-BAD9-4569-9BF6-F6E9ACA78A3C}"/>
                </a:ext>
              </a:extLst>
            </p:cNvPr>
            <p:cNvSpPr txBox="1"/>
            <p:nvPr/>
          </p:nvSpPr>
          <p:spPr>
            <a:xfrm>
              <a:off x="683325" y="-881070"/>
              <a:ext cx="1576513" cy="634616"/>
            </a:xfrm>
            <a:prstGeom prst="rect">
              <a:avLst/>
            </a:prstGeom>
            <a:noFill/>
          </p:spPr>
          <p:txBody>
            <a:bodyPr wrap="square" rtlCol="0">
              <a:spAutoFit/>
            </a:bodyPr>
            <a:lstStyle/>
            <a:p>
              <a:pPr algn="ctr"/>
              <a:r>
                <a:rPr lang="en-US" altLang="ko-KR" sz="4000" smtClean="0">
                  <a:ln>
                    <a:solidFill>
                      <a:schemeClr val="tx1">
                        <a:alpha val="30000"/>
                      </a:schemeClr>
                    </a:solidFill>
                  </a:ln>
                  <a:latin typeface="KoPub돋움체 Light" panose="02020603020101020101" pitchFamily="18" charset="-127"/>
                  <a:ea typeface="KoPub돋움체 Light" panose="02020603020101020101" pitchFamily="18" charset="-127"/>
                </a:rPr>
                <a:t>About US</a:t>
              </a:r>
              <a:endParaRPr lang="ko-KR" altLang="en-US" sz="3200" dirty="0">
                <a:ln>
                  <a:solidFill>
                    <a:schemeClr val="tx1">
                      <a:alpha val="30000"/>
                    </a:schemeClr>
                  </a:solidFill>
                </a:ln>
                <a:latin typeface="KoPub돋움체 Light" panose="02020603020101020101" pitchFamily="18" charset="-127"/>
                <a:ea typeface="KoPub돋움체 Light" panose="02020603020101020101" pitchFamily="18" charset="-127"/>
              </a:endParaRPr>
            </a:p>
          </p:txBody>
        </p:sp>
        <p:sp>
          <p:nvSpPr>
            <p:cNvPr id="31" name="직사각형 30">
              <a:extLst>
                <a:ext uri="{FF2B5EF4-FFF2-40B4-BE49-F238E27FC236}">
                  <a16:creationId xmlns:a16="http://schemas.microsoft.com/office/drawing/2014/main" xmlns="" id="{AB4C8245-D0E4-4D79-B3E9-2FB89CE6FE84}"/>
                </a:ext>
              </a:extLst>
            </p:cNvPr>
            <p:cNvSpPr/>
            <p:nvPr/>
          </p:nvSpPr>
          <p:spPr>
            <a:xfrm>
              <a:off x="640080" y="-971550"/>
              <a:ext cx="1660746" cy="76581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Tree>
    <p:extLst>
      <p:ext uri="{BB962C8B-B14F-4D97-AF65-F5344CB8AC3E}">
        <p14:creationId xmlns:p14="http://schemas.microsoft.com/office/powerpoint/2010/main" val="36262978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9" name="TextBox 38">
            <a:extLst>
              <a:ext uri="{FF2B5EF4-FFF2-40B4-BE49-F238E27FC236}">
                <a16:creationId xmlns:a16="http://schemas.microsoft.com/office/drawing/2014/main" xmlns="" id="{0C6C30FC-2D86-4663-A114-8DA9A1D9EBB7}"/>
              </a:ext>
            </a:extLst>
          </p:cNvPr>
          <p:cNvSpPr txBox="1"/>
          <p:nvPr/>
        </p:nvSpPr>
        <p:spPr>
          <a:xfrm>
            <a:off x="6559436" y="1441373"/>
            <a:ext cx="5061064" cy="338554"/>
          </a:xfrm>
          <a:prstGeom prst="rect">
            <a:avLst/>
          </a:prstGeom>
          <a:noFill/>
        </p:spPr>
        <p:txBody>
          <a:bodyPr wrap="square" rtlCol="0">
            <a:spAutoFit/>
          </a:bodyPr>
          <a:lstStyle/>
          <a:p>
            <a:r>
              <a:rPr lang="en-US" altLang="ko-KR" sz="1600" smtClean="0"/>
              <a:t>Percentage </a:t>
            </a:r>
            <a:r>
              <a:rPr lang="en-US" altLang="ko-KR" sz="1600"/>
              <a:t>of Korean University </a:t>
            </a:r>
            <a:r>
              <a:rPr lang="en-US" altLang="ko-KR" sz="1600"/>
              <a:t>Student </a:t>
            </a:r>
            <a:r>
              <a:rPr lang="en-US" altLang="ko-KR" sz="1600" smtClean="0"/>
              <a:t>Volunteers</a:t>
            </a:r>
            <a:endParaRPr lang="ko-KR" altLang="en-US" sz="1600" dirty="0">
              <a:ln>
                <a:solidFill>
                  <a:schemeClr val="tx1">
                    <a:alpha val="30000"/>
                  </a:schemeClr>
                </a:solidFill>
              </a:ln>
              <a:latin typeface="KoPub돋움체 Medium" panose="02020603020101020101" pitchFamily="18" charset="-127"/>
              <a:ea typeface="KoPub돋움체 Medium" panose="02020603020101020101" pitchFamily="18" charset="-127"/>
            </a:endParaRPr>
          </a:p>
        </p:txBody>
      </p:sp>
      <p:graphicFrame>
        <p:nvGraphicFramePr>
          <p:cNvPr id="48" name="차트 47">
            <a:extLst>
              <a:ext uri="{FF2B5EF4-FFF2-40B4-BE49-F238E27FC236}">
                <a16:creationId xmlns:a16="http://schemas.microsoft.com/office/drawing/2014/main" xmlns="" id="{50CAAD81-B74A-40E7-B8EF-490341683388}"/>
              </a:ext>
            </a:extLst>
          </p:cNvPr>
          <p:cNvGraphicFramePr/>
          <p:nvPr>
            <p:extLst>
              <p:ext uri="{D42A27DB-BD31-4B8C-83A1-F6EECF244321}">
                <p14:modId xmlns:p14="http://schemas.microsoft.com/office/powerpoint/2010/main" val="3153222163"/>
              </p:ext>
            </p:extLst>
          </p:nvPr>
        </p:nvGraphicFramePr>
        <p:xfrm>
          <a:off x="6636631" y="1738658"/>
          <a:ext cx="4804002" cy="3216113"/>
        </p:xfrm>
        <a:graphic>
          <a:graphicData uri="http://schemas.openxmlformats.org/drawingml/2006/chart">
            <c:chart xmlns:c="http://schemas.openxmlformats.org/drawingml/2006/chart" xmlns:r="http://schemas.openxmlformats.org/officeDocument/2006/relationships" r:id="rId3"/>
          </a:graphicData>
        </a:graphic>
      </p:graphicFrame>
      <p:sp>
        <p:nvSpPr>
          <p:cNvPr id="52" name="TextBox 51">
            <a:extLst>
              <a:ext uri="{FF2B5EF4-FFF2-40B4-BE49-F238E27FC236}">
                <a16:creationId xmlns:a16="http://schemas.microsoft.com/office/drawing/2014/main" xmlns="" id="{3D99258A-0F06-4BF6-B90C-82687D4D2A2F}"/>
              </a:ext>
            </a:extLst>
          </p:cNvPr>
          <p:cNvSpPr txBox="1"/>
          <p:nvPr/>
        </p:nvSpPr>
        <p:spPr>
          <a:xfrm>
            <a:off x="6341161" y="4962343"/>
            <a:ext cx="4874910" cy="369332"/>
          </a:xfrm>
          <a:prstGeom prst="rect">
            <a:avLst/>
          </a:prstGeom>
          <a:noFill/>
        </p:spPr>
        <p:txBody>
          <a:bodyPr wrap="square" rtlCol="0">
            <a:spAutoFit/>
          </a:bodyPr>
          <a:lstStyle/>
          <a:p>
            <a:pPr algn="ctr"/>
            <a:r>
              <a:rPr lang="en-US" altLang="ko-KR"/>
              <a:t>There are only </a:t>
            </a:r>
            <a:r>
              <a:rPr lang="en-US" altLang="ko-KR"/>
              <a:t>15 </a:t>
            </a:r>
            <a:r>
              <a:rPr lang="en-US" altLang="ko-KR" smtClean="0"/>
              <a:t>volunteers </a:t>
            </a:r>
            <a:r>
              <a:rPr lang="en-US" altLang="ko-KR"/>
              <a:t>per </a:t>
            </a:r>
            <a:r>
              <a:rPr lang="en-US" altLang="ko-KR" smtClean="0"/>
              <a:t>university.</a:t>
            </a:r>
            <a:endParaRPr lang="ko-KR" altLang="en-US" sz="1200" dirty="0">
              <a:ln>
                <a:solidFill>
                  <a:schemeClr val="tx1">
                    <a:lumMod val="50000"/>
                    <a:lumOff val="50000"/>
                  </a:schemeClr>
                </a:solidFill>
              </a:ln>
              <a:solidFill>
                <a:schemeClr val="tx1">
                  <a:lumMod val="50000"/>
                  <a:lumOff val="50000"/>
                </a:schemeClr>
              </a:solidFill>
              <a:latin typeface="KoPub돋움체 Light" panose="02020603020101020101" pitchFamily="18" charset="-127"/>
              <a:ea typeface="KoPub돋움체 Light" panose="02020603020101020101" pitchFamily="18" charset="-127"/>
            </a:endParaRPr>
          </a:p>
        </p:txBody>
      </p:sp>
      <p:sp>
        <p:nvSpPr>
          <p:cNvPr id="12" name="TextBox 11">
            <a:extLst>
              <a:ext uri="{FF2B5EF4-FFF2-40B4-BE49-F238E27FC236}">
                <a16:creationId xmlns:a16="http://schemas.microsoft.com/office/drawing/2014/main" xmlns="" id="{0C6C30FC-2D86-4663-A114-8DA9A1D9EBB7}"/>
              </a:ext>
            </a:extLst>
          </p:cNvPr>
          <p:cNvSpPr txBox="1"/>
          <p:nvPr/>
        </p:nvSpPr>
        <p:spPr>
          <a:xfrm>
            <a:off x="551383" y="1441373"/>
            <a:ext cx="4148207" cy="338554"/>
          </a:xfrm>
          <a:prstGeom prst="rect">
            <a:avLst/>
          </a:prstGeom>
          <a:noFill/>
        </p:spPr>
        <p:txBody>
          <a:bodyPr wrap="square" rtlCol="0">
            <a:spAutoFit/>
          </a:bodyPr>
          <a:lstStyle/>
          <a:p>
            <a:r>
              <a:rPr lang="en-US" altLang="ko-KR" sz="1600"/>
              <a:t>Percentage of disabled students in Japan</a:t>
            </a:r>
            <a:endParaRPr lang="ko-KR" altLang="en-US" sz="1600" dirty="0">
              <a:ln>
                <a:solidFill>
                  <a:schemeClr val="tx1">
                    <a:alpha val="30000"/>
                  </a:schemeClr>
                </a:solidFill>
              </a:ln>
              <a:latin typeface="KoPub돋움체 Medium" panose="02020603020101020101" pitchFamily="18" charset="-127"/>
              <a:ea typeface="KoPub돋움체 Medium" panose="02020603020101020101" pitchFamily="18" charset="-127"/>
            </a:endParaRPr>
          </a:p>
        </p:txBody>
      </p:sp>
      <p:sp>
        <p:nvSpPr>
          <p:cNvPr id="13" name="TextBox 12">
            <a:extLst>
              <a:ext uri="{FF2B5EF4-FFF2-40B4-BE49-F238E27FC236}">
                <a16:creationId xmlns:a16="http://schemas.microsoft.com/office/drawing/2014/main" xmlns="" id="{F6E05149-9424-4271-B356-F437CBF5FE0A}"/>
              </a:ext>
            </a:extLst>
          </p:cNvPr>
          <p:cNvSpPr txBox="1"/>
          <p:nvPr/>
        </p:nvSpPr>
        <p:spPr>
          <a:xfrm>
            <a:off x="4445617" y="283806"/>
            <a:ext cx="3083118" cy="646331"/>
          </a:xfrm>
          <a:prstGeom prst="rect">
            <a:avLst/>
          </a:prstGeom>
          <a:noFill/>
        </p:spPr>
        <p:txBody>
          <a:bodyPr wrap="square" rtlCol="0">
            <a:spAutoFit/>
          </a:bodyPr>
          <a:lstStyle/>
          <a:p>
            <a:r>
              <a:rPr lang="en-US" altLang="ko-KR" sz="3600" smtClean="0">
                <a:ln>
                  <a:solidFill>
                    <a:schemeClr val="tx1">
                      <a:alpha val="30000"/>
                    </a:schemeClr>
                  </a:solidFill>
                </a:ln>
                <a:latin typeface="KoPub돋움체 Medium" panose="02020603020101020101" pitchFamily="18" charset="-127"/>
                <a:ea typeface="KoPub돋움체 Medium" panose="02020603020101020101" pitchFamily="18" charset="-127"/>
              </a:rPr>
              <a:t>Project Background</a:t>
            </a:r>
            <a:endParaRPr lang="ko-KR" altLang="en-US" sz="3600" dirty="0">
              <a:ln>
                <a:solidFill>
                  <a:schemeClr val="tx1">
                    <a:alpha val="30000"/>
                  </a:schemeClr>
                </a:solidFill>
              </a:ln>
              <a:latin typeface="KoPub돋움체 Medium" panose="02020603020101020101" pitchFamily="18" charset="-127"/>
              <a:ea typeface="KoPub돋움체 Medium" panose="02020603020101020101" pitchFamily="18" charset="-127"/>
            </a:endParaRPr>
          </a:p>
        </p:txBody>
      </p:sp>
      <p:sp>
        <p:nvSpPr>
          <p:cNvPr id="2" name="직사각형 1"/>
          <p:cNvSpPr/>
          <p:nvPr/>
        </p:nvSpPr>
        <p:spPr>
          <a:xfrm>
            <a:off x="2011680" y="5827618"/>
            <a:ext cx="8168071" cy="646331"/>
          </a:xfrm>
          <a:prstGeom prst="rect">
            <a:avLst/>
          </a:prstGeom>
        </p:spPr>
        <p:txBody>
          <a:bodyPr wrap="square">
            <a:spAutoFit/>
          </a:bodyPr>
          <a:lstStyle/>
          <a:p>
            <a:r>
              <a:rPr lang="en-US" altLang="ko-KR" b="1"/>
              <a:t>→Their path to higher education has been blocked, Because there is insufficient support for </a:t>
            </a:r>
            <a:r>
              <a:rPr lang="en-US" altLang="ko-KR" b="1"/>
              <a:t>the </a:t>
            </a:r>
            <a:r>
              <a:rPr lang="en-US" altLang="ko-KR" b="1" smtClean="0"/>
              <a:t>disabled students in </a:t>
            </a:r>
            <a:r>
              <a:rPr lang="en-US" altLang="ko-KR" b="1"/>
              <a:t>universities.</a:t>
            </a:r>
            <a:endParaRPr lang="ko-KR" altLang="en-US"/>
          </a:p>
        </p:txBody>
      </p:sp>
      <p:sp>
        <p:nvSpPr>
          <p:cNvPr id="3" name="직사각형 2"/>
          <p:cNvSpPr/>
          <p:nvPr/>
        </p:nvSpPr>
        <p:spPr>
          <a:xfrm>
            <a:off x="245161" y="4962343"/>
            <a:ext cx="6096000" cy="369332"/>
          </a:xfrm>
          <a:prstGeom prst="rect">
            <a:avLst/>
          </a:prstGeom>
        </p:spPr>
        <p:txBody>
          <a:bodyPr>
            <a:spAutoFit/>
          </a:bodyPr>
          <a:lstStyle/>
          <a:p>
            <a:r>
              <a:rPr lang="en-US" altLang="ko-KR"/>
              <a:t>In Japan, about 1600 students have disable for listening.</a:t>
            </a:r>
            <a:r>
              <a:rPr lang="en-US" altLang="ko-KR"/>
              <a:t> </a:t>
            </a:r>
            <a:endParaRPr lang="ko-KR" altLang="en-US"/>
          </a:p>
        </p:txBody>
      </p:sp>
      <p:pic>
        <p:nvPicPr>
          <p:cNvPr id="3077" name="Picture 5"/>
          <p:cNvPicPr>
            <a:picLocks noChangeAspect="1" noChangeArrowheads="1"/>
          </p:cNvPicPr>
          <p:nvPr/>
        </p:nvPicPr>
        <p:blipFill rotWithShape="1">
          <a:blip r:embed="rId4">
            <a:extLst>
              <a:ext uri="{28A0092B-C50C-407E-A947-70E740481C1C}">
                <a14:useLocalDpi xmlns:a14="http://schemas.microsoft.com/office/drawing/2010/main" val="0"/>
              </a:ext>
            </a:extLst>
          </a:blip>
          <a:srcRect/>
          <a:stretch/>
        </p:blipFill>
        <p:spPr bwMode="auto">
          <a:xfrm>
            <a:off x="383622" y="1907627"/>
            <a:ext cx="5603554" cy="30547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타원 3"/>
          <p:cNvSpPr/>
          <p:nvPr/>
        </p:nvSpPr>
        <p:spPr>
          <a:xfrm>
            <a:off x="4757608" y="4432679"/>
            <a:ext cx="406415" cy="361507"/>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9" name="그룹 18">
            <a:extLst>
              <a:ext uri="{FF2B5EF4-FFF2-40B4-BE49-F238E27FC236}">
                <a16:creationId xmlns:a16="http://schemas.microsoft.com/office/drawing/2014/main" xmlns="" id="{CA7BD838-D4FB-4EA7-B68C-FA7B6D147BA2}"/>
              </a:ext>
            </a:extLst>
          </p:cNvPr>
          <p:cNvGrpSpPr/>
          <p:nvPr/>
        </p:nvGrpSpPr>
        <p:grpSpPr>
          <a:xfrm>
            <a:off x="159192" y="182880"/>
            <a:ext cx="3133970" cy="1424365"/>
            <a:chOff x="640080" y="-971550"/>
            <a:chExt cx="1660746" cy="1276936"/>
          </a:xfrm>
        </p:grpSpPr>
        <p:sp>
          <p:nvSpPr>
            <p:cNvPr id="20" name="TextBox 19">
              <a:extLst>
                <a:ext uri="{FF2B5EF4-FFF2-40B4-BE49-F238E27FC236}">
                  <a16:creationId xmlns:a16="http://schemas.microsoft.com/office/drawing/2014/main" xmlns="" id="{D7B7EE40-BAD9-4569-9BF6-F6E9ACA78A3C}"/>
                </a:ext>
              </a:extLst>
            </p:cNvPr>
            <p:cNvSpPr txBox="1"/>
            <p:nvPr/>
          </p:nvSpPr>
          <p:spPr>
            <a:xfrm>
              <a:off x="683325" y="-881070"/>
              <a:ext cx="1576513" cy="1186456"/>
            </a:xfrm>
            <a:prstGeom prst="rect">
              <a:avLst/>
            </a:prstGeom>
            <a:noFill/>
          </p:spPr>
          <p:txBody>
            <a:bodyPr wrap="square" rtlCol="0">
              <a:spAutoFit/>
            </a:bodyPr>
            <a:lstStyle/>
            <a:p>
              <a:pPr algn="ctr"/>
              <a:r>
                <a:rPr lang="en-US" altLang="ko-KR" sz="4000" smtClean="0">
                  <a:ln>
                    <a:solidFill>
                      <a:schemeClr val="tx1">
                        <a:alpha val="30000"/>
                      </a:schemeClr>
                    </a:solidFill>
                  </a:ln>
                  <a:latin typeface="KoPub돋움체 Light" panose="02020603020101020101" pitchFamily="18" charset="-127"/>
                  <a:ea typeface="KoPub돋움체 Light" panose="02020603020101020101" pitchFamily="18" charset="-127"/>
                </a:rPr>
                <a:t>About Project</a:t>
              </a:r>
              <a:endParaRPr lang="ko-KR" altLang="en-US" sz="3200" dirty="0">
                <a:ln>
                  <a:solidFill>
                    <a:schemeClr val="tx1">
                      <a:alpha val="30000"/>
                    </a:schemeClr>
                  </a:solidFill>
                </a:ln>
                <a:latin typeface="KoPub돋움체 Light" panose="02020603020101020101" pitchFamily="18" charset="-127"/>
                <a:ea typeface="KoPub돋움체 Light" panose="02020603020101020101" pitchFamily="18" charset="-127"/>
              </a:endParaRPr>
            </a:p>
          </p:txBody>
        </p:sp>
        <p:sp>
          <p:nvSpPr>
            <p:cNvPr id="21" name="직사각형 20">
              <a:extLst>
                <a:ext uri="{FF2B5EF4-FFF2-40B4-BE49-F238E27FC236}">
                  <a16:creationId xmlns:a16="http://schemas.microsoft.com/office/drawing/2014/main" xmlns="" id="{AB4C8245-D0E4-4D79-B3E9-2FB89CE6FE84}"/>
                </a:ext>
              </a:extLst>
            </p:cNvPr>
            <p:cNvSpPr/>
            <p:nvPr/>
          </p:nvSpPr>
          <p:spPr>
            <a:xfrm>
              <a:off x="640080" y="-971550"/>
              <a:ext cx="1660746" cy="76581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Tree>
    <p:extLst>
      <p:ext uri="{BB962C8B-B14F-4D97-AF65-F5344CB8AC3E}">
        <p14:creationId xmlns:p14="http://schemas.microsoft.com/office/powerpoint/2010/main" val="26702151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4" name="그림 3">
            <a:extLst>
              <a:ext uri="{FF2B5EF4-FFF2-40B4-BE49-F238E27FC236}">
                <a16:creationId xmlns:a16="http://schemas.microsoft.com/office/drawing/2014/main" xmlns="" id="{7C164998-667B-4AB3-A35F-2630566ACE5E}"/>
              </a:ext>
            </a:extLst>
          </p:cNvPr>
          <p:cNvPicPr>
            <a:picLocks noChangeAspect="1"/>
          </p:cNvPicPr>
          <p:nvPr/>
        </p:nvPicPr>
        <p:blipFill>
          <a:blip r:embed="rId3">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tretch>
            <a:fillRect/>
          </a:stretch>
        </p:blipFill>
        <p:spPr>
          <a:xfrm>
            <a:off x="-5203050" y="1331893"/>
            <a:ext cx="4876800" cy="2551022"/>
          </a:xfrm>
          <a:prstGeom prst="rect">
            <a:avLst/>
          </a:prstGeom>
        </p:spPr>
      </p:pic>
      <p:cxnSp>
        <p:nvCxnSpPr>
          <p:cNvPr id="12" name="직선 연결선 11">
            <a:extLst>
              <a:ext uri="{FF2B5EF4-FFF2-40B4-BE49-F238E27FC236}">
                <a16:creationId xmlns:a16="http://schemas.microsoft.com/office/drawing/2014/main" xmlns="" id="{D5BA412A-6177-4533-A556-69DED86393E9}"/>
              </a:ext>
            </a:extLst>
          </p:cNvPr>
          <p:cNvCxnSpPr>
            <a:cxnSpLocks/>
          </p:cNvCxnSpPr>
          <p:nvPr/>
        </p:nvCxnSpPr>
        <p:spPr>
          <a:xfrm>
            <a:off x="3755168" y="3373062"/>
            <a:ext cx="509479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xmlns="" id="{363BB77A-84FD-444E-B3DD-FA2F08A29BAA}"/>
              </a:ext>
            </a:extLst>
          </p:cNvPr>
          <p:cNvSpPr txBox="1"/>
          <p:nvPr/>
        </p:nvSpPr>
        <p:spPr>
          <a:xfrm>
            <a:off x="1558528" y="4771318"/>
            <a:ext cx="3113035" cy="338554"/>
          </a:xfrm>
          <a:prstGeom prst="rect">
            <a:avLst/>
          </a:prstGeom>
          <a:noFill/>
        </p:spPr>
        <p:txBody>
          <a:bodyPr wrap="square" rtlCol="0">
            <a:spAutoFit/>
          </a:bodyPr>
          <a:lstStyle/>
          <a:p>
            <a:pPr algn="ctr"/>
            <a:r>
              <a:rPr lang="en-US" altLang="ko-KR" sz="1600" smtClean="0">
                <a:ln>
                  <a:solidFill>
                    <a:schemeClr val="tx1">
                      <a:lumMod val="65000"/>
                      <a:lumOff val="35000"/>
                      <a:alpha val="30000"/>
                    </a:schemeClr>
                  </a:solidFill>
                </a:ln>
                <a:latin typeface="에스코어 드림 6 Bold" pitchFamily="34" charset="-127"/>
                <a:ea typeface="에스코어 드림 6 Bold" pitchFamily="34" charset="-127"/>
              </a:rPr>
              <a:t>In Face to Face Class</a:t>
            </a:r>
            <a:endParaRPr lang="ko-KR" altLang="en-US" sz="1600" dirty="0">
              <a:ln>
                <a:solidFill>
                  <a:schemeClr val="tx1">
                    <a:lumMod val="65000"/>
                    <a:lumOff val="35000"/>
                    <a:alpha val="30000"/>
                  </a:schemeClr>
                </a:solidFill>
              </a:ln>
              <a:latin typeface="에스코어 드림 6 Bold" pitchFamily="34" charset="-127"/>
              <a:ea typeface="에스코어 드림 6 Bold" pitchFamily="34" charset="-127"/>
            </a:endParaRPr>
          </a:p>
        </p:txBody>
      </p:sp>
      <p:pic>
        <p:nvPicPr>
          <p:cNvPr id="2" name="그림 1"/>
          <p:cNvPicPr>
            <a:picLocks noChangeAspect="1"/>
          </p:cNvPicPr>
          <p:nvPr/>
        </p:nvPicPr>
        <p:blipFill>
          <a:blip r:embed="rId5" cstate="print">
            <a:extLst>
              <a:ext uri="{BEBA8EAE-BF5A-486C-A8C5-ECC9F3942E4B}">
                <a14:imgProps xmlns:a14="http://schemas.microsoft.com/office/drawing/2010/main">
                  <a14:imgLayer r:embed="rId6">
                    <a14:imgEffect>
                      <a14:colorTemperature colorTemp="11499"/>
                    </a14:imgEffect>
                    <a14:imgEffect>
                      <a14:saturation sat="0"/>
                    </a14:imgEffect>
                  </a14:imgLayer>
                </a14:imgProps>
              </a:ext>
              <a:ext uri="{28A0092B-C50C-407E-A947-70E740481C1C}">
                <a14:useLocalDpi xmlns:a14="http://schemas.microsoft.com/office/drawing/2010/main" val="0"/>
              </a:ext>
            </a:extLst>
          </a:blip>
          <a:stretch>
            <a:fillRect/>
          </a:stretch>
        </p:blipFill>
        <p:spPr>
          <a:xfrm>
            <a:off x="6748286" y="2035667"/>
            <a:ext cx="4386241" cy="2674791"/>
          </a:xfrm>
          <a:prstGeom prst="rect">
            <a:avLst/>
          </a:prstGeom>
        </p:spPr>
      </p:pic>
      <p:pic>
        <p:nvPicPr>
          <p:cNvPr id="3" name="그림 2"/>
          <p:cNvPicPr>
            <a:picLocks noChangeAspect="1"/>
          </p:cNvPicPr>
          <p:nvPr/>
        </p:nvPicPr>
        <p:blipFill>
          <a:blip r:embed="rId7" cstate="print">
            <a:extLst>
              <a:ext uri="{BEBA8EAE-BF5A-486C-A8C5-ECC9F3942E4B}">
                <a14:imgProps xmlns:a14="http://schemas.microsoft.com/office/drawing/2010/main">
                  <a14:imgLayer r:embed="rId8">
                    <a14:imgEffect>
                      <a14:colorTemperature colorTemp="10662"/>
                    </a14:imgEffect>
                    <a14:imgEffect>
                      <a14:saturation sat="51000"/>
                    </a14:imgEffect>
                  </a14:imgLayer>
                </a14:imgProps>
              </a:ext>
              <a:ext uri="{28A0092B-C50C-407E-A947-70E740481C1C}">
                <a14:useLocalDpi xmlns:a14="http://schemas.microsoft.com/office/drawing/2010/main" val="0"/>
              </a:ext>
            </a:extLst>
          </a:blip>
          <a:stretch>
            <a:fillRect/>
          </a:stretch>
        </p:blipFill>
        <p:spPr>
          <a:xfrm>
            <a:off x="943345" y="2035668"/>
            <a:ext cx="4343400" cy="2674791"/>
          </a:xfrm>
          <a:prstGeom prst="rect">
            <a:avLst/>
          </a:prstGeom>
        </p:spPr>
      </p:pic>
      <p:cxnSp>
        <p:nvCxnSpPr>
          <p:cNvPr id="9" name="직선 연결선 8"/>
          <p:cNvCxnSpPr/>
          <p:nvPr/>
        </p:nvCxnSpPr>
        <p:spPr>
          <a:xfrm>
            <a:off x="5921744" y="3215655"/>
            <a:ext cx="142716" cy="15740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직선 연결선 20"/>
          <p:cNvCxnSpPr/>
          <p:nvPr/>
        </p:nvCxnSpPr>
        <p:spPr>
          <a:xfrm flipH="1">
            <a:off x="5921744" y="3373062"/>
            <a:ext cx="142716" cy="1280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직사각형 27">
            <a:extLst>
              <a:ext uri="{FF2B5EF4-FFF2-40B4-BE49-F238E27FC236}">
                <a16:creationId xmlns:a16="http://schemas.microsoft.com/office/drawing/2014/main" xmlns="" id="{3FD54E8B-319E-49A7-943F-3759933F4521}"/>
              </a:ext>
            </a:extLst>
          </p:cNvPr>
          <p:cNvSpPr/>
          <p:nvPr/>
        </p:nvSpPr>
        <p:spPr>
          <a:xfrm>
            <a:off x="715424" y="5306914"/>
            <a:ext cx="5277678" cy="738664"/>
          </a:xfrm>
          <a:prstGeom prst="rect">
            <a:avLst/>
          </a:prstGeom>
        </p:spPr>
        <p:txBody>
          <a:bodyPr wrap="square">
            <a:spAutoFit/>
          </a:bodyPr>
          <a:lstStyle/>
          <a:p>
            <a:pPr algn="ctr"/>
            <a:r>
              <a:rPr lang="en-US" altLang="ko-KR" sz="1400" smtClean="0">
                <a:ln>
                  <a:solidFill>
                    <a:schemeClr val="tx1">
                      <a:alpha val="30000"/>
                    </a:schemeClr>
                  </a:solidFill>
                </a:ln>
                <a:effectLst/>
                <a:latin typeface="+mj-lt"/>
                <a:ea typeface="에스코어 드림 5 Medium" pitchFamily="34" charset="-127"/>
              </a:rPr>
              <a:t>understand the class through nonverbal expressions.</a:t>
            </a:r>
          </a:p>
          <a:p>
            <a:pPr algn="ctr"/>
            <a:endParaRPr lang="en-US" altLang="ko-KR" sz="1400" smtClean="0">
              <a:ln>
                <a:solidFill>
                  <a:schemeClr val="tx1">
                    <a:alpha val="30000"/>
                  </a:schemeClr>
                </a:solidFill>
              </a:ln>
              <a:effectLst/>
              <a:latin typeface="+mj-lt"/>
              <a:ea typeface="에스코어 드림 5 Medium" pitchFamily="34" charset="-127"/>
            </a:endParaRPr>
          </a:p>
          <a:p>
            <a:pPr algn="ctr"/>
            <a:r>
              <a:rPr lang="en-US" altLang="ko-KR" sz="1400" smtClean="0">
                <a:ln>
                  <a:solidFill>
                    <a:schemeClr val="tx1">
                      <a:alpha val="30000"/>
                    </a:schemeClr>
                  </a:solidFill>
                </a:ln>
                <a:latin typeface="+mj-lt"/>
                <a:ea typeface="에스코어 드림 5 Medium" pitchFamily="34" charset="-127"/>
              </a:rPr>
              <a:t>A Shorthand helper helped low hearing students in the class.</a:t>
            </a:r>
            <a:endParaRPr lang="en-US" altLang="ko-KR" sz="1400" smtClean="0">
              <a:ln>
                <a:solidFill>
                  <a:schemeClr val="tx1">
                    <a:alpha val="30000"/>
                  </a:schemeClr>
                </a:solidFill>
              </a:ln>
              <a:effectLst/>
              <a:latin typeface="+mj-lt"/>
              <a:ea typeface="에스코어 드림 5 Medium" pitchFamily="34" charset="-127"/>
            </a:endParaRPr>
          </a:p>
        </p:txBody>
      </p:sp>
      <p:sp>
        <p:nvSpPr>
          <p:cNvPr id="29" name="TextBox 28">
            <a:extLst>
              <a:ext uri="{FF2B5EF4-FFF2-40B4-BE49-F238E27FC236}">
                <a16:creationId xmlns:a16="http://schemas.microsoft.com/office/drawing/2014/main" xmlns="" id="{363BB77A-84FD-444E-B3DD-FA2F08A29BAA}"/>
              </a:ext>
            </a:extLst>
          </p:cNvPr>
          <p:cNvSpPr txBox="1"/>
          <p:nvPr/>
        </p:nvSpPr>
        <p:spPr>
          <a:xfrm>
            <a:off x="7384889" y="4771318"/>
            <a:ext cx="3113035" cy="338554"/>
          </a:xfrm>
          <a:prstGeom prst="rect">
            <a:avLst/>
          </a:prstGeom>
          <a:noFill/>
        </p:spPr>
        <p:txBody>
          <a:bodyPr wrap="square" rtlCol="0">
            <a:spAutoFit/>
          </a:bodyPr>
          <a:lstStyle/>
          <a:p>
            <a:pPr algn="ctr"/>
            <a:r>
              <a:rPr lang="en-US" altLang="ko-KR" sz="1600" smtClean="0">
                <a:ln>
                  <a:solidFill>
                    <a:schemeClr val="tx1">
                      <a:lumMod val="65000"/>
                      <a:lumOff val="35000"/>
                      <a:alpha val="30000"/>
                    </a:schemeClr>
                  </a:solidFill>
                </a:ln>
                <a:latin typeface="에스코어 드림 6 Bold" pitchFamily="34" charset="-127"/>
                <a:ea typeface="에스코어 드림 6 Bold" pitchFamily="34" charset="-127"/>
              </a:rPr>
              <a:t>Online Class After Covid 19</a:t>
            </a:r>
            <a:endParaRPr lang="ko-KR" altLang="en-US" sz="1600" dirty="0">
              <a:ln>
                <a:solidFill>
                  <a:schemeClr val="tx1">
                    <a:lumMod val="65000"/>
                    <a:lumOff val="35000"/>
                    <a:alpha val="30000"/>
                  </a:schemeClr>
                </a:solidFill>
              </a:ln>
              <a:latin typeface="에스코어 드림 6 Bold" pitchFamily="34" charset="-127"/>
              <a:ea typeface="에스코어 드림 6 Bold" pitchFamily="34" charset="-127"/>
            </a:endParaRPr>
          </a:p>
        </p:txBody>
      </p:sp>
      <p:sp>
        <p:nvSpPr>
          <p:cNvPr id="17" name="TextBox 16">
            <a:extLst>
              <a:ext uri="{FF2B5EF4-FFF2-40B4-BE49-F238E27FC236}">
                <a16:creationId xmlns:a16="http://schemas.microsoft.com/office/drawing/2014/main" xmlns="" id="{F6E05149-9424-4271-B356-F437CBF5FE0A}"/>
              </a:ext>
            </a:extLst>
          </p:cNvPr>
          <p:cNvSpPr txBox="1"/>
          <p:nvPr/>
        </p:nvSpPr>
        <p:spPr>
          <a:xfrm>
            <a:off x="4445617" y="283806"/>
            <a:ext cx="3083118" cy="646331"/>
          </a:xfrm>
          <a:prstGeom prst="rect">
            <a:avLst/>
          </a:prstGeom>
          <a:noFill/>
        </p:spPr>
        <p:txBody>
          <a:bodyPr wrap="square" rtlCol="0">
            <a:spAutoFit/>
          </a:bodyPr>
          <a:lstStyle/>
          <a:p>
            <a:r>
              <a:rPr lang="en-US" altLang="ko-KR" sz="3600" smtClean="0">
                <a:ln>
                  <a:solidFill>
                    <a:schemeClr val="tx1">
                      <a:alpha val="30000"/>
                    </a:schemeClr>
                  </a:solidFill>
                </a:ln>
                <a:latin typeface="KoPub돋움체 Medium" panose="02020603020101020101" pitchFamily="18" charset="-127"/>
                <a:ea typeface="KoPub돋움체 Medium" panose="02020603020101020101" pitchFamily="18" charset="-127"/>
              </a:rPr>
              <a:t>Project Background</a:t>
            </a:r>
            <a:endParaRPr lang="ko-KR" altLang="en-US" sz="3600" dirty="0">
              <a:ln>
                <a:solidFill>
                  <a:schemeClr val="tx1">
                    <a:alpha val="30000"/>
                  </a:schemeClr>
                </a:solidFill>
              </a:ln>
              <a:latin typeface="KoPub돋움체 Medium" panose="02020603020101020101" pitchFamily="18" charset="-127"/>
              <a:ea typeface="KoPub돋움체 Medium" panose="02020603020101020101" pitchFamily="18" charset="-127"/>
            </a:endParaRPr>
          </a:p>
        </p:txBody>
      </p:sp>
      <p:grpSp>
        <p:nvGrpSpPr>
          <p:cNvPr id="19" name="그룹 18">
            <a:extLst>
              <a:ext uri="{FF2B5EF4-FFF2-40B4-BE49-F238E27FC236}">
                <a16:creationId xmlns:a16="http://schemas.microsoft.com/office/drawing/2014/main" xmlns="" id="{CA7BD838-D4FB-4EA7-B68C-FA7B6D147BA2}"/>
              </a:ext>
            </a:extLst>
          </p:cNvPr>
          <p:cNvGrpSpPr/>
          <p:nvPr/>
        </p:nvGrpSpPr>
        <p:grpSpPr>
          <a:xfrm>
            <a:off x="159192" y="182880"/>
            <a:ext cx="3133970" cy="1424365"/>
            <a:chOff x="640080" y="-971550"/>
            <a:chExt cx="1660746" cy="1276936"/>
          </a:xfrm>
        </p:grpSpPr>
        <p:sp>
          <p:nvSpPr>
            <p:cNvPr id="20" name="TextBox 19">
              <a:extLst>
                <a:ext uri="{FF2B5EF4-FFF2-40B4-BE49-F238E27FC236}">
                  <a16:creationId xmlns:a16="http://schemas.microsoft.com/office/drawing/2014/main" xmlns="" id="{D7B7EE40-BAD9-4569-9BF6-F6E9ACA78A3C}"/>
                </a:ext>
              </a:extLst>
            </p:cNvPr>
            <p:cNvSpPr txBox="1"/>
            <p:nvPr/>
          </p:nvSpPr>
          <p:spPr>
            <a:xfrm>
              <a:off x="683325" y="-881070"/>
              <a:ext cx="1576513" cy="1186456"/>
            </a:xfrm>
            <a:prstGeom prst="rect">
              <a:avLst/>
            </a:prstGeom>
            <a:noFill/>
          </p:spPr>
          <p:txBody>
            <a:bodyPr wrap="square" rtlCol="0">
              <a:spAutoFit/>
            </a:bodyPr>
            <a:lstStyle/>
            <a:p>
              <a:pPr algn="ctr"/>
              <a:r>
                <a:rPr lang="en-US" altLang="ko-KR" sz="4000" smtClean="0">
                  <a:ln>
                    <a:solidFill>
                      <a:schemeClr val="tx1">
                        <a:alpha val="30000"/>
                      </a:schemeClr>
                    </a:solidFill>
                  </a:ln>
                  <a:latin typeface="KoPub돋움체 Light" panose="02020603020101020101" pitchFamily="18" charset="-127"/>
                  <a:ea typeface="KoPub돋움체 Light" panose="02020603020101020101" pitchFamily="18" charset="-127"/>
                </a:rPr>
                <a:t>About Project</a:t>
              </a:r>
              <a:endParaRPr lang="ko-KR" altLang="en-US" sz="3200" dirty="0">
                <a:ln>
                  <a:solidFill>
                    <a:schemeClr val="tx1">
                      <a:alpha val="30000"/>
                    </a:schemeClr>
                  </a:solidFill>
                </a:ln>
                <a:latin typeface="KoPub돋움체 Light" panose="02020603020101020101" pitchFamily="18" charset="-127"/>
                <a:ea typeface="KoPub돋움체 Light" panose="02020603020101020101" pitchFamily="18" charset="-127"/>
              </a:endParaRPr>
            </a:p>
          </p:txBody>
        </p:sp>
        <p:sp>
          <p:nvSpPr>
            <p:cNvPr id="22" name="직사각형 21">
              <a:extLst>
                <a:ext uri="{FF2B5EF4-FFF2-40B4-BE49-F238E27FC236}">
                  <a16:creationId xmlns:a16="http://schemas.microsoft.com/office/drawing/2014/main" xmlns="" id="{AB4C8245-D0E4-4D79-B3E9-2FB89CE6FE84}"/>
                </a:ext>
              </a:extLst>
            </p:cNvPr>
            <p:cNvSpPr/>
            <p:nvPr/>
          </p:nvSpPr>
          <p:spPr>
            <a:xfrm>
              <a:off x="640080" y="-971550"/>
              <a:ext cx="1660746" cy="76581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23" name="직사각형 22">
            <a:extLst>
              <a:ext uri="{FF2B5EF4-FFF2-40B4-BE49-F238E27FC236}">
                <a16:creationId xmlns:a16="http://schemas.microsoft.com/office/drawing/2014/main" xmlns="" id="{3FD54E8B-319E-49A7-943F-3759933F4521}"/>
              </a:ext>
            </a:extLst>
          </p:cNvPr>
          <p:cNvSpPr/>
          <p:nvPr/>
        </p:nvSpPr>
        <p:spPr>
          <a:xfrm>
            <a:off x="6411256" y="5284069"/>
            <a:ext cx="5277678" cy="738664"/>
          </a:xfrm>
          <a:prstGeom prst="rect">
            <a:avLst/>
          </a:prstGeom>
        </p:spPr>
        <p:txBody>
          <a:bodyPr wrap="square">
            <a:spAutoFit/>
          </a:bodyPr>
          <a:lstStyle/>
          <a:p>
            <a:pPr algn="ctr"/>
            <a:r>
              <a:rPr lang="en-US" altLang="ko-KR" sz="1400" smtClean="0">
                <a:ln>
                  <a:solidFill>
                    <a:schemeClr val="tx1">
                      <a:alpha val="30000"/>
                    </a:schemeClr>
                  </a:solidFill>
                </a:ln>
                <a:effectLst/>
                <a:latin typeface="+mj-lt"/>
                <a:ea typeface="에스코어 드림 5 Medium" pitchFamily="34" charset="-127"/>
              </a:rPr>
              <a:t>Become difficult to read nonverbal expressions.</a:t>
            </a:r>
          </a:p>
          <a:p>
            <a:pPr algn="ctr"/>
            <a:endParaRPr lang="en-US" altLang="ko-KR" sz="1400" smtClean="0">
              <a:ln>
                <a:solidFill>
                  <a:schemeClr val="tx1">
                    <a:alpha val="30000"/>
                  </a:schemeClr>
                </a:solidFill>
              </a:ln>
              <a:effectLst/>
              <a:latin typeface="+mj-lt"/>
              <a:ea typeface="에스코어 드림 5 Medium" pitchFamily="34" charset="-127"/>
            </a:endParaRPr>
          </a:p>
          <a:p>
            <a:pPr algn="ctr"/>
            <a:r>
              <a:rPr lang="en-US" altLang="ko-KR" sz="1400" smtClean="0">
                <a:ln>
                  <a:solidFill>
                    <a:schemeClr val="tx1">
                      <a:alpha val="30000"/>
                    </a:schemeClr>
                  </a:solidFill>
                </a:ln>
                <a:latin typeface="+mj-lt"/>
                <a:ea typeface="에스코어 드림 5 Medium" pitchFamily="34" charset="-127"/>
              </a:rPr>
              <a:t>Lack of system to help low hearing students in their classes.</a:t>
            </a:r>
            <a:endParaRPr lang="en-US" altLang="ko-KR" sz="1400" smtClean="0">
              <a:ln>
                <a:solidFill>
                  <a:schemeClr val="tx1">
                    <a:alpha val="30000"/>
                  </a:schemeClr>
                </a:solidFill>
              </a:ln>
              <a:effectLst/>
              <a:latin typeface="+mj-lt"/>
              <a:ea typeface="에스코어 드림 5 Medium" pitchFamily="34" charset="-127"/>
            </a:endParaRPr>
          </a:p>
        </p:txBody>
      </p:sp>
    </p:spTree>
    <p:extLst>
      <p:ext uri="{BB962C8B-B14F-4D97-AF65-F5344CB8AC3E}">
        <p14:creationId xmlns:p14="http://schemas.microsoft.com/office/powerpoint/2010/main" val="1235793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27" name="그룹 26">
            <a:extLst>
              <a:ext uri="{FF2B5EF4-FFF2-40B4-BE49-F238E27FC236}">
                <a16:creationId xmlns:a16="http://schemas.microsoft.com/office/drawing/2014/main" xmlns="" id="{9C77B2A3-BD20-49CE-81D4-DE2D47A61E55}"/>
              </a:ext>
            </a:extLst>
          </p:cNvPr>
          <p:cNvGrpSpPr/>
          <p:nvPr/>
        </p:nvGrpSpPr>
        <p:grpSpPr>
          <a:xfrm>
            <a:off x="5490854" y="1751099"/>
            <a:ext cx="6323918" cy="3285692"/>
            <a:chOff x="5203632" y="1991131"/>
            <a:chExt cx="6323918" cy="3285692"/>
          </a:xfrm>
        </p:grpSpPr>
        <p:sp>
          <p:nvSpPr>
            <p:cNvPr id="8" name="TextBox 7">
              <a:extLst>
                <a:ext uri="{FF2B5EF4-FFF2-40B4-BE49-F238E27FC236}">
                  <a16:creationId xmlns:a16="http://schemas.microsoft.com/office/drawing/2014/main" xmlns="" id="{F6E05149-9424-4271-B356-F437CBF5FE0A}"/>
                </a:ext>
              </a:extLst>
            </p:cNvPr>
            <p:cNvSpPr txBox="1"/>
            <p:nvPr/>
          </p:nvSpPr>
          <p:spPr>
            <a:xfrm>
              <a:off x="5203632" y="1991131"/>
              <a:ext cx="3083118" cy="523220"/>
            </a:xfrm>
            <a:prstGeom prst="rect">
              <a:avLst/>
            </a:prstGeom>
            <a:noFill/>
          </p:spPr>
          <p:txBody>
            <a:bodyPr wrap="square" rtlCol="0">
              <a:spAutoFit/>
            </a:bodyPr>
            <a:lstStyle/>
            <a:p>
              <a:r>
                <a:rPr lang="en-US" altLang="ko-KR" sz="2800" smtClean="0">
                  <a:ln>
                    <a:solidFill>
                      <a:schemeClr val="tx1">
                        <a:alpha val="30000"/>
                      </a:schemeClr>
                    </a:solidFill>
                  </a:ln>
                  <a:latin typeface="KoPub돋움체 Medium" panose="02020603020101020101" pitchFamily="18" charset="-127"/>
                  <a:ea typeface="KoPub돋움체 Medium" panose="02020603020101020101" pitchFamily="18" charset="-127"/>
                </a:rPr>
                <a:t>BF is…</a:t>
              </a:r>
              <a:endParaRPr lang="ko-KR" altLang="en-US" sz="2800" dirty="0">
                <a:ln>
                  <a:solidFill>
                    <a:schemeClr val="tx1">
                      <a:alpha val="30000"/>
                    </a:schemeClr>
                  </a:solidFill>
                </a:ln>
                <a:latin typeface="KoPub돋움체 Medium" panose="02020603020101020101" pitchFamily="18" charset="-127"/>
                <a:ea typeface="KoPub돋움체 Medium" panose="02020603020101020101" pitchFamily="18" charset="-127"/>
              </a:endParaRPr>
            </a:p>
          </p:txBody>
        </p:sp>
        <p:sp>
          <p:nvSpPr>
            <p:cNvPr id="10" name="직사각형 9">
              <a:extLst>
                <a:ext uri="{FF2B5EF4-FFF2-40B4-BE49-F238E27FC236}">
                  <a16:creationId xmlns:a16="http://schemas.microsoft.com/office/drawing/2014/main" xmlns="" id="{3FD54E8B-319E-49A7-943F-3759933F4521}"/>
                </a:ext>
              </a:extLst>
            </p:cNvPr>
            <p:cNvSpPr/>
            <p:nvPr/>
          </p:nvSpPr>
          <p:spPr>
            <a:xfrm>
              <a:off x="5203632" y="2722278"/>
              <a:ext cx="6323918" cy="2554545"/>
            </a:xfrm>
            <a:prstGeom prst="rect">
              <a:avLst/>
            </a:prstGeom>
          </p:spPr>
          <p:txBody>
            <a:bodyPr wrap="square">
              <a:spAutoFit/>
            </a:bodyPr>
            <a:lstStyle/>
            <a:p>
              <a:r>
                <a:rPr lang="en-US" altLang="ko-KR" sz="1600">
                  <a:latin typeface="에스코어 드림 5 Medium" pitchFamily="34" charset="-127"/>
                  <a:ea typeface="에스코어 드림 5 Medium" pitchFamily="34" charset="-127"/>
                </a:rPr>
                <a:t>So we discussed </a:t>
              </a:r>
              <a:r>
                <a:rPr lang="en-US" altLang="ko-KR" sz="1600">
                  <a:latin typeface="에스코어 드림 5 Medium" pitchFamily="34" charset="-127"/>
                  <a:ea typeface="에스코어 드림 5 Medium" pitchFamily="34" charset="-127"/>
                </a:rPr>
                <a:t>about </a:t>
              </a:r>
              <a:r>
                <a:rPr lang="en-US" altLang="ko-KR" sz="1600" smtClean="0">
                  <a:latin typeface="에스코어 드림 5 Medium" pitchFamily="34" charset="-127"/>
                  <a:ea typeface="에스코어 드림 5 Medium" pitchFamily="34" charset="-127"/>
                </a:rPr>
                <a:t>solution </a:t>
              </a:r>
              <a:r>
                <a:rPr lang="en-US" altLang="ko-KR" sz="1600">
                  <a:latin typeface="에스코어 드림 5 Medium" pitchFamily="34" charset="-127"/>
                  <a:ea typeface="에스코어 드림 5 Medium" pitchFamily="34" charset="-127"/>
                </a:rPr>
                <a:t>to solve the problem of manpower shortage for disabled </a:t>
              </a:r>
              <a:r>
                <a:rPr lang="en-US" altLang="ko-KR" sz="1600">
                  <a:latin typeface="에스코어 드림 5 Medium" pitchFamily="34" charset="-127"/>
                  <a:ea typeface="에스코어 드림 5 Medium" pitchFamily="34" charset="-127"/>
                </a:rPr>
                <a:t>students</a:t>
              </a:r>
              <a:r>
                <a:rPr lang="en-US" altLang="ko-KR" sz="1600" smtClean="0">
                  <a:latin typeface="에스코어 드림 5 Medium" pitchFamily="34" charset="-127"/>
                  <a:ea typeface="에스코어 드림 5 Medium" pitchFamily="34" charset="-127"/>
                </a:rPr>
                <a:t>.</a:t>
              </a:r>
            </a:p>
            <a:p>
              <a:r>
                <a:rPr lang="en-US" altLang="ko-KR" sz="1600">
                  <a:latin typeface="에스코어 드림 5 Medium" pitchFamily="34" charset="-127"/>
                  <a:ea typeface="에스코어 드림 5 Medium" pitchFamily="34" charset="-127"/>
                </a:rPr>
                <a:t>We decided to create a </a:t>
              </a:r>
              <a:r>
                <a:rPr lang="en-US" altLang="ko-KR" sz="1600">
                  <a:latin typeface="에스코어 드림 5 Medium" pitchFamily="34" charset="-127"/>
                  <a:ea typeface="에스코어 드림 5 Medium" pitchFamily="34" charset="-127"/>
                </a:rPr>
                <a:t>platform </a:t>
              </a:r>
              <a:r>
                <a:rPr lang="en-US" altLang="ko-KR" sz="1600">
                  <a:latin typeface="에스코어 드림 5 Medium" pitchFamily="34" charset="-127"/>
                  <a:ea typeface="에스코어 드림 5 Medium" pitchFamily="34" charset="-127"/>
                </a:rPr>
                <a:t>that connects </a:t>
              </a:r>
              <a:r>
                <a:rPr lang="en-US" altLang="ko-KR" sz="1600">
                  <a:latin typeface="에스코어 드림 5 Medium" pitchFamily="34" charset="-127"/>
                  <a:ea typeface="에스코어 드림 5 Medium" pitchFamily="34" charset="-127"/>
                </a:rPr>
                <a:t>classmate </a:t>
              </a:r>
              <a:r>
                <a:rPr lang="en-US" altLang="ko-KR" sz="1600" smtClean="0">
                  <a:latin typeface="에스코어 드림 5 Medium" pitchFamily="34" charset="-127"/>
                  <a:ea typeface="에스코어 드림 5 Medium" pitchFamily="34" charset="-127"/>
                </a:rPr>
                <a:t>to </a:t>
              </a:r>
              <a:r>
                <a:rPr lang="en-US" altLang="ko-KR" sz="1600">
                  <a:latin typeface="에스코어 드림 5 Medium" pitchFamily="34" charset="-127"/>
                  <a:ea typeface="에스코어 드림 5 Medium" pitchFamily="34" charset="-127"/>
                </a:rPr>
                <a:t>low-hearing </a:t>
              </a:r>
              <a:r>
                <a:rPr lang="en-US" altLang="ko-KR" sz="1600">
                  <a:latin typeface="에스코어 드림 5 Medium" pitchFamily="34" charset="-127"/>
                  <a:ea typeface="에스코어 드림 5 Medium" pitchFamily="34" charset="-127"/>
                </a:rPr>
                <a:t>students</a:t>
              </a:r>
              <a:r>
                <a:rPr lang="en-US" altLang="ko-KR" sz="1600" smtClean="0">
                  <a:latin typeface="에스코어 드림 5 Medium" pitchFamily="34" charset="-127"/>
                  <a:ea typeface="에스코어 드림 5 Medium" pitchFamily="34" charset="-127"/>
                </a:rPr>
                <a:t>.</a:t>
              </a:r>
              <a:br>
                <a:rPr lang="en-US" altLang="ko-KR" sz="1600" smtClean="0">
                  <a:latin typeface="에스코어 드림 5 Medium" pitchFamily="34" charset="-127"/>
                  <a:ea typeface="에스코어 드림 5 Medium" pitchFamily="34" charset="-127"/>
                </a:rPr>
              </a:br>
              <a:endParaRPr lang="en-US" altLang="ko-KR" sz="1600" smtClean="0">
                <a:latin typeface="에스코어 드림 5 Medium" pitchFamily="34" charset="-127"/>
                <a:ea typeface="에스코어 드림 5 Medium" pitchFamily="34" charset="-127"/>
              </a:endParaRPr>
            </a:p>
            <a:p>
              <a:r>
                <a:rPr lang="en-US" altLang="ko-KR" sz="1600">
                  <a:latin typeface="에스코어 드림 5 Medium" pitchFamily="34" charset="-127"/>
                  <a:ea typeface="에스코어 드림 5 Medium" pitchFamily="34" charset="-127"/>
                </a:rPr>
                <a:t/>
              </a:r>
              <a:br>
                <a:rPr lang="en-US" altLang="ko-KR" sz="1600">
                  <a:latin typeface="에스코어 드림 5 Medium" pitchFamily="34" charset="-127"/>
                  <a:ea typeface="에스코어 드림 5 Medium" pitchFamily="34" charset="-127"/>
                </a:rPr>
              </a:br>
              <a:r>
                <a:rPr lang="en-US" altLang="ko-KR" sz="1600">
                  <a:latin typeface="에스코어 드림 5 Medium" pitchFamily="34" charset="-127"/>
                  <a:ea typeface="에스코어 드림 5 Medium" pitchFamily="34" charset="-127"/>
                </a:rPr>
                <a:t>BF </a:t>
              </a:r>
              <a:r>
                <a:rPr lang="en-US" altLang="ko-KR" sz="1600">
                  <a:latin typeface="에스코어 드림 5 Medium" pitchFamily="34" charset="-127"/>
                  <a:ea typeface="에스코어 드림 5 Medium" pitchFamily="34" charset="-127"/>
                </a:rPr>
                <a:t>is </a:t>
              </a:r>
              <a:r>
                <a:rPr lang="en-US" altLang="ko-KR" sz="1600" smtClean="0">
                  <a:latin typeface="에스코어 드림 5 Medium" pitchFamily="34" charset="-127"/>
                  <a:ea typeface="에스코어 드림 5 Medium" pitchFamily="34" charset="-127"/>
                </a:rPr>
                <a:t>primarily </a:t>
              </a:r>
              <a:r>
                <a:rPr lang="en-US" altLang="ko-KR" sz="1600">
                  <a:latin typeface="에스코어 드림 5 Medium" pitchFamily="34" charset="-127"/>
                  <a:ea typeface="에스코어 드림 5 Medium" pitchFamily="34" charset="-127"/>
                </a:rPr>
                <a:t>created as a </a:t>
              </a:r>
              <a:r>
                <a:rPr lang="en-US" altLang="ko-KR" sz="1600">
                  <a:latin typeface="에스코어 드림 5 Medium" pitchFamily="34" charset="-127"/>
                  <a:ea typeface="에스코어 드림 5 Medium" pitchFamily="34" charset="-127"/>
                </a:rPr>
                <a:t>Online </a:t>
              </a:r>
              <a:r>
                <a:rPr lang="en-US" altLang="ko-KR" sz="1600" smtClean="0">
                  <a:latin typeface="에스코어 드림 5 Medium" pitchFamily="34" charset="-127"/>
                  <a:ea typeface="에스코어 드림 5 Medium" pitchFamily="34" charset="-127"/>
                </a:rPr>
                <a:t>space </a:t>
              </a:r>
              <a:r>
                <a:rPr lang="en-US" altLang="ko-KR" sz="1600">
                  <a:latin typeface="에스코어 드림 5 Medium" pitchFamily="34" charset="-127"/>
                  <a:ea typeface="에스코어 드림 5 Medium" pitchFamily="34" charset="-127"/>
                </a:rPr>
                <a:t>to </a:t>
              </a:r>
              <a:r>
                <a:rPr lang="en-US" altLang="ko-KR" sz="1600">
                  <a:solidFill>
                    <a:schemeClr val="accent6">
                      <a:lumMod val="75000"/>
                    </a:schemeClr>
                  </a:solidFill>
                  <a:latin typeface="에스코어 드림 5 Medium" pitchFamily="34" charset="-127"/>
                  <a:ea typeface="에스코어 드림 5 Medium" pitchFamily="34" charset="-127"/>
                </a:rPr>
                <a:t>recruit </a:t>
              </a:r>
              <a:r>
                <a:rPr lang="en-US" altLang="ko-KR" sz="1600" smtClean="0">
                  <a:solidFill>
                    <a:schemeClr val="accent6">
                      <a:lumMod val="75000"/>
                    </a:schemeClr>
                  </a:solidFill>
                  <a:latin typeface="에스코어 드림 5 Medium" pitchFamily="34" charset="-127"/>
                  <a:ea typeface="에스코어 드림 5 Medium" pitchFamily="34" charset="-127"/>
                </a:rPr>
                <a:t>Classmate volunteers </a:t>
              </a:r>
              <a:r>
                <a:rPr lang="en-US" altLang="ko-KR" sz="1600">
                  <a:latin typeface="에스코어 드림 5 Medium" pitchFamily="34" charset="-127"/>
                  <a:ea typeface="에스코어 드림 5 Medium" pitchFamily="34" charset="-127"/>
                </a:rPr>
                <a:t>for </a:t>
              </a:r>
              <a:r>
                <a:rPr lang="en-US" altLang="ko-KR" sz="1600">
                  <a:latin typeface="에스코어 드림 5 Medium" pitchFamily="34" charset="-127"/>
                  <a:ea typeface="에스코어 드림 5 Medium" pitchFamily="34" charset="-127"/>
                </a:rPr>
                <a:t>the </a:t>
              </a:r>
              <a:r>
                <a:rPr lang="en-US" altLang="ko-KR" sz="1600" smtClean="0">
                  <a:latin typeface="에스코어 드림 5 Medium" pitchFamily="34" charset="-127"/>
                  <a:ea typeface="에스코어 드림 5 Medium" pitchFamily="34" charset="-127"/>
                </a:rPr>
                <a:t>low-hearing students.</a:t>
              </a:r>
            </a:p>
            <a:p>
              <a:r>
                <a:rPr lang="en-US" altLang="ko-KR" sz="1600">
                  <a:latin typeface="에스코어 드림 5 Medium" pitchFamily="34" charset="-127"/>
                  <a:ea typeface="에스코어 드림 5 Medium" pitchFamily="34" charset="-127"/>
                </a:rPr>
                <a:t>These </a:t>
              </a:r>
              <a:r>
                <a:rPr lang="en-US" altLang="ko-KR" sz="1600" smtClean="0">
                  <a:latin typeface="에스코어 드림 5 Medium" pitchFamily="34" charset="-127"/>
                  <a:ea typeface="에스코어 드림 5 Medium" pitchFamily="34" charset="-127"/>
                </a:rPr>
                <a:t>volunteers  </a:t>
              </a:r>
              <a:r>
                <a:rPr lang="en-US" altLang="ko-KR" sz="1600">
                  <a:latin typeface="에스코어 드림 5 Medium" pitchFamily="34" charset="-127"/>
                  <a:ea typeface="에스코어 드림 5 Medium" pitchFamily="34" charset="-127"/>
                </a:rPr>
                <a:t>can provide visual information such </a:t>
              </a:r>
              <a:r>
                <a:rPr lang="en-US" altLang="ko-KR" sz="1600">
                  <a:latin typeface="에스코어 드림 5 Medium" pitchFamily="34" charset="-127"/>
                  <a:ea typeface="에스코어 드림 5 Medium" pitchFamily="34" charset="-127"/>
                </a:rPr>
                <a:t>as </a:t>
              </a:r>
              <a:r>
                <a:rPr lang="en-US" altLang="ko-KR" sz="1600" smtClean="0">
                  <a:latin typeface="에스코어 드림 5 Medium" pitchFamily="34" charset="-127"/>
                  <a:ea typeface="에스코어 드림 5 Medium" pitchFamily="34" charset="-127"/>
                </a:rPr>
                <a:t>subtitles.</a:t>
              </a:r>
              <a:endParaRPr lang="en-US" altLang="ko-KR" sz="1600">
                <a:latin typeface="에스코어 드림 5 Medium" pitchFamily="34" charset="-127"/>
                <a:ea typeface="에스코어 드림 5 Medium" pitchFamily="34" charset="-127"/>
              </a:endParaRPr>
            </a:p>
          </p:txBody>
        </p:sp>
        <p:cxnSp>
          <p:nvCxnSpPr>
            <p:cNvPr id="12" name="직선 연결선 11">
              <a:extLst>
                <a:ext uri="{FF2B5EF4-FFF2-40B4-BE49-F238E27FC236}">
                  <a16:creationId xmlns:a16="http://schemas.microsoft.com/office/drawing/2014/main" xmlns="" id="{D5BA412A-6177-4533-A556-69DED86393E9}"/>
                </a:ext>
              </a:extLst>
            </p:cNvPr>
            <p:cNvCxnSpPr>
              <a:cxnSpLocks/>
            </p:cNvCxnSpPr>
            <p:nvPr/>
          </p:nvCxnSpPr>
          <p:spPr>
            <a:xfrm>
              <a:off x="5295072" y="2572002"/>
              <a:ext cx="5094798"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2" name="그림 1"/>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11499"/>
                    </a14:imgEffect>
                    <a14:imgEffect>
                      <a14:saturation sat="0"/>
                    </a14:imgEffect>
                  </a14:imgLayer>
                </a14:imgProps>
              </a:ext>
              <a:ext uri="{28A0092B-C50C-407E-A947-70E740481C1C}">
                <a14:useLocalDpi xmlns:a14="http://schemas.microsoft.com/office/drawing/2010/main" val="0"/>
              </a:ext>
            </a:extLst>
          </a:blip>
          <a:stretch>
            <a:fillRect/>
          </a:stretch>
        </p:blipFill>
        <p:spPr>
          <a:xfrm>
            <a:off x="0" y="1931860"/>
            <a:ext cx="5490854" cy="3088606"/>
          </a:xfrm>
          <a:prstGeom prst="rect">
            <a:avLst/>
          </a:prstGeom>
        </p:spPr>
      </p:pic>
      <p:pic>
        <p:nvPicPr>
          <p:cNvPr id="23" name="그림 2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21415283">
            <a:off x="2058978" y="2696506"/>
            <a:ext cx="1601938" cy="535071"/>
          </a:xfrm>
          <a:prstGeom prst="rect">
            <a:avLst/>
          </a:prstGeom>
        </p:spPr>
      </p:pic>
      <p:sp>
        <p:nvSpPr>
          <p:cNvPr id="26" name="TextBox 25">
            <a:extLst>
              <a:ext uri="{FF2B5EF4-FFF2-40B4-BE49-F238E27FC236}">
                <a16:creationId xmlns:a16="http://schemas.microsoft.com/office/drawing/2014/main" xmlns="" id="{F6E05149-9424-4271-B356-F437CBF5FE0A}"/>
              </a:ext>
            </a:extLst>
          </p:cNvPr>
          <p:cNvSpPr txBox="1"/>
          <p:nvPr/>
        </p:nvSpPr>
        <p:spPr>
          <a:xfrm>
            <a:off x="4445617" y="283806"/>
            <a:ext cx="3083118" cy="646331"/>
          </a:xfrm>
          <a:prstGeom prst="rect">
            <a:avLst/>
          </a:prstGeom>
          <a:noFill/>
        </p:spPr>
        <p:txBody>
          <a:bodyPr wrap="square" rtlCol="0">
            <a:spAutoFit/>
          </a:bodyPr>
          <a:lstStyle/>
          <a:p>
            <a:r>
              <a:rPr lang="en-US" altLang="ko-KR" sz="3600" smtClean="0">
                <a:ln>
                  <a:solidFill>
                    <a:schemeClr val="tx1">
                      <a:alpha val="30000"/>
                    </a:schemeClr>
                  </a:solidFill>
                </a:ln>
                <a:latin typeface="KoPub돋움체 Medium" panose="02020603020101020101" pitchFamily="18" charset="-127"/>
                <a:ea typeface="KoPub돋움체 Medium" panose="02020603020101020101" pitchFamily="18" charset="-127"/>
              </a:rPr>
              <a:t>Project Background</a:t>
            </a:r>
            <a:endParaRPr lang="ko-KR" altLang="en-US" sz="3600" dirty="0">
              <a:ln>
                <a:solidFill>
                  <a:schemeClr val="tx1">
                    <a:alpha val="30000"/>
                  </a:schemeClr>
                </a:solidFill>
              </a:ln>
              <a:latin typeface="KoPub돋움체 Medium" panose="02020603020101020101" pitchFamily="18" charset="-127"/>
              <a:ea typeface="KoPub돋움체 Medium" panose="02020603020101020101" pitchFamily="18" charset="-127"/>
            </a:endParaRPr>
          </a:p>
        </p:txBody>
      </p:sp>
      <p:grpSp>
        <p:nvGrpSpPr>
          <p:cNvPr id="28" name="그룹 27">
            <a:extLst>
              <a:ext uri="{FF2B5EF4-FFF2-40B4-BE49-F238E27FC236}">
                <a16:creationId xmlns:a16="http://schemas.microsoft.com/office/drawing/2014/main" xmlns="" id="{CA7BD838-D4FB-4EA7-B68C-FA7B6D147BA2}"/>
              </a:ext>
            </a:extLst>
          </p:cNvPr>
          <p:cNvGrpSpPr/>
          <p:nvPr/>
        </p:nvGrpSpPr>
        <p:grpSpPr>
          <a:xfrm>
            <a:off x="159192" y="182880"/>
            <a:ext cx="3133970" cy="1424365"/>
            <a:chOff x="640080" y="-971550"/>
            <a:chExt cx="1660746" cy="1276936"/>
          </a:xfrm>
        </p:grpSpPr>
        <p:sp>
          <p:nvSpPr>
            <p:cNvPr id="29" name="TextBox 28">
              <a:extLst>
                <a:ext uri="{FF2B5EF4-FFF2-40B4-BE49-F238E27FC236}">
                  <a16:creationId xmlns:a16="http://schemas.microsoft.com/office/drawing/2014/main" xmlns="" id="{D7B7EE40-BAD9-4569-9BF6-F6E9ACA78A3C}"/>
                </a:ext>
              </a:extLst>
            </p:cNvPr>
            <p:cNvSpPr txBox="1"/>
            <p:nvPr/>
          </p:nvSpPr>
          <p:spPr>
            <a:xfrm>
              <a:off x="683325" y="-881070"/>
              <a:ext cx="1576513" cy="1186456"/>
            </a:xfrm>
            <a:prstGeom prst="rect">
              <a:avLst/>
            </a:prstGeom>
            <a:noFill/>
          </p:spPr>
          <p:txBody>
            <a:bodyPr wrap="square" rtlCol="0">
              <a:spAutoFit/>
            </a:bodyPr>
            <a:lstStyle/>
            <a:p>
              <a:pPr algn="ctr"/>
              <a:r>
                <a:rPr lang="en-US" altLang="ko-KR" sz="4000" smtClean="0">
                  <a:ln>
                    <a:solidFill>
                      <a:schemeClr val="tx1">
                        <a:alpha val="30000"/>
                      </a:schemeClr>
                    </a:solidFill>
                  </a:ln>
                  <a:latin typeface="KoPub돋움체 Light" panose="02020603020101020101" pitchFamily="18" charset="-127"/>
                  <a:ea typeface="KoPub돋움체 Light" panose="02020603020101020101" pitchFamily="18" charset="-127"/>
                </a:rPr>
                <a:t>About Project</a:t>
              </a:r>
              <a:endParaRPr lang="ko-KR" altLang="en-US" sz="3200" dirty="0">
                <a:ln>
                  <a:solidFill>
                    <a:schemeClr val="tx1">
                      <a:alpha val="30000"/>
                    </a:schemeClr>
                  </a:solidFill>
                </a:ln>
                <a:latin typeface="KoPub돋움체 Light" panose="02020603020101020101" pitchFamily="18" charset="-127"/>
                <a:ea typeface="KoPub돋움체 Light" panose="02020603020101020101" pitchFamily="18" charset="-127"/>
              </a:endParaRPr>
            </a:p>
          </p:txBody>
        </p:sp>
        <p:sp>
          <p:nvSpPr>
            <p:cNvPr id="31" name="직사각형 30">
              <a:extLst>
                <a:ext uri="{FF2B5EF4-FFF2-40B4-BE49-F238E27FC236}">
                  <a16:creationId xmlns:a16="http://schemas.microsoft.com/office/drawing/2014/main" xmlns="" id="{AB4C8245-D0E4-4D79-B3E9-2FB89CE6FE84}"/>
                </a:ext>
              </a:extLst>
            </p:cNvPr>
            <p:cNvSpPr/>
            <p:nvPr/>
          </p:nvSpPr>
          <p:spPr>
            <a:xfrm>
              <a:off x="640080" y="-971550"/>
              <a:ext cx="1660746" cy="76581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Tree>
    <p:extLst>
      <p:ext uri="{BB962C8B-B14F-4D97-AF65-F5344CB8AC3E}">
        <p14:creationId xmlns:p14="http://schemas.microsoft.com/office/powerpoint/2010/main" val="38101196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xmlns="" id="{F6E05149-9424-4271-B356-F437CBF5FE0A}"/>
              </a:ext>
            </a:extLst>
          </p:cNvPr>
          <p:cNvSpPr txBox="1"/>
          <p:nvPr/>
        </p:nvSpPr>
        <p:spPr>
          <a:xfrm>
            <a:off x="4085816" y="1283447"/>
            <a:ext cx="3083118" cy="646331"/>
          </a:xfrm>
          <a:prstGeom prst="rect">
            <a:avLst/>
          </a:prstGeom>
          <a:noFill/>
        </p:spPr>
        <p:txBody>
          <a:bodyPr wrap="square" rtlCol="0">
            <a:spAutoFit/>
          </a:bodyPr>
          <a:lstStyle/>
          <a:p>
            <a:pPr algn="ctr"/>
            <a:r>
              <a:rPr lang="en-US" altLang="ko-KR" sz="3600" smtClean="0">
                <a:ln>
                  <a:solidFill>
                    <a:schemeClr val="tx1">
                      <a:alpha val="30000"/>
                    </a:schemeClr>
                  </a:solidFill>
                </a:ln>
                <a:latin typeface="KoPub돋움체 Medium" panose="02020603020101020101" pitchFamily="18" charset="-127"/>
                <a:ea typeface="KoPub돋움체 Medium" panose="02020603020101020101" pitchFamily="18" charset="-127"/>
              </a:rPr>
              <a:t>Project Objectives</a:t>
            </a:r>
            <a:endParaRPr lang="ko-KR" altLang="en-US" sz="3600" dirty="0">
              <a:ln>
                <a:solidFill>
                  <a:schemeClr val="tx1">
                    <a:alpha val="30000"/>
                  </a:schemeClr>
                </a:solidFill>
              </a:ln>
              <a:latin typeface="KoPub돋움체 Medium" panose="02020603020101020101" pitchFamily="18" charset="-127"/>
              <a:ea typeface="KoPub돋움체 Medium" panose="02020603020101020101" pitchFamily="18" charset="-127"/>
            </a:endParaRPr>
          </a:p>
        </p:txBody>
      </p:sp>
      <p:cxnSp>
        <p:nvCxnSpPr>
          <p:cNvPr id="12" name="직선 연결선 11">
            <a:extLst>
              <a:ext uri="{FF2B5EF4-FFF2-40B4-BE49-F238E27FC236}">
                <a16:creationId xmlns:a16="http://schemas.microsoft.com/office/drawing/2014/main" xmlns="" id="{D5BA412A-6177-4533-A556-69DED86393E9}"/>
              </a:ext>
            </a:extLst>
          </p:cNvPr>
          <p:cNvCxnSpPr>
            <a:cxnSpLocks/>
          </p:cNvCxnSpPr>
          <p:nvPr/>
        </p:nvCxnSpPr>
        <p:spPr>
          <a:xfrm>
            <a:off x="4332409" y="1953344"/>
            <a:ext cx="254739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직사각형 15"/>
          <p:cNvSpPr/>
          <p:nvPr/>
        </p:nvSpPr>
        <p:spPr>
          <a:xfrm>
            <a:off x="6258958" y="4636006"/>
            <a:ext cx="6096000" cy="923330"/>
          </a:xfrm>
          <a:prstGeom prst="rect">
            <a:avLst/>
          </a:prstGeom>
        </p:spPr>
        <p:txBody>
          <a:bodyPr>
            <a:spAutoFit/>
          </a:bodyPr>
          <a:lstStyle/>
          <a:p>
            <a:r>
              <a:rPr lang="en-US" altLang="ko-KR"/>
              <a:t>The connection between students overcomes the depression caused by corona blue and </a:t>
            </a:r>
            <a:r>
              <a:rPr lang="en-US" altLang="ko-KR"/>
              <a:t>stimulates </a:t>
            </a:r>
            <a:r>
              <a:rPr lang="en-US" altLang="ko-KR" smtClean="0"/>
              <a:t>learning motivation.</a:t>
            </a:r>
            <a:endParaRPr lang="ko-KR" altLang="en-US"/>
          </a:p>
        </p:txBody>
      </p:sp>
      <p:pic>
        <p:nvPicPr>
          <p:cNvPr id="3" name="그림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45518" y="2293707"/>
            <a:ext cx="2098544" cy="2098544"/>
          </a:xfrm>
          <a:prstGeom prst="rect">
            <a:avLst/>
          </a:prstGeom>
        </p:spPr>
      </p:pic>
      <p:sp>
        <p:nvSpPr>
          <p:cNvPr id="7" name="TextBox 6"/>
          <p:cNvSpPr txBox="1"/>
          <p:nvPr/>
        </p:nvSpPr>
        <p:spPr>
          <a:xfrm>
            <a:off x="207430" y="4774506"/>
            <a:ext cx="5302349" cy="646331"/>
          </a:xfrm>
          <a:prstGeom prst="rect">
            <a:avLst/>
          </a:prstGeom>
          <a:noFill/>
        </p:spPr>
        <p:txBody>
          <a:bodyPr wrap="none" rtlCol="0">
            <a:spAutoFit/>
          </a:bodyPr>
          <a:lstStyle/>
          <a:p>
            <a:r>
              <a:rPr lang="en-US" altLang="ko-KR"/>
              <a:t>Supporting students who have trouble </a:t>
            </a:r>
            <a:r>
              <a:rPr lang="en-US" altLang="ko-KR"/>
              <a:t>studying </a:t>
            </a:r>
            <a:endParaRPr lang="en-US" altLang="ko-KR" smtClean="0"/>
          </a:p>
          <a:p>
            <a:r>
              <a:rPr lang="en-US" altLang="ko-KR" smtClean="0"/>
              <a:t>in online classes </a:t>
            </a:r>
            <a:r>
              <a:rPr lang="en-US" altLang="ko-KR"/>
              <a:t>by matching classmate 1:1</a:t>
            </a:r>
            <a:endParaRPr lang="ko-KR" altLang="en-US"/>
          </a:p>
        </p:txBody>
      </p:sp>
      <p:pic>
        <p:nvPicPr>
          <p:cNvPr id="4098" name="Picture 2"/>
          <p:cNvPicPr>
            <a:picLocks noChangeAspect="1" noChangeArrowheads="1"/>
          </p:cNvPicPr>
          <p:nvPr/>
        </p:nvPicPr>
        <p:blipFill>
          <a:blip r:embed="rId4">
            <a:extLst>
              <a:ext uri="{BEBA8EAE-BF5A-486C-A8C5-ECC9F3942E4B}">
                <a14:imgProps xmlns:a14="http://schemas.microsoft.com/office/drawing/2010/main">
                  <a14:imgLayer r:embed="rId5">
                    <a14:imgEffect>
                      <a14:backgroundRemoval t="1359" b="98098" l="0" r="97527">
                        <a14:foregroundMark x1="33516" y1="10870" x2="33516" y2="10870"/>
                        <a14:foregroundMark x1="48626" y1="7609" x2="48626" y2="7609"/>
                        <a14:foregroundMark x1="61538" y1="15217" x2="61538" y2="15217"/>
                        <a14:foregroundMark x1="83516" y1="44293" x2="83516" y2="44293"/>
                      </a14:backgroundRemoval>
                    </a14:imgEffect>
                  </a14:imgLayer>
                </a14:imgProps>
              </a:ext>
              <a:ext uri="{28A0092B-C50C-407E-A947-70E740481C1C}">
                <a14:useLocalDpi xmlns:a14="http://schemas.microsoft.com/office/drawing/2010/main" val="0"/>
              </a:ext>
            </a:extLst>
          </a:blip>
          <a:srcRect/>
          <a:stretch>
            <a:fillRect/>
          </a:stretch>
        </p:blipFill>
        <p:spPr bwMode="auto">
          <a:xfrm>
            <a:off x="7221640" y="2057146"/>
            <a:ext cx="2543714" cy="25716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자유형 12"/>
          <p:cNvSpPr/>
          <p:nvPr/>
        </p:nvSpPr>
        <p:spPr>
          <a:xfrm>
            <a:off x="-1818167" y="1052623"/>
            <a:ext cx="1127051" cy="106326"/>
          </a:xfrm>
          <a:custGeom>
            <a:avLst/>
            <a:gdLst>
              <a:gd name="connsiteX0" fmla="*/ 1127051 w 1127051"/>
              <a:gd name="connsiteY0" fmla="*/ 0 h 106326"/>
              <a:gd name="connsiteX1" fmla="*/ 0 w 1127051"/>
              <a:gd name="connsiteY1" fmla="*/ 95693 h 106326"/>
              <a:gd name="connsiteX2" fmla="*/ 1105786 w 1127051"/>
              <a:gd name="connsiteY2" fmla="*/ 106326 h 106326"/>
            </a:gdLst>
            <a:ahLst/>
            <a:cxnLst>
              <a:cxn ang="0">
                <a:pos x="connsiteX0" y="connsiteY0"/>
              </a:cxn>
              <a:cxn ang="0">
                <a:pos x="connsiteX1" y="connsiteY1"/>
              </a:cxn>
              <a:cxn ang="0">
                <a:pos x="connsiteX2" y="connsiteY2"/>
              </a:cxn>
            </a:cxnLst>
            <a:rect l="l" t="t" r="r" b="b"/>
            <a:pathLst>
              <a:path w="1127051" h="106326">
                <a:moveTo>
                  <a:pt x="1127051" y="0"/>
                </a:moveTo>
                <a:lnTo>
                  <a:pt x="0" y="95693"/>
                </a:lnTo>
                <a:lnTo>
                  <a:pt x="1105786" y="106326"/>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21" name="그룹 20">
            <a:extLst>
              <a:ext uri="{FF2B5EF4-FFF2-40B4-BE49-F238E27FC236}">
                <a16:creationId xmlns:a16="http://schemas.microsoft.com/office/drawing/2014/main" xmlns="" id="{CA7BD838-D4FB-4EA7-B68C-FA7B6D147BA2}"/>
              </a:ext>
            </a:extLst>
          </p:cNvPr>
          <p:cNvGrpSpPr/>
          <p:nvPr/>
        </p:nvGrpSpPr>
        <p:grpSpPr>
          <a:xfrm>
            <a:off x="159192" y="182880"/>
            <a:ext cx="3133970" cy="1424365"/>
            <a:chOff x="640080" y="-971550"/>
            <a:chExt cx="1660746" cy="1276936"/>
          </a:xfrm>
        </p:grpSpPr>
        <p:sp>
          <p:nvSpPr>
            <p:cNvPr id="22" name="TextBox 21">
              <a:extLst>
                <a:ext uri="{FF2B5EF4-FFF2-40B4-BE49-F238E27FC236}">
                  <a16:creationId xmlns:a16="http://schemas.microsoft.com/office/drawing/2014/main" xmlns="" id="{D7B7EE40-BAD9-4569-9BF6-F6E9ACA78A3C}"/>
                </a:ext>
              </a:extLst>
            </p:cNvPr>
            <p:cNvSpPr txBox="1"/>
            <p:nvPr/>
          </p:nvSpPr>
          <p:spPr>
            <a:xfrm>
              <a:off x="683325" y="-881070"/>
              <a:ext cx="1576513" cy="1186456"/>
            </a:xfrm>
            <a:prstGeom prst="rect">
              <a:avLst/>
            </a:prstGeom>
            <a:noFill/>
          </p:spPr>
          <p:txBody>
            <a:bodyPr wrap="square" rtlCol="0">
              <a:spAutoFit/>
            </a:bodyPr>
            <a:lstStyle/>
            <a:p>
              <a:pPr algn="ctr"/>
              <a:r>
                <a:rPr lang="en-US" altLang="ko-KR" sz="4000" smtClean="0">
                  <a:ln>
                    <a:solidFill>
                      <a:schemeClr val="tx1">
                        <a:alpha val="30000"/>
                      </a:schemeClr>
                    </a:solidFill>
                  </a:ln>
                  <a:latin typeface="KoPub돋움체 Light" panose="02020603020101020101" pitchFamily="18" charset="-127"/>
                  <a:ea typeface="KoPub돋움체 Light" panose="02020603020101020101" pitchFamily="18" charset="-127"/>
                </a:rPr>
                <a:t>About Project</a:t>
              </a:r>
              <a:endParaRPr lang="ko-KR" altLang="en-US" sz="3200" dirty="0">
                <a:ln>
                  <a:solidFill>
                    <a:schemeClr val="tx1">
                      <a:alpha val="30000"/>
                    </a:schemeClr>
                  </a:solidFill>
                </a:ln>
                <a:latin typeface="KoPub돋움체 Light" panose="02020603020101020101" pitchFamily="18" charset="-127"/>
                <a:ea typeface="KoPub돋움체 Light" panose="02020603020101020101" pitchFamily="18" charset="-127"/>
              </a:endParaRPr>
            </a:p>
          </p:txBody>
        </p:sp>
        <p:sp>
          <p:nvSpPr>
            <p:cNvPr id="23" name="직사각형 22">
              <a:extLst>
                <a:ext uri="{FF2B5EF4-FFF2-40B4-BE49-F238E27FC236}">
                  <a16:creationId xmlns:a16="http://schemas.microsoft.com/office/drawing/2014/main" xmlns="" id="{AB4C8245-D0E4-4D79-B3E9-2FB89CE6FE84}"/>
                </a:ext>
              </a:extLst>
            </p:cNvPr>
            <p:cNvSpPr/>
            <p:nvPr/>
          </p:nvSpPr>
          <p:spPr>
            <a:xfrm>
              <a:off x="640080" y="-971550"/>
              <a:ext cx="1660746" cy="76581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Tree>
    <p:extLst>
      <p:ext uri="{BB962C8B-B14F-4D97-AF65-F5344CB8AC3E}">
        <p14:creationId xmlns:p14="http://schemas.microsoft.com/office/powerpoint/2010/main" val="51913159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1461</TotalTime>
  <Words>1189</Words>
  <Application>Microsoft Office PowerPoint</Application>
  <PresentationFormat>사용자 지정</PresentationFormat>
  <Paragraphs>146</Paragraphs>
  <Slides>16</Slides>
  <Notes>12</Notes>
  <HiddenSlides>0</HiddenSlides>
  <MMClips>0</MMClips>
  <ScaleCrop>false</ScaleCrop>
  <HeadingPairs>
    <vt:vector size="6" baseType="variant">
      <vt:variant>
        <vt:lpstr>사용한 글꼴</vt:lpstr>
      </vt:variant>
      <vt:variant>
        <vt:i4>11</vt:i4>
      </vt:variant>
      <vt:variant>
        <vt:lpstr>테마</vt:lpstr>
      </vt:variant>
      <vt:variant>
        <vt:i4>1</vt:i4>
      </vt:variant>
      <vt:variant>
        <vt:lpstr>슬라이드 제목</vt:lpstr>
      </vt:variant>
      <vt:variant>
        <vt:i4>16</vt:i4>
      </vt:variant>
    </vt:vector>
  </HeadingPairs>
  <TitlesOfParts>
    <vt:vector size="28" baseType="lpstr">
      <vt:lpstr>굴림</vt:lpstr>
      <vt:lpstr>Arial</vt:lpstr>
      <vt:lpstr>KoPub돋움체 Light</vt:lpstr>
      <vt:lpstr>에스코어 드림 6 Bold</vt:lpstr>
      <vt:lpstr>KoPub돋움체 Medium</vt:lpstr>
      <vt:lpstr>KoPub돋움체 Bold</vt:lpstr>
      <vt:lpstr>맑은 고딕</vt:lpstr>
      <vt:lpstr>210 상상공작소 L</vt:lpstr>
      <vt:lpstr>에스코어 드림 3 Light</vt:lpstr>
      <vt:lpstr>에스코어 드림 5 Medium</vt:lpstr>
      <vt:lpstr>210 맨발의청춘 R</vt: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user6616</dc:creator>
  <cp:lastModifiedBy>user</cp:lastModifiedBy>
  <cp:revision>200</cp:revision>
  <dcterms:created xsi:type="dcterms:W3CDTF">2017-11-16T00:50:54Z</dcterms:created>
  <dcterms:modified xsi:type="dcterms:W3CDTF">2020-12-30T03:50:46Z</dcterms:modified>
</cp:coreProperties>
</file>