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77" r:id="rId4"/>
    <p:sldId id="278" r:id="rId5"/>
    <p:sldId id="262" r:id="rId6"/>
    <p:sldId id="257" r:id="rId7"/>
    <p:sldId id="258" r:id="rId8"/>
    <p:sldId id="264" r:id="rId9"/>
    <p:sldId id="265" r:id="rId10"/>
    <p:sldId id="259" r:id="rId11"/>
    <p:sldId id="266" r:id="rId12"/>
    <p:sldId id="267" r:id="rId13"/>
    <p:sldId id="260" r:id="rId14"/>
    <p:sldId id="268" r:id="rId15"/>
    <p:sldId id="269" r:id="rId16"/>
    <p:sldId id="261" r:id="rId17"/>
    <p:sldId id="270" r:id="rId18"/>
    <p:sldId id="271" r:id="rId19"/>
    <p:sldId id="272" r:id="rId20"/>
    <p:sldId id="273" r:id="rId21"/>
    <p:sldId id="274" r:id="rId22"/>
    <p:sldId id="280" r:id="rId23"/>
    <p:sldId id="281" r:id="rId24"/>
    <p:sldId id="282" r:id="rId25"/>
    <p:sldId id="283" r:id="rId26"/>
    <p:sldId id="276" r:id="rId27"/>
    <p:sldId id="279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1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8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1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A07AC-DFA8-4DF1-AAE7-9C5B1E54C7D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EBDA2C-98D2-4519-A604-5E5DFE2E5D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FF65-061A-4617-B3C3-7883324D8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캡스톤</a:t>
            </a:r>
            <a:r>
              <a:rPr lang="ko-KR" altLang="en-US" b="1" dirty="0"/>
              <a:t> 디자인 </a:t>
            </a:r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C64BA-518F-4C4A-9501-6AC12F75F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16037005 </a:t>
            </a:r>
            <a:r>
              <a:rPr lang="ko-KR" altLang="en-US" dirty="0" err="1"/>
              <a:t>김규민</a:t>
            </a:r>
            <a:endParaRPr lang="en-US" altLang="ko-KR" dirty="0"/>
          </a:p>
          <a:p>
            <a:r>
              <a:rPr lang="en-US" altLang="ko-KR" dirty="0"/>
              <a:t>16037029 </a:t>
            </a:r>
            <a:r>
              <a:rPr lang="ko-KR" altLang="en-US" dirty="0" err="1"/>
              <a:t>안유태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종목 조회 기능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07DE5D-9CCB-4505-8079-1706C7884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4543"/>
            <a:ext cx="5279826" cy="4022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9D58A6-421E-403C-813C-10B4DF43D006}"/>
              </a:ext>
            </a:extLst>
          </p:cNvPr>
          <p:cNvSpPr/>
          <p:nvPr/>
        </p:nvSpPr>
        <p:spPr>
          <a:xfrm>
            <a:off x="2856408" y="2540307"/>
            <a:ext cx="640936" cy="212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C8AEE4-DE7D-4DD2-BBC7-818037429345}"/>
              </a:ext>
            </a:extLst>
          </p:cNvPr>
          <p:cNvSpPr/>
          <p:nvPr/>
        </p:nvSpPr>
        <p:spPr>
          <a:xfrm>
            <a:off x="3857220" y="2540306"/>
            <a:ext cx="460256" cy="212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64ECE3-19B9-4D97-BC3F-89BDCD35421E}"/>
              </a:ext>
            </a:extLst>
          </p:cNvPr>
          <p:cNvSpPr/>
          <p:nvPr/>
        </p:nvSpPr>
        <p:spPr>
          <a:xfrm>
            <a:off x="2424434" y="2752625"/>
            <a:ext cx="167938" cy="9992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CA18BE-2DE5-4CCE-B7F3-5A86348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5687"/>
            <a:ext cx="5279826" cy="40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종목 조회 기능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155CE2-7A1A-4F5A-B12C-02D45E3C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563796"/>
            <a:ext cx="702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종목 조회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A6E5AD-9E5E-4FC1-ADDD-444A2783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32" y="1846263"/>
            <a:ext cx="94442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원하는 종목 추가 및 제거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ED4865D-FE34-4185-8ACB-37B2312B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3398"/>
            <a:ext cx="5255192" cy="4022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FCECDF-29AF-4B57-9812-55740C25B244}"/>
              </a:ext>
            </a:extLst>
          </p:cNvPr>
          <p:cNvSpPr/>
          <p:nvPr/>
        </p:nvSpPr>
        <p:spPr>
          <a:xfrm>
            <a:off x="2894115" y="3808287"/>
            <a:ext cx="478172" cy="1929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925AD3-C66B-433E-A55A-D9C0DA50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84" y="2062162"/>
            <a:ext cx="3048000" cy="2733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670BEE-0B2C-45F4-868E-B57F77575B97}"/>
              </a:ext>
            </a:extLst>
          </p:cNvPr>
          <p:cNvSpPr/>
          <p:nvPr/>
        </p:nvSpPr>
        <p:spPr>
          <a:xfrm>
            <a:off x="8551769" y="4432027"/>
            <a:ext cx="1148412" cy="2908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원하는 종목 추가 및 제거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F173D7-9EB4-4225-868F-C9C5824D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752" y="3165049"/>
            <a:ext cx="5438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원하는 종목 추가 및 제거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B3CAE9-5D9C-4F29-B1D6-9340859BB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223" y="1846263"/>
            <a:ext cx="72558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원하는 종목 추가 및 제거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D7EE46-C49F-42BC-A4AC-2E6F89CF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7983"/>
            <a:ext cx="5646646" cy="4327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D66763-A016-4103-B3F2-63A678A43530}"/>
              </a:ext>
            </a:extLst>
          </p:cNvPr>
          <p:cNvSpPr/>
          <p:nvPr/>
        </p:nvSpPr>
        <p:spPr>
          <a:xfrm>
            <a:off x="4034759" y="3885272"/>
            <a:ext cx="478172" cy="1929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6">
            <a:extLst>
              <a:ext uri="{FF2B5EF4-FFF2-40B4-BE49-F238E27FC236}">
                <a16:creationId xmlns:a16="http://schemas.microsoft.com/office/drawing/2014/main" id="{E9CF1AEC-7CD3-4B0E-BFEA-41090F27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17983"/>
            <a:ext cx="5653375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원하는 종목 추가 및 제거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EA9F70-CC95-4245-99D7-E379192BE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913" y="2995613"/>
            <a:ext cx="5524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351D2-6AD5-4270-90EF-7E45AFC1D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50" y="1913375"/>
            <a:ext cx="5317460" cy="408305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C3C172-7F1A-42F3-9504-9447657B0996}"/>
              </a:ext>
            </a:extLst>
          </p:cNvPr>
          <p:cNvSpPr/>
          <p:nvPr/>
        </p:nvSpPr>
        <p:spPr>
          <a:xfrm>
            <a:off x="2973090" y="5662568"/>
            <a:ext cx="466396" cy="217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72A6C60-36BB-47CB-94B4-B187AD00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8" y="2078038"/>
            <a:ext cx="5886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19EE4-8126-438D-B366-EF58CAAD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b="1" dirty="0" err="1"/>
              <a:t>김규민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코드 작성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조회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매매</a:t>
            </a:r>
            <a:r>
              <a:rPr lang="en-US" altLang="ko-KR" sz="2800" b="1" dirty="0"/>
              <a:t>), </a:t>
            </a:r>
            <a:r>
              <a:rPr lang="ko-KR" altLang="en-US" sz="2800" b="1" dirty="0"/>
              <a:t>개발 환경 제공</a:t>
            </a:r>
            <a:r>
              <a:rPr lang="en-US" altLang="ko-KR" sz="2800" b="1" dirty="0"/>
              <a:t>, ppt </a:t>
            </a:r>
            <a:r>
              <a:rPr lang="ko-KR" altLang="en-US" sz="2800" b="1" dirty="0"/>
              <a:t>제작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ko-KR" altLang="en-US" sz="2800" b="1" dirty="0" err="1"/>
              <a:t>안유태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코드 작성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인터페이스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테스트</a:t>
            </a:r>
            <a:r>
              <a:rPr lang="en-US" altLang="ko-KR" sz="2800" b="1" dirty="0"/>
              <a:t>), </a:t>
            </a:r>
            <a:r>
              <a:rPr lang="ko-KR" altLang="en-US" sz="2800" b="1" dirty="0"/>
              <a:t>자료 수집</a:t>
            </a:r>
          </a:p>
        </p:txBody>
      </p:sp>
    </p:spTree>
    <p:extLst>
      <p:ext uri="{BB962C8B-B14F-4D97-AF65-F5344CB8AC3E}">
        <p14:creationId xmlns:p14="http://schemas.microsoft.com/office/powerpoint/2010/main" val="384739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94510C5-09A8-4502-914D-D64AB468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40" y="1846263"/>
            <a:ext cx="6576762" cy="42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468B7-35DA-4688-97B5-BFFB63AB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4E678-64D8-4C87-8F9A-BA57206C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91700" cy="4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5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64FD740-EE01-460D-96E6-836B045D8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25" y="2438400"/>
            <a:ext cx="8524875" cy="2838450"/>
          </a:xfrm>
        </p:spPr>
      </p:pic>
    </p:spTree>
    <p:extLst>
      <p:ext uri="{BB962C8B-B14F-4D97-AF65-F5344CB8AC3E}">
        <p14:creationId xmlns:p14="http://schemas.microsoft.com/office/powerpoint/2010/main" val="47408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F883A-4BF8-4324-B3F7-75D68895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42" y="2404153"/>
            <a:ext cx="10143360" cy="3369924"/>
          </a:xfrm>
        </p:spPr>
      </p:pic>
    </p:spTree>
    <p:extLst>
      <p:ext uri="{BB962C8B-B14F-4D97-AF65-F5344CB8AC3E}">
        <p14:creationId xmlns:p14="http://schemas.microsoft.com/office/powerpoint/2010/main" val="98232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469169A-281F-4862-A804-CC1D1AB8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324" y="1846263"/>
            <a:ext cx="7465678" cy="4022725"/>
          </a:xfrm>
        </p:spPr>
      </p:pic>
    </p:spTree>
    <p:extLst>
      <p:ext uri="{BB962C8B-B14F-4D97-AF65-F5344CB8AC3E}">
        <p14:creationId xmlns:p14="http://schemas.microsoft.com/office/powerpoint/2010/main" val="197601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5D22ACB-09C0-4374-8D4C-4AAE9BAC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7784"/>
            <a:ext cx="5245134" cy="40227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C3C172-7F1A-42F3-9504-9447657B0996}"/>
              </a:ext>
            </a:extLst>
          </p:cNvPr>
          <p:cNvSpPr/>
          <p:nvPr/>
        </p:nvSpPr>
        <p:spPr>
          <a:xfrm>
            <a:off x="3825845" y="5556200"/>
            <a:ext cx="466396" cy="217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4D6258-E241-4B1F-8720-6B8C3F62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7783"/>
            <a:ext cx="52470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자동 매매 시작 및 중지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5E7CE3F-3BB9-46EC-BE6A-8B74C8B1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51" y="1808556"/>
            <a:ext cx="5831725" cy="45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E571-3A87-4A30-8CB1-A1320AD3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개선 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CF4D7-9F76-42CF-B264-A3746BA9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4000" b="1" dirty="0"/>
          </a:p>
          <a:p>
            <a:r>
              <a:rPr lang="en-US" altLang="ko-KR" sz="4000" b="1" dirty="0"/>
              <a:t>- </a:t>
            </a:r>
            <a:r>
              <a:rPr lang="ko-KR" altLang="en-US" sz="4000" b="1" dirty="0"/>
              <a:t>그리드 뷰에 실시간 가격 표시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en-US" altLang="ko-KR" sz="4000" b="1" dirty="0"/>
              <a:t>- </a:t>
            </a:r>
            <a:r>
              <a:rPr lang="ko-KR" altLang="en-US" sz="4000" b="1" dirty="0"/>
              <a:t>설정 저장</a:t>
            </a:r>
            <a:r>
              <a:rPr lang="en-US" altLang="ko-KR" sz="4000" b="1" dirty="0"/>
              <a:t>/</a:t>
            </a:r>
            <a:r>
              <a:rPr lang="ko-KR" altLang="en-US" sz="4000" b="1" dirty="0"/>
              <a:t>불러오기 기능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en-US" altLang="ko-KR" sz="4000" b="1" dirty="0"/>
              <a:t>- </a:t>
            </a:r>
            <a:r>
              <a:rPr lang="ko-KR" altLang="en-US" sz="4000" b="1" dirty="0"/>
              <a:t>실시간 평가 금액 조회</a:t>
            </a:r>
          </a:p>
        </p:txBody>
      </p:sp>
    </p:spTree>
    <p:extLst>
      <p:ext uri="{BB962C8B-B14F-4D97-AF65-F5344CB8AC3E}">
        <p14:creationId xmlns:p14="http://schemas.microsoft.com/office/powerpoint/2010/main" val="381429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B31380-BF1D-42F2-9214-9E929ADB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		  </a:t>
            </a:r>
            <a:r>
              <a:rPr lang="ko-KR" altLang="en-US" b="1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3D321A4-101E-47C8-9450-9CF97120F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7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작동 방식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46C040-8623-414A-A5B2-76AD23EB9CDD}"/>
              </a:ext>
            </a:extLst>
          </p:cNvPr>
          <p:cNvSpPr/>
          <p:nvPr/>
        </p:nvSpPr>
        <p:spPr>
          <a:xfrm>
            <a:off x="1228725" y="1924050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초기 화면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CA32CF-9B2B-4C90-A8D0-592F9A814B76}"/>
              </a:ext>
            </a:extLst>
          </p:cNvPr>
          <p:cNvSpPr/>
          <p:nvPr/>
        </p:nvSpPr>
        <p:spPr>
          <a:xfrm>
            <a:off x="4143375" y="1924050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5018727-ACF9-4F2B-B847-4370CDEF0E95}"/>
              </a:ext>
            </a:extLst>
          </p:cNvPr>
          <p:cNvSpPr/>
          <p:nvPr/>
        </p:nvSpPr>
        <p:spPr>
          <a:xfrm>
            <a:off x="3562350" y="2314575"/>
            <a:ext cx="438150" cy="3333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4735A29-BA4A-4C53-BA4E-7A6453C21F0F}"/>
              </a:ext>
            </a:extLst>
          </p:cNvPr>
          <p:cNvSpPr/>
          <p:nvPr/>
        </p:nvSpPr>
        <p:spPr>
          <a:xfrm rot="7625172">
            <a:off x="3049432" y="3524561"/>
            <a:ext cx="1331835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4777DD-F5FD-41DE-8040-C462291BA54B}"/>
              </a:ext>
            </a:extLst>
          </p:cNvPr>
          <p:cNvSpPr/>
          <p:nvPr/>
        </p:nvSpPr>
        <p:spPr>
          <a:xfrm>
            <a:off x="1228724" y="4394154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 금액 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1C74CF-C3E0-4740-AF68-6EC17685ECF3}"/>
              </a:ext>
            </a:extLst>
          </p:cNvPr>
          <p:cNvSpPr/>
          <p:nvPr/>
        </p:nvSpPr>
        <p:spPr>
          <a:xfrm>
            <a:off x="4071939" y="4394154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 종목 조회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A4452B-24A7-435D-9118-94B801EA8809}"/>
              </a:ext>
            </a:extLst>
          </p:cNvPr>
          <p:cNvSpPr/>
          <p:nvPr/>
        </p:nvSpPr>
        <p:spPr>
          <a:xfrm rot="5400000">
            <a:off x="4672013" y="3604223"/>
            <a:ext cx="1142998" cy="355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6F99D1C-E0C8-4E52-AFA4-51065CA717EF}"/>
              </a:ext>
            </a:extLst>
          </p:cNvPr>
          <p:cNvSpPr/>
          <p:nvPr/>
        </p:nvSpPr>
        <p:spPr>
          <a:xfrm>
            <a:off x="6486526" y="2352674"/>
            <a:ext cx="2028824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1D2DA9-F878-4B05-8CE2-05B4F593B446}"/>
              </a:ext>
            </a:extLst>
          </p:cNvPr>
          <p:cNvSpPr/>
          <p:nvPr/>
        </p:nvSpPr>
        <p:spPr>
          <a:xfrm>
            <a:off x="8648700" y="1966850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테스트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959F93-ABEF-415D-AC3C-9E276990C993}"/>
              </a:ext>
            </a:extLst>
          </p:cNvPr>
          <p:cNvSpPr/>
          <p:nvPr/>
        </p:nvSpPr>
        <p:spPr>
          <a:xfrm>
            <a:off x="8648700" y="4353426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자동 매매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0066505-3F62-4118-A4EE-AB9D3CDCD3D0}"/>
              </a:ext>
            </a:extLst>
          </p:cNvPr>
          <p:cNvSpPr/>
          <p:nvPr/>
        </p:nvSpPr>
        <p:spPr>
          <a:xfrm rot="2422968">
            <a:off x="6259834" y="3203089"/>
            <a:ext cx="2541242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23858FB-8159-4B23-B719-0A10ACC93535}"/>
              </a:ext>
            </a:extLst>
          </p:cNvPr>
          <p:cNvSpPr/>
          <p:nvPr/>
        </p:nvSpPr>
        <p:spPr>
          <a:xfrm rot="5400000">
            <a:off x="9215434" y="3557589"/>
            <a:ext cx="1066803" cy="3333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작동 방식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D5621D-6C52-4A77-8719-34D205502D98}"/>
              </a:ext>
            </a:extLst>
          </p:cNvPr>
          <p:cNvSpPr/>
          <p:nvPr/>
        </p:nvSpPr>
        <p:spPr>
          <a:xfrm>
            <a:off x="1200150" y="3257550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2EE55E9-0331-454B-88C0-F2CC9388AAA7}"/>
              </a:ext>
            </a:extLst>
          </p:cNvPr>
          <p:cNvSpPr/>
          <p:nvPr/>
        </p:nvSpPr>
        <p:spPr>
          <a:xfrm>
            <a:off x="3525682" y="4029197"/>
            <a:ext cx="1331835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48A2EE4-3C80-402F-BA0F-4C69552320FF}"/>
              </a:ext>
            </a:extLst>
          </p:cNvPr>
          <p:cNvSpPr/>
          <p:nvPr/>
        </p:nvSpPr>
        <p:spPr>
          <a:xfrm>
            <a:off x="3525682" y="3257550"/>
            <a:ext cx="1331835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464E83-7306-47AF-8A58-644DC7C56887}"/>
              </a:ext>
            </a:extLst>
          </p:cNvPr>
          <p:cNvSpPr/>
          <p:nvPr/>
        </p:nvSpPr>
        <p:spPr>
          <a:xfrm>
            <a:off x="5134210" y="2485903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익절</a:t>
            </a:r>
            <a:r>
              <a:rPr lang="ko-KR" altLang="en-US" b="1" dirty="0"/>
              <a:t> 매도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E5E133-8886-4459-BBC9-389E9730E2E4}"/>
              </a:ext>
            </a:extLst>
          </p:cNvPr>
          <p:cNvSpPr/>
          <p:nvPr/>
        </p:nvSpPr>
        <p:spPr>
          <a:xfrm>
            <a:off x="5134210" y="4029197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손절</a:t>
            </a:r>
            <a:r>
              <a:rPr lang="ko-KR" altLang="en-US" b="1" dirty="0"/>
              <a:t> 매도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89A1BAF-24DD-4307-9A14-687AA66718D8}"/>
              </a:ext>
            </a:extLst>
          </p:cNvPr>
          <p:cNvSpPr/>
          <p:nvPr/>
        </p:nvSpPr>
        <p:spPr>
          <a:xfrm>
            <a:off x="7459742" y="3643373"/>
            <a:ext cx="665083" cy="371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587C4A-6B97-4333-8FE6-AB83E6531E1B}"/>
              </a:ext>
            </a:extLst>
          </p:cNvPr>
          <p:cNvSpPr/>
          <p:nvPr/>
        </p:nvSpPr>
        <p:spPr>
          <a:xfrm>
            <a:off x="8372710" y="3257550"/>
            <a:ext cx="22002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최초 </a:t>
            </a:r>
            <a:r>
              <a:rPr lang="ko-KR" altLang="en-US" b="1" dirty="0" err="1"/>
              <a:t>주문가</a:t>
            </a:r>
            <a:r>
              <a:rPr lang="ko-KR" altLang="en-US" b="1" dirty="0"/>
              <a:t> 도달</a:t>
            </a:r>
          </a:p>
        </p:txBody>
      </p:sp>
      <p:sp>
        <p:nvSpPr>
          <p:cNvPr id="3" name="막힌 원호 2">
            <a:extLst>
              <a:ext uri="{FF2B5EF4-FFF2-40B4-BE49-F238E27FC236}">
                <a16:creationId xmlns:a16="http://schemas.microsoft.com/office/drawing/2014/main" id="{5DE21FA1-FA7A-44A1-8239-0061DFB70E92}"/>
              </a:ext>
            </a:extLst>
          </p:cNvPr>
          <p:cNvSpPr/>
          <p:nvPr/>
        </p:nvSpPr>
        <p:spPr>
          <a:xfrm flipV="1">
            <a:off x="3224448" y="3212550"/>
            <a:ext cx="6019798" cy="3133847"/>
          </a:xfrm>
          <a:prstGeom prst="blockArc">
            <a:avLst>
              <a:gd name="adj1" fmla="val 10830969"/>
              <a:gd name="adj2" fmla="val 21580822"/>
              <a:gd name="adj3" fmla="val 64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E1DC65C-11DD-430F-AFDE-2E74CDBAF191}"/>
              </a:ext>
            </a:extLst>
          </p:cNvPr>
          <p:cNvSpPr/>
          <p:nvPr/>
        </p:nvSpPr>
        <p:spPr>
          <a:xfrm rot="15897173">
            <a:off x="3148037" y="4583355"/>
            <a:ext cx="329700" cy="398129"/>
          </a:xfrm>
          <a:prstGeom prst="rightArrow">
            <a:avLst>
              <a:gd name="adj1" fmla="val 50000"/>
              <a:gd name="adj2" fmla="val 537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초기화면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0CE1020-064D-4939-8FE9-7ADCEF29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288" y="2108880"/>
            <a:ext cx="9692392" cy="3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초기화면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7A2F38-C4B2-4945-9B4E-93E4D4395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3365"/>
            <a:ext cx="5253279" cy="4022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D28915-F3A1-481D-AE32-170C1DE4885E}"/>
              </a:ext>
            </a:extLst>
          </p:cNvPr>
          <p:cNvSpPr/>
          <p:nvPr/>
        </p:nvSpPr>
        <p:spPr>
          <a:xfrm>
            <a:off x="3582272" y="2012407"/>
            <a:ext cx="478172" cy="1929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9C14AFA5-CDE8-487F-B929-97F4D2A9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30" y="3333849"/>
            <a:ext cx="4146710" cy="7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평가 금액 조회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6EB2AE-B949-417F-8E38-924BB721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13" y="1837874"/>
            <a:ext cx="5277865" cy="4022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7DE144-3164-4D92-A0C4-9B3EE83B52D7}"/>
              </a:ext>
            </a:extLst>
          </p:cNvPr>
          <p:cNvSpPr/>
          <p:nvPr/>
        </p:nvSpPr>
        <p:spPr>
          <a:xfrm>
            <a:off x="1715765" y="2257504"/>
            <a:ext cx="801192" cy="202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C96A5-63DC-419C-A123-DED2F9ED5D65}"/>
              </a:ext>
            </a:extLst>
          </p:cNvPr>
          <p:cNvSpPr/>
          <p:nvPr/>
        </p:nvSpPr>
        <p:spPr>
          <a:xfrm>
            <a:off x="2914540" y="2257504"/>
            <a:ext cx="686499" cy="202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2B46F-09D4-40EB-94D8-D2CE9C98998D}"/>
              </a:ext>
            </a:extLst>
          </p:cNvPr>
          <p:cNvSpPr/>
          <p:nvPr/>
        </p:nvSpPr>
        <p:spPr>
          <a:xfrm>
            <a:off x="4743340" y="2257504"/>
            <a:ext cx="460256" cy="202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43A32D-01D0-4980-9259-EC14464C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13" y="1837873"/>
            <a:ext cx="52798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평가 금액 조회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50DB29E-E286-4F70-AAB3-6F37BAB2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3116"/>
            <a:ext cx="7953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FC3E-12FA-4258-AAD8-D6029AB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평가 금액 조회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3F2583-6C76-4AF8-B614-CD8DF4F8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768414"/>
            <a:ext cx="10058400" cy="21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25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223</Words>
  <Application>Microsoft Office PowerPoint</Application>
  <PresentationFormat>와이드스크린</PresentationFormat>
  <Paragraphs>52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추억</vt:lpstr>
      <vt:lpstr>캡스톤 디자인 4조</vt:lpstr>
      <vt:lpstr>역할 분담</vt:lpstr>
      <vt:lpstr>0. 작동 방식</vt:lpstr>
      <vt:lpstr>0. 작동 방식</vt:lpstr>
      <vt:lpstr>1. 초기화면</vt:lpstr>
      <vt:lpstr>1. 초기화면</vt:lpstr>
      <vt:lpstr>2. 평가 금액 조회</vt:lpstr>
      <vt:lpstr>2. 평가 금액 조회</vt:lpstr>
      <vt:lpstr>2. 평가 금액 조회</vt:lpstr>
      <vt:lpstr>3. 종목 조회 기능</vt:lpstr>
      <vt:lpstr>3. 종목 조회 기능</vt:lpstr>
      <vt:lpstr>3. 종목 조회 기능</vt:lpstr>
      <vt:lpstr>4. 원하는 종목 추가 및 제거</vt:lpstr>
      <vt:lpstr>4. 원하는 종목 추가 및 제거</vt:lpstr>
      <vt:lpstr>4. 원하는 종목 추가 및 제거</vt:lpstr>
      <vt:lpstr>4. 원하는 종목 추가 및 제거</vt:lpstr>
      <vt:lpstr>4. 원하는 종목 추가 및 제거</vt:lpstr>
      <vt:lpstr>5. 자동 매매 시작 및 중지</vt:lpstr>
      <vt:lpstr>5. 자동 매매 시작 및 중지</vt:lpstr>
      <vt:lpstr>5. 자동 매매 시작 및 중지</vt:lpstr>
      <vt:lpstr>5. 자동 매매 시작 및 중지</vt:lpstr>
      <vt:lpstr>5. 자동 매매 시작 및 중지</vt:lpstr>
      <vt:lpstr>5. 자동 매매 시작 및 중지</vt:lpstr>
      <vt:lpstr>5. 자동 매매 시작 및 중지</vt:lpstr>
      <vt:lpstr>5. 자동 매매 시작 및 중지</vt:lpstr>
      <vt:lpstr>5. 자동 매매 시작 및 중지</vt:lpstr>
      <vt:lpstr>6. 개선 사항</vt:lpstr>
      <vt:lpstr>  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4조</dc:title>
  <dc:creator>김 규민</dc:creator>
  <cp:lastModifiedBy>김 규민</cp:lastModifiedBy>
  <cp:revision>16</cp:revision>
  <dcterms:created xsi:type="dcterms:W3CDTF">2020-12-09T11:00:19Z</dcterms:created>
  <dcterms:modified xsi:type="dcterms:W3CDTF">2020-12-10T04:39:22Z</dcterms:modified>
</cp:coreProperties>
</file>