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6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26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13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92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78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7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1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09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1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02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6DB7F-9B3D-4FB4-B0EE-7CC81CBA38C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37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Delivery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Софронова Сергея и </a:t>
            </a:r>
            <a:r>
              <a:rPr lang="ru-RU" dirty="0" err="1"/>
              <a:t>Школьникова</a:t>
            </a:r>
            <a:r>
              <a:rPr lang="ru-RU" dirty="0"/>
              <a:t> Елисея</a:t>
            </a:r>
          </a:p>
        </p:txBody>
      </p:sp>
    </p:spTree>
    <p:extLst>
      <p:ext uri="{BB962C8B-B14F-4D97-AF65-F5344CB8AC3E}">
        <p14:creationId xmlns:p14="http://schemas.microsoft.com/office/powerpoint/2010/main" val="1687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платформу, объединяющую курьеров и работодателей</a:t>
            </a:r>
          </a:p>
          <a:p>
            <a:r>
              <a:rPr lang="ru-RU" dirty="0"/>
              <a:t>Найти курьеров для работодателя </a:t>
            </a:r>
          </a:p>
          <a:p>
            <a:r>
              <a:rPr lang="ru-RU" dirty="0"/>
              <a:t>Найти работу для курьеров</a:t>
            </a:r>
          </a:p>
        </p:txBody>
      </p:sp>
    </p:spTree>
    <p:extLst>
      <p:ext uri="{BB962C8B-B14F-4D97-AF65-F5344CB8AC3E}">
        <p14:creationId xmlns:p14="http://schemas.microsoft.com/office/powerpoint/2010/main" val="386564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технологии мы использовали?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Веб-сайт на </a:t>
            </a:r>
            <a:r>
              <a:rPr lang="en-US" dirty="0"/>
              <a:t>Flask</a:t>
            </a:r>
          </a:p>
          <a:p>
            <a:r>
              <a:rPr lang="ru-RU" dirty="0"/>
              <a:t>Бот-</a:t>
            </a:r>
            <a:r>
              <a:rPr lang="ru-RU" dirty="0" err="1"/>
              <a:t>вк</a:t>
            </a:r>
            <a:r>
              <a:rPr lang="ru-RU" dirty="0"/>
              <a:t> на </a:t>
            </a:r>
            <a:r>
              <a:rPr lang="en-US" dirty="0"/>
              <a:t>VK API</a:t>
            </a:r>
            <a:endParaRPr lang="ru-RU" dirty="0"/>
          </a:p>
          <a:p>
            <a:r>
              <a:rPr lang="ru-RU" dirty="0"/>
              <a:t>База данных </a:t>
            </a:r>
            <a:r>
              <a:rPr lang="en-US" dirty="0"/>
              <a:t>SQL</a:t>
            </a:r>
          </a:p>
          <a:p>
            <a:r>
              <a:rPr lang="ru-RU" dirty="0"/>
              <a:t>Туннель в интернет через </a:t>
            </a:r>
            <a:r>
              <a:rPr lang="en-US" dirty="0" err="1"/>
              <a:t>flask_ngrok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85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93" y="1690688"/>
            <a:ext cx="857729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138" y="1862051"/>
            <a:ext cx="2352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– </a:t>
            </a:r>
            <a:r>
              <a:rPr lang="ru-RU" dirty="0"/>
              <a:t>основные новости проекта</a:t>
            </a:r>
          </a:p>
          <a:p>
            <a:r>
              <a:rPr lang="en-US" dirty="0"/>
              <a:t>Order goods – </a:t>
            </a:r>
            <a:r>
              <a:rPr lang="ru-RU" dirty="0"/>
              <a:t>вкладка для курьеров, отображаются активные запросы на доставку</a:t>
            </a:r>
          </a:p>
          <a:p>
            <a:r>
              <a:rPr lang="en-US" dirty="0"/>
              <a:t>For company – </a:t>
            </a:r>
            <a:r>
              <a:rPr lang="ru-RU" dirty="0"/>
              <a:t>для добавления новых запросов на доставку</a:t>
            </a:r>
          </a:p>
          <a:p>
            <a:r>
              <a:rPr lang="en-US" dirty="0"/>
              <a:t>Who are we? – </a:t>
            </a:r>
            <a:r>
              <a:rPr lang="ru-RU" dirty="0"/>
              <a:t>Немного о нас</a:t>
            </a:r>
            <a:br>
              <a:rPr lang="ru-RU" dirty="0"/>
            </a:br>
            <a:r>
              <a:rPr lang="en-US" dirty="0"/>
              <a:t>Contacts – </a:t>
            </a:r>
            <a:r>
              <a:rPr lang="ru-RU" dirty="0"/>
              <a:t>контакты создателей проекта и обратная связь с нами</a:t>
            </a:r>
          </a:p>
        </p:txBody>
      </p:sp>
    </p:spTree>
    <p:extLst>
      <p:ext uri="{BB962C8B-B14F-4D97-AF65-F5344CB8AC3E}">
        <p14:creationId xmlns:p14="http://schemas.microsoft.com/office/powerpoint/2010/main" val="35048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в ВК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7137" y="1875501"/>
            <a:ext cx="395103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138" y="1875501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тоже самое, но в более удобной форме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7" y="2759825"/>
            <a:ext cx="6756517" cy="346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4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Перспектива и дальнейшее продвижение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Предложить проект крупным компаниям, продающим всевозможные товары</a:t>
            </a:r>
          </a:p>
          <a:p>
            <a:r>
              <a:rPr lang="ru-RU" dirty="0"/>
              <a:t>Будут предложения по доставке – будут курьеры, желающие выполнить доставку</a:t>
            </a:r>
          </a:p>
          <a:p>
            <a:r>
              <a:rPr lang="ru-RU" dirty="0"/>
              <a:t>Улучшение интерфейса </a:t>
            </a:r>
          </a:p>
          <a:p>
            <a:r>
              <a:rPr lang="ru-RU" dirty="0"/>
              <a:t>Добавление новых фишек</a:t>
            </a:r>
          </a:p>
        </p:txBody>
      </p:sp>
    </p:spTree>
    <p:extLst>
      <p:ext uri="{BB962C8B-B14F-4D97-AF65-F5344CB8AC3E}">
        <p14:creationId xmlns:p14="http://schemas.microsoft.com/office/powerpoint/2010/main" val="816223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133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Delivery</vt:lpstr>
      <vt:lpstr>Цель проекта</vt:lpstr>
      <vt:lpstr>Какие технологии мы использовали?</vt:lpstr>
      <vt:lpstr>Сайт</vt:lpstr>
      <vt:lpstr>Бот в ВК</vt:lpstr>
      <vt:lpstr>Перспектива и дальнейшее продвижение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GoodsDelivery</dc:title>
  <dc:creator>сергей софронов</dc:creator>
  <cp:lastModifiedBy>Еся Школьников</cp:lastModifiedBy>
  <cp:revision>4</cp:revision>
  <dcterms:created xsi:type="dcterms:W3CDTF">2020-05-12T11:40:21Z</dcterms:created>
  <dcterms:modified xsi:type="dcterms:W3CDTF">2020-05-15T08:07:01Z</dcterms:modified>
</cp:coreProperties>
</file>