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8" r:id="rId6"/>
    <p:sldId id="260" r:id="rId7"/>
    <p:sldId id="259" r:id="rId8"/>
    <p:sldId id="261" r:id="rId9"/>
    <p:sldId id="264" r:id="rId10"/>
    <p:sldId id="263" r:id="rId11"/>
    <p:sldId id="265" r:id="rId12"/>
    <p:sldId id="267" r:id="rId13"/>
    <p:sldId id="268" r:id="rId14"/>
    <p:sldId id="266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aiko, Olivia B" userId="S::oboraiko@tulane.edu::b3b86b85-82af-44d5-b0de-c647c5d3c1c2" providerId="AD" clId="Web-{6FA4D3AB-BB12-FE38-330A-577F3D84C283}"/>
    <pc:docChg chg="modSld">
      <pc:chgData name="Boraiko, Olivia B" userId="S::oboraiko@tulane.edu::b3b86b85-82af-44d5-b0de-c647c5d3c1c2" providerId="AD" clId="Web-{6FA4D3AB-BB12-FE38-330A-577F3D84C283}" dt="2020-07-22T14:56:49.724" v="464" actId="20577"/>
      <pc:docMkLst>
        <pc:docMk/>
      </pc:docMkLst>
      <pc:sldChg chg="modSp">
        <pc:chgData name="Boraiko, Olivia B" userId="S::oboraiko@tulane.edu::b3b86b85-82af-44d5-b0de-c647c5d3c1c2" providerId="AD" clId="Web-{6FA4D3AB-BB12-FE38-330A-577F3D84C283}" dt="2020-07-22T14:56:49.709" v="463" actId="20577"/>
        <pc:sldMkLst>
          <pc:docMk/>
          <pc:sldMk cId="3815338209" sldId="259"/>
        </pc:sldMkLst>
        <pc:spChg chg="mod">
          <ac:chgData name="Boraiko, Olivia B" userId="S::oboraiko@tulane.edu::b3b86b85-82af-44d5-b0de-c647c5d3c1c2" providerId="AD" clId="Web-{6FA4D3AB-BB12-FE38-330A-577F3D84C283}" dt="2020-07-22T14:56:49.709" v="463" actId="20577"/>
          <ac:spMkLst>
            <pc:docMk/>
            <pc:sldMk cId="3815338209" sldId="259"/>
            <ac:spMk id="3" creationId="{7AA4661B-5B25-4455-9770-38429F7EFD91}"/>
          </ac:spMkLst>
        </pc:spChg>
      </pc:sldChg>
      <pc:sldChg chg="modSp">
        <pc:chgData name="Boraiko, Olivia B" userId="S::oboraiko@tulane.edu::b3b86b85-82af-44d5-b0de-c647c5d3c1c2" providerId="AD" clId="Web-{6FA4D3AB-BB12-FE38-330A-577F3D84C283}" dt="2020-07-22T14:20:58.991" v="179" actId="20577"/>
        <pc:sldMkLst>
          <pc:docMk/>
          <pc:sldMk cId="494718782" sldId="262"/>
        </pc:sldMkLst>
        <pc:spChg chg="mod">
          <ac:chgData name="Boraiko, Olivia B" userId="S::oboraiko@tulane.edu::b3b86b85-82af-44d5-b0de-c647c5d3c1c2" providerId="AD" clId="Web-{6FA4D3AB-BB12-FE38-330A-577F3D84C283}" dt="2020-07-22T14:20:14.849" v="170" actId="1076"/>
          <ac:spMkLst>
            <pc:docMk/>
            <pc:sldMk cId="494718782" sldId="262"/>
            <ac:spMk id="2" creationId="{93C6A8B8-90B5-4635-BDA3-8100EA45F43A}"/>
          </ac:spMkLst>
        </pc:spChg>
        <pc:spChg chg="mod">
          <ac:chgData name="Boraiko, Olivia B" userId="S::oboraiko@tulane.edu::b3b86b85-82af-44d5-b0de-c647c5d3c1c2" providerId="AD" clId="Web-{6FA4D3AB-BB12-FE38-330A-577F3D84C283}" dt="2020-07-22T14:20:58.991" v="179" actId="20577"/>
          <ac:spMkLst>
            <pc:docMk/>
            <pc:sldMk cId="494718782" sldId="262"/>
            <ac:spMk id="3" creationId="{10D3C3EC-2603-479A-83E9-899E90C79294}"/>
          </ac:spMkLst>
        </pc:spChg>
      </pc:sldChg>
      <pc:sldChg chg="modSp">
        <pc:chgData name="Boraiko, Olivia B" userId="S::oboraiko@tulane.edu::b3b86b85-82af-44d5-b0de-c647c5d3c1c2" providerId="AD" clId="Web-{6FA4D3AB-BB12-FE38-330A-577F3D84C283}" dt="2020-07-22T14:49:09.306" v="258" actId="1076"/>
        <pc:sldMkLst>
          <pc:docMk/>
          <pc:sldMk cId="918352856" sldId="265"/>
        </pc:sldMkLst>
        <pc:spChg chg="mod">
          <ac:chgData name="Boraiko, Olivia B" userId="S::oboraiko@tulane.edu::b3b86b85-82af-44d5-b0de-c647c5d3c1c2" providerId="AD" clId="Web-{6FA4D3AB-BB12-FE38-330A-577F3D84C283}" dt="2020-07-22T14:49:07.368" v="257" actId="20577"/>
          <ac:spMkLst>
            <pc:docMk/>
            <pc:sldMk cId="918352856" sldId="265"/>
            <ac:spMk id="3" creationId="{7AA4661B-5B25-4455-9770-38429F7EFD91}"/>
          </ac:spMkLst>
        </pc:spChg>
        <pc:picChg chg="mod">
          <ac:chgData name="Boraiko, Olivia B" userId="S::oboraiko@tulane.edu::b3b86b85-82af-44d5-b0de-c647c5d3c1c2" providerId="AD" clId="Web-{6FA4D3AB-BB12-FE38-330A-577F3D84C283}" dt="2020-07-22T14:49:09.306" v="258" actId="1076"/>
          <ac:picMkLst>
            <pc:docMk/>
            <pc:sldMk cId="918352856" sldId="265"/>
            <ac:picMk id="5" creationId="{565144DF-6A69-4ABE-8300-2446F0C48862}"/>
          </ac:picMkLst>
        </pc:picChg>
      </pc:sldChg>
      <pc:sldChg chg="addSp delSp modSp mod setBg">
        <pc:chgData name="Boraiko, Olivia B" userId="S::oboraiko@tulane.edu::b3b86b85-82af-44d5-b0de-c647c5d3c1c2" providerId="AD" clId="Web-{6FA4D3AB-BB12-FE38-330A-577F3D84C283}" dt="2020-07-22T14:48:02.367" v="232" actId="20577"/>
        <pc:sldMkLst>
          <pc:docMk/>
          <pc:sldMk cId="2783156071" sldId="266"/>
        </pc:sldMkLst>
        <pc:spChg chg="mod">
          <ac:chgData name="Boraiko, Olivia B" userId="S::oboraiko@tulane.edu::b3b86b85-82af-44d5-b0de-c647c5d3c1c2" providerId="AD" clId="Web-{6FA4D3AB-BB12-FE38-330A-577F3D84C283}" dt="2020-07-22T14:47:20.819" v="223" actId="1076"/>
          <ac:spMkLst>
            <pc:docMk/>
            <pc:sldMk cId="2783156071" sldId="266"/>
            <ac:spMk id="2" creationId="{AFF49FA3-9A03-46EB-8996-4F020AF9477E}"/>
          </ac:spMkLst>
        </pc:spChg>
        <pc:spChg chg="mod">
          <ac:chgData name="Boraiko, Olivia B" userId="S::oboraiko@tulane.edu::b3b86b85-82af-44d5-b0de-c647c5d3c1c2" providerId="AD" clId="Web-{6FA4D3AB-BB12-FE38-330A-577F3D84C283}" dt="2020-07-22T14:48:02.367" v="232" actId="20577"/>
          <ac:spMkLst>
            <pc:docMk/>
            <pc:sldMk cId="2783156071" sldId="266"/>
            <ac:spMk id="3" creationId="{7AA4661B-5B25-4455-9770-38429F7EFD91}"/>
          </ac:spMkLst>
        </pc:spChg>
        <pc:spChg chg="add del">
          <ac:chgData name="Boraiko, Olivia B" userId="S::oboraiko@tulane.edu::b3b86b85-82af-44d5-b0de-c647c5d3c1c2" providerId="AD" clId="Web-{6FA4D3AB-BB12-FE38-330A-577F3D84C283}" dt="2020-07-22T14:46:34.833" v="208"/>
          <ac:spMkLst>
            <pc:docMk/>
            <pc:sldMk cId="2783156071" sldId="266"/>
            <ac:spMk id="12" creationId="{BA4C5437-838C-45F6-BFC8-3AF0ADE30FFB}"/>
          </ac:spMkLst>
        </pc:spChg>
        <pc:spChg chg="add del">
          <ac:chgData name="Boraiko, Olivia B" userId="S::oboraiko@tulane.edu::b3b86b85-82af-44d5-b0de-c647c5d3c1c2" providerId="AD" clId="Web-{6FA4D3AB-BB12-FE38-330A-577F3D84C283}" dt="2020-07-22T14:46:51.474" v="210"/>
          <ac:spMkLst>
            <pc:docMk/>
            <pc:sldMk cId="2783156071" sldId="266"/>
            <ac:spMk id="13" creationId="{B8D39262-9511-4F20-8344-1B9DA68877A8}"/>
          </ac:spMkLst>
        </pc:spChg>
        <pc:spChg chg="add del">
          <ac:chgData name="Boraiko, Olivia B" userId="S::oboraiko@tulane.edu::b3b86b85-82af-44d5-b0de-c647c5d3c1c2" providerId="AD" clId="Web-{6FA4D3AB-BB12-FE38-330A-577F3D84C283}" dt="2020-07-22T14:46:32.208" v="206"/>
          <ac:spMkLst>
            <pc:docMk/>
            <pc:sldMk cId="2783156071" sldId="266"/>
            <ac:spMk id="14" creationId="{4E3759DD-698F-4D3A-AF4C-5E44527D3070}"/>
          </ac:spMkLst>
        </pc:spChg>
        <pc:spChg chg="add del">
          <ac:chgData name="Boraiko, Olivia B" userId="S::oboraiko@tulane.edu::b3b86b85-82af-44d5-b0de-c647c5d3c1c2" providerId="AD" clId="Web-{6FA4D3AB-BB12-FE38-330A-577F3D84C283}" dt="2020-07-22T14:46:51.474" v="210"/>
          <ac:spMkLst>
            <pc:docMk/>
            <pc:sldMk cId="2783156071" sldId="266"/>
            <ac:spMk id="15" creationId="{4F924495-5138-4BB6-B18C-C83EC04341D6}"/>
          </ac:spMkLst>
        </pc:spChg>
        <pc:spChg chg="add del">
          <ac:chgData name="Boraiko, Olivia B" userId="S::oboraiko@tulane.edu::b3b86b85-82af-44d5-b0de-c647c5d3c1c2" providerId="AD" clId="Web-{6FA4D3AB-BB12-FE38-330A-577F3D84C283}" dt="2020-07-22T14:46:34.833" v="208"/>
          <ac:spMkLst>
            <pc:docMk/>
            <pc:sldMk cId="2783156071" sldId="266"/>
            <ac:spMk id="16" creationId="{FACBD493-E381-4822-8F8F-A4194DFDB109}"/>
          </ac:spMkLst>
        </pc:spChg>
        <pc:spChg chg="add del">
          <ac:chgData name="Boraiko, Olivia B" userId="S::oboraiko@tulane.edu::b3b86b85-82af-44d5-b0de-c647c5d3c1c2" providerId="AD" clId="Web-{6FA4D3AB-BB12-FE38-330A-577F3D84C283}" dt="2020-07-22T14:46:51.474" v="210"/>
          <ac:spMkLst>
            <pc:docMk/>
            <pc:sldMk cId="2783156071" sldId="266"/>
            <ac:spMk id="17" creationId="{428AFF86-4DDC-4A60-AC4C-48C6DAE56894}"/>
          </ac:spMkLst>
        </pc:spChg>
        <pc:spChg chg="add del">
          <ac:chgData name="Boraiko, Olivia B" userId="S::oboraiko@tulane.edu::b3b86b85-82af-44d5-b0de-c647c5d3c1c2" providerId="AD" clId="Web-{6FA4D3AB-BB12-FE38-330A-577F3D84C283}" dt="2020-07-22T14:46:34.833" v="208"/>
          <ac:spMkLst>
            <pc:docMk/>
            <pc:sldMk cId="2783156071" sldId="266"/>
            <ac:spMk id="18" creationId="{2310D9BE-4AD2-4CC3-84FA-4E05790B5B9F}"/>
          </ac:spMkLst>
        </pc:spChg>
        <pc:spChg chg="add">
          <ac:chgData name="Boraiko, Olivia B" userId="S::oboraiko@tulane.edu::b3b86b85-82af-44d5-b0de-c647c5d3c1c2" providerId="AD" clId="Web-{6FA4D3AB-BB12-FE38-330A-577F3D84C283}" dt="2020-07-22T14:46:51.474" v="211"/>
          <ac:spMkLst>
            <pc:docMk/>
            <pc:sldMk cId="2783156071" sldId="266"/>
            <ac:spMk id="19" creationId="{0EC62945-0957-4167-A370-9791CCD4AB27}"/>
          </ac:spMkLst>
        </pc:spChg>
        <pc:spChg chg="add del">
          <ac:chgData name="Boraiko, Olivia B" userId="S::oboraiko@tulane.edu::b3b86b85-82af-44d5-b0de-c647c5d3c1c2" providerId="AD" clId="Web-{6FA4D3AB-BB12-FE38-330A-577F3D84C283}" dt="2020-07-22T14:46:34.833" v="208"/>
          <ac:spMkLst>
            <pc:docMk/>
            <pc:sldMk cId="2783156071" sldId="266"/>
            <ac:spMk id="20" creationId="{5D7CC766-DF6B-4E3F-8101-8D5F35D4AFFB}"/>
          </ac:spMkLst>
        </pc:spChg>
        <pc:picChg chg="add mod">
          <ac:chgData name="Boraiko, Olivia B" userId="S::oboraiko@tulane.edu::b3b86b85-82af-44d5-b0de-c647c5d3c1c2" providerId="AD" clId="Web-{6FA4D3AB-BB12-FE38-330A-577F3D84C283}" dt="2020-07-22T14:46:51.474" v="211"/>
          <ac:picMkLst>
            <pc:docMk/>
            <pc:sldMk cId="2783156071" sldId="266"/>
            <ac:picMk id="4" creationId="{A2E68D0E-3482-4E37-B4E3-7178D5C17156}"/>
          </ac:picMkLst>
        </pc:picChg>
        <pc:picChg chg="mod ord">
          <ac:chgData name="Boraiko, Olivia B" userId="S::oboraiko@tulane.edu::b3b86b85-82af-44d5-b0de-c647c5d3c1c2" providerId="AD" clId="Web-{6FA4D3AB-BB12-FE38-330A-577F3D84C283}" dt="2020-07-22T14:46:51.474" v="211"/>
          <ac:picMkLst>
            <pc:docMk/>
            <pc:sldMk cId="2783156071" sldId="266"/>
            <ac:picMk id="6" creationId="{BACF38F9-DAFE-4411-B84E-3379E1B7D86D}"/>
          </ac:picMkLst>
        </pc:picChg>
        <pc:picChg chg="mod ord">
          <ac:chgData name="Boraiko, Olivia B" userId="S::oboraiko@tulane.edu::b3b86b85-82af-44d5-b0de-c647c5d3c1c2" providerId="AD" clId="Web-{6FA4D3AB-BB12-FE38-330A-577F3D84C283}" dt="2020-07-22T14:46:51.474" v="211"/>
          <ac:picMkLst>
            <pc:docMk/>
            <pc:sldMk cId="2783156071" sldId="266"/>
            <ac:picMk id="9" creationId="{DFD3F9FD-D19A-4420-B731-C744F579D02D}"/>
          </ac:picMkLst>
        </pc:picChg>
        <pc:picChg chg="del mod">
          <ac:chgData name="Boraiko, Olivia B" userId="S::oboraiko@tulane.edu::b3b86b85-82af-44d5-b0de-c647c5d3c1c2" providerId="AD" clId="Web-{6FA4D3AB-BB12-FE38-330A-577F3D84C283}" dt="2020-07-22T14:46:10.551" v="203"/>
          <ac:picMkLst>
            <pc:docMk/>
            <pc:sldMk cId="2783156071" sldId="266"/>
            <ac:picMk id="11" creationId="{57C0E67A-1F28-4ACE-88EE-7A8CDE99C251}"/>
          </ac:picMkLst>
        </pc:picChg>
      </pc:sldChg>
      <pc:sldChg chg="delSp modSp">
        <pc:chgData name="Boraiko, Olivia B" userId="S::oboraiko@tulane.edu::b3b86b85-82af-44d5-b0de-c647c5d3c1c2" providerId="AD" clId="Web-{6FA4D3AB-BB12-FE38-330A-577F3D84C283}" dt="2020-07-22T14:49:50.885" v="266" actId="1076"/>
        <pc:sldMkLst>
          <pc:docMk/>
          <pc:sldMk cId="3191042330" sldId="267"/>
        </pc:sldMkLst>
        <pc:spChg chg="mod">
          <ac:chgData name="Boraiko, Olivia B" userId="S::oboraiko@tulane.edu::b3b86b85-82af-44d5-b0de-c647c5d3c1c2" providerId="AD" clId="Web-{6FA4D3AB-BB12-FE38-330A-577F3D84C283}" dt="2020-07-22T14:49:47.776" v="265" actId="20577"/>
          <ac:spMkLst>
            <pc:docMk/>
            <pc:sldMk cId="3191042330" sldId="267"/>
            <ac:spMk id="3" creationId="{7AA4661B-5B25-4455-9770-38429F7EFD91}"/>
          </ac:spMkLst>
        </pc:spChg>
        <pc:picChg chg="del">
          <ac:chgData name="Boraiko, Olivia B" userId="S::oboraiko@tulane.edu::b3b86b85-82af-44d5-b0de-c647c5d3c1c2" providerId="AD" clId="Web-{6FA4D3AB-BB12-FE38-330A-577F3D84C283}" dt="2020-07-22T14:14:54.966" v="0"/>
          <ac:picMkLst>
            <pc:docMk/>
            <pc:sldMk cId="3191042330" sldId="267"/>
            <ac:picMk id="5" creationId="{565144DF-6A69-4ABE-8300-2446F0C48862}"/>
          </ac:picMkLst>
        </pc:picChg>
        <pc:picChg chg="mod">
          <ac:chgData name="Boraiko, Olivia B" userId="S::oboraiko@tulane.edu::b3b86b85-82af-44d5-b0de-c647c5d3c1c2" providerId="AD" clId="Web-{6FA4D3AB-BB12-FE38-330A-577F3D84C283}" dt="2020-07-22T14:49:50.885" v="266" actId="1076"/>
          <ac:picMkLst>
            <pc:docMk/>
            <pc:sldMk cId="3191042330" sldId="267"/>
            <ac:picMk id="6" creationId="{C08DD293-3FB6-4185-BC73-2C36E7ABF5BF}"/>
          </ac:picMkLst>
        </pc:picChg>
        <pc:picChg chg="del">
          <ac:chgData name="Boraiko, Olivia B" userId="S::oboraiko@tulane.edu::b3b86b85-82af-44d5-b0de-c647c5d3c1c2" providerId="AD" clId="Web-{6FA4D3AB-BB12-FE38-330A-577F3D84C283}" dt="2020-07-22T14:14:59.028" v="1"/>
          <ac:picMkLst>
            <pc:docMk/>
            <pc:sldMk cId="3191042330" sldId="267"/>
            <ac:picMk id="7" creationId="{E3E3C02D-F5E0-4CB0-A6A5-1DA623F99573}"/>
          </ac:picMkLst>
        </pc:picChg>
      </pc:sldChg>
      <pc:sldChg chg="delSp modSp">
        <pc:chgData name="Boraiko, Olivia B" userId="S::oboraiko@tulane.edu::b3b86b85-82af-44d5-b0de-c647c5d3c1c2" providerId="AD" clId="Web-{6FA4D3AB-BB12-FE38-330A-577F3D84C283}" dt="2020-07-22T14:49:30.494" v="262" actId="1076"/>
        <pc:sldMkLst>
          <pc:docMk/>
          <pc:sldMk cId="2212179560" sldId="268"/>
        </pc:sldMkLst>
        <pc:spChg chg="mod">
          <ac:chgData name="Boraiko, Olivia B" userId="S::oboraiko@tulane.edu::b3b86b85-82af-44d5-b0de-c647c5d3c1c2" providerId="AD" clId="Web-{6FA4D3AB-BB12-FE38-330A-577F3D84C283}" dt="2020-07-22T14:49:30.494" v="262" actId="1076"/>
          <ac:spMkLst>
            <pc:docMk/>
            <pc:sldMk cId="2212179560" sldId="268"/>
            <ac:spMk id="3" creationId="{7AA4661B-5B25-4455-9770-38429F7EFD91}"/>
          </ac:spMkLst>
        </pc:spChg>
        <pc:picChg chg="del">
          <ac:chgData name="Boraiko, Olivia B" userId="S::oboraiko@tulane.edu::b3b86b85-82af-44d5-b0de-c647c5d3c1c2" providerId="AD" clId="Web-{6FA4D3AB-BB12-FE38-330A-577F3D84C283}" dt="2020-07-22T14:49:18.306" v="259"/>
          <ac:picMkLst>
            <pc:docMk/>
            <pc:sldMk cId="2212179560" sldId="268"/>
            <ac:picMk id="7" creationId="{E3E3C02D-F5E0-4CB0-A6A5-1DA623F99573}"/>
          </ac:picMkLst>
        </pc:picChg>
        <pc:picChg chg="mod">
          <ac:chgData name="Boraiko, Olivia B" userId="S::oboraiko@tulane.edu::b3b86b85-82af-44d5-b0de-c647c5d3c1c2" providerId="AD" clId="Web-{6FA4D3AB-BB12-FE38-330A-577F3D84C283}" dt="2020-07-22T14:49:25.619" v="261" actId="14100"/>
          <ac:picMkLst>
            <pc:docMk/>
            <pc:sldMk cId="2212179560" sldId="268"/>
            <ac:picMk id="8" creationId="{076C46FA-236D-40B5-94FE-AD6A6610D09B}"/>
          </ac:picMkLst>
        </pc:picChg>
      </pc:sldChg>
    </pc:docChg>
  </pc:docChgLst>
  <pc:docChgLst>
    <pc:chgData name="Boraiko, Olivia B" userId="S::oboraiko@tulane.edu::b3b86b85-82af-44d5-b0de-c647c5d3c1c2" providerId="AD" clId="Web-{94F795A8-5A91-FEF5-1B52-DF725B0F97E4}"/>
    <pc:docChg chg="modSld">
      <pc:chgData name="Boraiko, Olivia B" userId="S::oboraiko@tulane.edu::b3b86b85-82af-44d5-b0de-c647c5d3c1c2" providerId="AD" clId="Web-{94F795A8-5A91-FEF5-1B52-DF725B0F97E4}" dt="2020-07-22T19:25:18.196" v="21" actId="20577"/>
      <pc:docMkLst>
        <pc:docMk/>
      </pc:docMkLst>
      <pc:sldChg chg="modSp">
        <pc:chgData name="Boraiko, Olivia B" userId="S::oboraiko@tulane.edu::b3b86b85-82af-44d5-b0de-c647c5d3c1c2" providerId="AD" clId="Web-{94F795A8-5A91-FEF5-1B52-DF725B0F97E4}" dt="2020-07-22T19:25:18.196" v="21" actId="20577"/>
        <pc:sldMkLst>
          <pc:docMk/>
          <pc:sldMk cId="918352856" sldId="265"/>
        </pc:sldMkLst>
        <pc:spChg chg="mod">
          <ac:chgData name="Boraiko, Olivia B" userId="S::oboraiko@tulane.edu::b3b86b85-82af-44d5-b0de-c647c5d3c1c2" providerId="AD" clId="Web-{94F795A8-5A91-FEF5-1B52-DF725B0F97E4}" dt="2020-07-22T19:25:18.196" v="21" actId="20577"/>
          <ac:spMkLst>
            <pc:docMk/>
            <pc:sldMk cId="918352856" sldId="265"/>
            <ac:spMk id="3" creationId="{7AA4661B-5B25-4455-9770-38429F7EFD91}"/>
          </ac:spMkLst>
        </pc:spChg>
      </pc:sldChg>
    </pc:docChg>
  </pc:docChgLst>
  <pc:docChgLst>
    <pc:chgData name="Boraiko, Olivia B" userId="S::oboraiko@tulane.edu::b3b86b85-82af-44d5-b0de-c647c5d3c1c2" providerId="AD" clId="Web-{05722A05-DD03-56AC-5751-28502B5D4DE7}"/>
    <pc:docChg chg="addSld delSld modSld sldOrd">
      <pc:chgData name="Boraiko, Olivia B" userId="S::oboraiko@tulane.edu::b3b86b85-82af-44d5-b0de-c647c5d3c1c2" providerId="AD" clId="Web-{05722A05-DD03-56AC-5751-28502B5D4DE7}" dt="2020-07-22T16:06:00.548" v="267" actId="20577"/>
      <pc:docMkLst>
        <pc:docMk/>
      </pc:docMkLst>
      <pc:sldChg chg="modSp">
        <pc:chgData name="Boraiko, Olivia B" userId="S::oboraiko@tulane.edu::b3b86b85-82af-44d5-b0de-c647c5d3c1c2" providerId="AD" clId="Web-{05722A05-DD03-56AC-5751-28502B5D4DE7}" dt="2020-07-22T16:06:00.548" v="266" actId="20577"/>
        <pc:sldMkLst>
          <pc:docMk/>
          <pc:sldMk cId="1187114226" sldId="256"/>
        </pc:sldMkLst>
        <pc:spChg chg="mod">
          <ac:chgData name="Boraiko, Olivia B" userId="S::oboraiko@tulane.edu::b3b86b85-82af-44d5-b0de-c647c5d3c1c2" providerId="AD" clId="Web-{05722A05-DD03-56AC-5751-28502B5D4DE7}" dt="2020-07-22T16:06:00.548" v="266" actId="20577"/>
          <ac:spMkLst>
            <pc:docMk/>
            <pc:sldMk cId="1187114226" sldId="256"/>
            <ac:spMk id="3" creationId="{7AA4661B-5B25-4455-9770-38429F7EFD91}"/>
          </ac:spMkLst>
        </pc:spChg>
      </pc:sldChg>
      <pc:sldChg chg="modSp">
        <pc:chgData name="Boraiko, Olivia B" userId="S::oboraiko@tulane.edu::b3b86b85-82af-44d5-b0de-c647c5d3c1c2" providerId="AD" clId="Web-{05722A05-DD03-56AC-5751-28502B5D4DE7}" dt="2020-07-22T16:02:55.530" v="2" actId="20577"/>
        <pc:sldMkLst>
          <pc:docMk/>
          <pc:sldMk cId="3815338209" sldId="259"/>
        </pc:sldMkLst>
        <pc:spChg chg="mod">
          <ac:chgData name="Boraiko, Olivia B" userId="S::oboraiko@tulane.edu::b3b86b85-82af-44d5-b0de-c647c5d3c1c2" providerId="AD" clId="Web-{05722A05-DD03-56AC-5751-28502B5D4DE7}" dt="2020-07-22T16:02:55.530" v="2" actId="20577"/>
          <ac:spMkLst>
            <pc:docMk/>
            <pc:sldMk cId="3815338209" sldId="259"/>
            <ac:spMk id="3" creationId="{7AA4661B-5B25-4455-9770-38429F7EFD91}"/>
          </ac:spMkLst>
        </pc:spChg>
      </pc:sldChg>
      <pc:sldChg chg="modSp">
        <pc:chgData name="Boraiko, Olivia B" userId="S::oboraiko@tulane.edu::b3b86b85-82af-44d5-b0de-c647c5d3c1c2" providerId="AD" clId="Web-{05722A05-DD03-56AC-5751-28502B5D4DE7}" dt="2020-07-22T16:03:57.515" v="20" actId="20577"/>
        <pc:sldMkLst>
          <pc:docMk/>
          <pc:sldMk cId="3384186863" sldId="264"/>
        </pc:sldMkLst>
        <pc:spChg chg="mod">
          <ac:chgData name="Boraiko, Olivia B" userId="S::oboraiko@tulane.edu::b3b86b85-82af-44d5-b0de-c647c5d3c1c2" providerId="AD" clId="Web-{05722A05-DD03-56AC-5751-28502B5D4DE7}" dt="2020-07-22T16:03:57.515" v="20" actId="20577"/>
          <ac:spMkLst>
            <pc:docMk/>
            <pc:sldMk cId="3384186863" sldId="264"/>
            <ac:spMk id="3" creationId="{7AA4661B-5B25-4455-9770-38429F7EFD91}"/>
          </ac:spMkLst>
        </pc:spChg>
        <pc:picChg chg="mod">
          <ac:chgData name="Boraiko, Olivia B" userId="S::oboraiko@tulane.edu::b3b86b85-82af-44d5-b0de-c647c5d3c1c2" providerId="AD" clId="Web-{05722A05-DD03-56AC-5751-28502B5D4DE7}" dt="2020-07-22T16:03:12.593" v="4" actId="1076"/>
          <ac:picMkLst>
            <pc:docMk/>
            <pc:sldMk cId="3384186863" sldId="264"/>
            <ac:picMk id="5" creationId="{3CCBB903-EDE3-4411-9378-F5D2C92B1293}"/>
          </ac:picMkLst>
        </pc:picChg>
      </pc:sldChg>
      <pc:sldChg chg="new del">
        <pc:chgData name="Boraiko, Olivia B" userId="S::oboraiko@tulane.edu::b3b86b85-82af-44d5-b0de-c647c5d3c1c2" providerId="AD" clId="Web-{05722A05-DD03-56AC-5751-28502B5D4DE7}" dt="2020-07-22T16:04:22.078" v="22"/>
        <pc:sldMkLst>
          <pc:docMk/>
          <pc:sldMk cId="2106180092" sldId="269"/>
        </pc:sldMkLst>
      </pc:sldChg>
      <pc:sldChg chg="add del ord replId">
        <pc:chgData name="Boraiko, Olivia B" userId="S::oboraiko@tulane.edu::b3b86b85-82af-44d5-b0de-c647c5d3c1c2" providerId="AD" clId="Web-{05722A05-DD03-56AC-5751-28502B5D4DE7}" dt="2020-07-22T16:04:34.297" v="25"/>
        <pc:sldMkLst>
          <pc:docMk/>
          <pc:sldMk cId="3559874696" sldId="269"/>
        </pc:sldMkLst>
      </pc:sldChg>
    </pc:docChg>
  </pc:docChgLst>
  <pc:docChgLst>
    <pc:chgData name="Boraiko, Olivia B" userId="b3b86b85-82af-44d5-b0de-c647c5d3c1c2" providerId="ADAL" clId="{CE7D25A1-9BFC-40F9-B360-6191555893E6}"/>
    <pc:docChg chg="undo custSel mod addSld delSld modSld sldOrd">
      <pc:chgData name="Boraiko, Olivia B" userId="b3b86b85-82af-44d5-b0de-c647c5d3c1c2" providerId="ADAL" clId="{CE7D25A1-9BFC-40F9-B360-6191555893E6}" dt="2020-07-17T19:41:51.364" v="4252" actId="1076"/>
      <pc:docMkLst>
        <pc:docMk/>
      </pc:docMkLst>
      <pc:sldChg chg="modSp mod setBg">
        <pc:chgData name="Boraiko, Olivia B" userId="b3b86b85-82af-44d5-b0de-c647c5d3c1c2" providerId="ADAL" clId="{CE7D25A1-9BFC-40F9-B360-6191555893E6}" dt="2020-07-17T15:38:30.053" v="284" actId="26606"/>
        <pc:sldMkLst>
          <pc:docMk/>
          <pc:sldMk cId="1187114226" sldId="256"/>
        </pc:sldMkLst>
        <pc:spChg chg="mod">
          <ac:chgData name="Boraiko, Olivia B" userId="b3b86b85-82af-44d5-b0de-c647c5d3c1c2" providerId="ADAL" clId="{CE7D25A1-9BFC-40F9-B360-6191555893E6}" dt="2020-07-17T15:38:30.053" v="284" actId="26606"/>
          <ac:spMkLst>
            <pc:docMk/>
            <pc:sldMk cId="1187114226" sldId="256"/>
            <ac:spMk id="2" creationId="{AFF49FA3-9A03-46EB-8996-4F020AF9477E}"/>
          </ac:spMkLst>
        </pc:spChg>
        <pc:spChg chg="mod">
          <ac:chgData name="Boraiko, Olivia B" userId="b3b86b85-82af-44d5-b0de-c647c5d3c1c2" providerId="ADAL" clId="{CE7D25A1-9BFC-40F9-B360-6191555893E6}" dt="2020-07-17T15:38:30.053" v="284" actId="26606"/>
          <ac:spMkLst>
            <pc:docMk/>
            <pc:sldMk cId="1187114226" sldId="256"/>
            <ac:spMk id="3" creationId="{7AA4661B-5B25-4455-9770-38429F7EFD91}"/>
          </ac:spMkLst>
        </pc:spChg>
      </pc:sldChg>
      <pc:sldChg chg="addSp delSp modSp add del mod setBg setClrOvrMap delDesignElem">
        <pc:chgData name="Boraiko, Olivia B" userId="b3b86b85-82af-44d5-b0de-c647c5d3c1c2" providerId="ADAL" clId="{CE7D25A1-9BFC-40F9-B360-6191555893E6}" dt="2020-07-17T15:40:22.431" v="301" actId="2696"/>
        <pc:sldMkLst>
          <pc:docMk/>
          <pc:sldMk cId="139842837" sldId="257"/>
        </pc:sldMkLst>
        <pc:spChg chg="mod">
          <ac:chgData name="Boraiko, Olivia B" userId="b3b86b85-82af-44d5-b0de-c647c5d3c1c2" providerId="ADAL" clId="{CE7D25A1-9BFC-40F9-B360-6191555893E6}" dt="2020-07-17T15:34:29.098" v="230" actId="20577"/>
          <ac:spMkLst>
            <pc:docMk/>
            <pc:sldMk cId="139842837" sldId="257"/>
            <ac:spMk id="2" creationId="{AFF49FA3-9A03-46EB-8996-4F020AF9477E}"/>
          </ac:spMkLst>
        </pc:spChg>
        <pc:spChg chg="mod">
          <ac:chgData name="Boraiko, Olivia B" userId="b3b86b85-82af-44d5-b0de-c647c5d3c1c2" providerId="ADAL" clId="{CE7D25A1-9BFC-40F9-B360-6191555893E6}" dt="2020-07-17T15:37:52.853" v="279" actId="27636"/>
          <ac:spMkLst>
            <pc:docMk/>
            <pc:sldMk cId="139842837" sldId="257"/>
            <ac:spMk id="3" creationId="{7AA4661B-5B25-4455-9770-38429F7EFD91}"/>
          </ac:spMkLst>
        </pc:spChg>
        <pc:spChg chg="mod">
          <ac:chgData name="Boraiko, Olivia B" userId="b3b86b85-82af-44d5-b0de-c647c5d3c1c2" providerId="ADAL" clId="{CE7D25A1-9BFC-40F9-B360-6191555893E6}" dt="2020-07-17T15:36:08.656" v="252" actId="1076"/>
          <ac:spMkLst>
            <pc:docMk/>
            <pc:sldMk cId="139842837" sldId="257"/>
            <ac:spMk id="4" creationId="{F9F2BE8E-37DA-4380-9EAA-04D0ECFE7266}"/>
          </ac:spMkLst>
        </pc:spChg>
        <pc:spChg chg="add">
          <ac:chgData name="Boraiko, Olivia B" userId="b3b86b85-82af-44d5-b0de-c647c5d3c1c2" providerId="ADAL" clId="{CE7D25A1-9BFC-40F9-B360-6191555893E6}" dt="2020-07-17T15:30:27.158" v="3" actId="22"/>
          <ac:spMkLst>
            <pc:docMk/>
            <pc:sldMk cId="139842837" sldId="257"/>
            <ac:spMk id="9" creationId="{E1160718-409B-4459-BCCE-7F37E7C6AF1A}"/>
          </ac:spMkLst>
        </pc:spChg>
        <pc:spChg chg="add del">
          <ac:chgData name="Boraiko, Olivia B" userId="b3b86b85-82af-44d5-b0de-c647c5d3c1c2" providerId="ADAL" clId="{CE7D25A1-9BFC-40F9-B360-6191555893E6}" dt="2020-07-17T15:38:18.300" v="282"/>
          <ac:spMkLst>
            <pc:docMk/>
            <pc:sldMk cId="139842837" sldId="257"/>
            <ac:spMk id="10" creationId="{322F38BC-D98D-4D85-8CF7-BA70EEDEDD2A}"/>
          </ac:spMkLst>
        </pc:spChg>
        <pc:spChg chg="add del">
          <ac:chgData name="Boraiko, Olivia B" userId="b3b86b85-82af-44d5-b0de-c647c5d3c1c2" providerId="ADAL" clId="{CE7D25A1-9BFC-40F9-B360-6191555893E6}" dt="2020-07-17T15:38:18.300" v="282"/>
          <ac:spMkLst>
            <pc:docMk/>
            <pc:sldMk cId="139842837" sldId="257"/>
            <ac:spMk id="12" creationId="{B501A2F0-90BE-4D86-9A8A-4390413F74F8}"/>
          </ac:spMkLst>
        </pc:spChg>
        <pc:spChg chg="add del">
          <ac:chgData name="Boraiko, Olivia B" userId="b3b86b85-82af-44d5-b0de-c647c5d3c1c2" providerId="ADAL" clId="{CE7D25A1-9BFC-40F9-B360-6191555893E6}" dt="2020-07-17T15:38:18.300" v="282"/>
          <ac:spMkLst>
            <pc:docMk/>
            <pc:sldMk cId="139842837" sldId="257"/>
            <ac:spMk id="14" creationId="{80F5EB4E-25CD-44CC-AF95-30C9253422EF}"/>
          </ac:spMkLst>
        </pc:spChg>
        <pc:graphicFrameChg chg="add del">
          <ac:chgData name="Boraiko, Olivia B" userId="b3b86b85-82af-44d5-b0de-c647c5d3c1c2" providerId="ADAL" clId="{CE7D25A1-9BFC-40F9-B360-6191555893E6}" dt="2020-07-17T15:31:57.212" v="41" actId="3680"/>
          <ac:graphicFrameMkLst>
            <pc:docMk/>
            <pc:sldMk cId="139842837" sldId="257"/>
            <ac:graphicFrameMk id="4" creationId="{60A1609B-0682-461E-B231-ED6FE000258D}"/>
          </ac:graphicFrameMkLst>
        </pc:graphicFrameChg>
        <pc:graphicFrameChg chg="add mod modGraphic">
          <ac:chgData name="Boraiko, Olivia B" userId="b3b86b85-82af-44d5-b0de-c647c5d3c1c2" providerId="ADAL" clId="{CE7D25A1-9BFC-40F9-B360-6191555893E6}" dt="2020-07-17T15:37:00.593" v="270" actId="1076"/>
          <ac:graphicFrameMkLst>
            <pc:docMk/>
            <pc:sldMk cId="139842837" sldId="257"/>
            <ac:graphicFrameMk id="5" creationId="{8FD45885-D5F7-4C37-B9D2-640BDF0DFC9E}"/>
          </ac:graphicFrameMkLst>
        </pc:graphicFrameChg>
        <pc:graphicFrameChg chg="mod">
          <ac:chgData name="Boraiko, Olivia B" userId="b3b86b85-82af-44d5-b0de-c647c5d3c1c2" providerId="ADAL" clId="{CE7D25A1-9BFC-40F9-B360-6191555893E6}" dt="2020-07-17T15:37:23.048" v="273" actId="1076"/>
          <ac:graphicFrameMkLst>
            <pc:docMk/>
            <pc:sldMk cId="139842837" sldId="257"/>
            <ac:graphicFrameMk id="7" creationId="{83F7E890-FE79-457A-8E29-38BA2CEE50A0}"/>
          </ac:graphicFrameMkLst>
        </pc:graphicFrameChg>
        <pc:picChg chg="add del">
          <ac:chgData name="Boraiko, Olivia B" userId="b3b86b85-82af-44d5-b0de-c647c5d3c1c2" providerId="ADAL" clId="{CE7D25A1-9BFC-40F9-B360-6191555893E6}" dt="2020-07-17T15:30:51.151" v="6" actId="21"/>
          <ac:picMkLst>
            <pc:docMk/>
            <pc:sldMk cId="139842837" sldId="257"/>
            <ac:picMk id="6" creationId="{38F813CB-4F7A-428F-B238-AB33EAEEF13F}"/>
          </ac:picMkLst>
        </pc:picChg>
        <pc:picChg chg="add del">
          <ac:chgData name="Boraiko, Olivia B" userId="b3b86b85-82af-44d5-b0de-c647c5d3c1c2" providerId="ADAL" clId="{CE7D25A1-9BFC-40F9-B360-6191555893E6}" dt="2020-07-17T15:30:39.059" v="4" actId="21"/>
          <ac:picMkLst>
            <pc:docMk/>
            <pc:sldMk cId="139842837" sldId="257"/>
            <ac:picMk id="7" creationId="{9B3007A7-7B91-4C72-A0D0-14887ADCC286}"/>
          </ac:picMkLst>
        </pc:picChg>
        <pc:picChg chg="mod">
          <ac:chgData name="Boraiko, Olivia B" userId="b3b86b85-82af-44d5-b0de-c647c5d3c1c2" providerId="ADAL" clId="{CE7D25A1-9BFC-40F9-B360-6191555893E6}" dt="2020-07-17T15:37:11.736" v="272" actId="1076"/>
          <ac:picMkLst>
            <pc:docMk/>
            <pc:sldMk cId="139842837" sldId="257"/>
            <ac:picMk id="1026" creationId="{CD63EE1C-E555-4F26-B72F-83006CE4C66B}"/>
          </ac:picMkLst>
        </pc:picChg>
      </pc:sldChg>
      <pc:sldChg chg="addSp">
        <pc:chgData name="Boraiko, Olivia B" userId="b3b86b85-82af-44d5-b0de-c647c5d3c1c2" providerId="ADAL" clId="{CE7D25A1-9BFC-40F9-B360-6191555893E6}" dt="2020-07-17T15:31:02.304" v="7"/>
        <pc:sldMkLst>
          <pc:docMk/>
          <pc:sldMk cId="530542380" sldId="257"/>
        </pc:sldMkLst>
        <pc:picChg chg="add">
          <ac:chgData name="Boraiko, Olivia B" userId="b3b86b85-82af-44d5-b0de-c647c5d3c1c2" providerId="ADAL" clId="{CE7D25A1-9BFC-40F9-B360-6191555893E6}" dt="2020-07-17T15:31:02.304" v="7"/>
          <ac:picMkLst>
            <pc:docMk/>
            <pc:sldMk cId="530542380" sldId="257"/>
            <ac:picMk id="1026" creationId="{CD63EE1C-E555-4F26-B72F-83006CE4C66B}"/>
          </ac:picMkLst>
        </pc:picChg>
      </pc:sldChg>
      <pc:sldChg chg="addSp">
        <pc:chgData name="Boraiko, Olivia B" userId="b3b86b85-82af-44d5-b0de-c647c5d3c1c2" providerId="ADAL" clId="{CE7D25A1-9BFC-40F9-B360-6191555893E6}" dt="2020-07-17T15:35:31.241" v="236"/>
        <pc:sldMkLst>
          <pc:docMk/>
          <pc:sldMk cId="3141355027" sldId="257"/>
        </pc:sldMkLst>
        <pc:spChg chg="add">
          <ac:chgData name="Boraiko, Olivia B" userId="b3b86b85-82af-44d5-b0de-c647c5d3c1c2" providerId="ADAL" clId="{CE7D25A1-9BFC-40F9-B360-6191555893E6}" dt="2020-07-17T15:35:31.241" v="236"/>
          <ac:spMkLst>
            <pc:docMk/>
            <pc:sldMk cId="3141355027" sldId="257"/>
            <ac:spMk id="4" creationId="{F9F2BE8E-37DA-4380-9EAA-04D0ECFE7266}"/>
          </ac:spMkLst>
        </pc:spChg>
      </pc:sldChg>
      <pc:sldChg chg="addSp delSp modSp add del mod">
        <pc:chgData name="Boraiko, Olivia B" userId="b3b86b85-82af-44d5-b0de-c647c5d3c1c2" providerId="ADAL" clId="{CE7D25A1-9BFC-40F9-B360-6191555893E6}" dt="2020-07-17T16:18:44.067" v="811" actId="1076"/>
        <pc:sldMkLst>
          <pc:docMk/>
          <pc:sldMk cId="1922900234" sldId="258"/>
        </pc:sldMkLst>
        <pc:spChg chg="mod">
          <ac:chgData name="Boraiko, Olivia B" userId="b3b86b85-82af-44d5-b0de-c647c5d3c1c2" providerId="ADAL" clId="{CE7D25A1-9BFC-40F9-B360-6191555893E6}" dt="2020-07-17T15:41:37.096" v="316" actId="1076"/>
          <ac:spMkLst>
            <pc:docMk/>
            <pc:sldMk cId="1922900234" sldId="258"/>
            <ac:spMk id="2" creationId="{AFF49FA3-9A03-46EB-8996-4F020AF9477E}"/>
          </ac:spMkLst>
        </pc:spChg>
        <pc:spChg chg="del mod">
          <ac:chgData name="Boraiko, Olivia B" userId="b3b86b85-82af-44d5-b0de-c647c5d3c1c2" providerId="ADAL" clId="{CE7D25A1-9BFC-40F9-B360-6191555893E6}" dt="2020-07-17T15:54:01.466" v="546" actId="21"/>
          <ac:spMkLst>
            <pc:docMk/>
            <pc:sldMk cId="1922900234" sldId="258"/>
            <ac:spMk id="3" creationId="{7AA4661B-5B25-4455-9770-38429F7EFD91}"/>
          </ac:spMkLst>
        </pc:spChg>
        <pc:spChg chg="add mod">
          <ac:chgData name="Boraiko, Olivia B" userId="b3b86b85-82af-44d5-b0de-c647c5d3c1c2" providerId="ADAL" clId="{CE7D25A1-9BFC-40F9-B360-6191555893E6}" dt="2020-07-17T16:18:41.013" v="810" actId="1076"/>
          <ac:spMkLst>
            <pc:docMk/>
            <pc:sldMk cId="1922900234" sldId="258"/>
            <ac:spMk id="11" creationId="{2C2B0FBF-779B-4D19-81C4-B67274246C58}"/>
          </ac:spMkLst>
        </pc:spChg>
        <pc:spChg chg="add mod">
          <ac:chgData name="Boraiko, Olivia B" userId="b3b86b85-82af-44d5-b0de-c647c5d3c1c2" providerId="ADAL" clId="{CE7D25A1-9BFC-40F9-B360-6191555893E6}" dt="2020-07-17T16:18:34.788" v="808" actId="1076"/>
          <ac:spMkLst>
            <pc:docMk/>
            <pc:sldMk cId="1922900234" sldId="258"/>
            <ac:spMk id="13" creationId="{7E8D12EF-D6C5-4B15-A47D-86A3D78CF8B6}"/>
          </ac:spMkLst>
        </pc:spChg>
        <pc:spChg chg="add del mod">
          <ac:chgData name="Boraiko, Olivia B" userId="b3b86b85-82af-44d5-b0de-c647c5d3c1c2" providerId="ADAL" clId="{CE7D25A1-9BFC-40F9-B360-6191555893E6}" dt="2020-07-17T15:54:06.994" v="547" actId="21"/>
          <ac:spMkLst>
            <pc:docMk/>
            <pc:sldMk cId="1922900234" sldId="258"/>
            <ac:spMk id="15" creationId="{BFF7334D-75CD-4902-878E-4692EC862E4D}"/>
          </ac:spMkLst>
        </pc:spChg>
        <pc:graphicFrameChg chg="add mod">
          <ac:chgData name="Boraiko, Olivia B" userId="b3b86b85-82af-44d5-b0de-c647c5d3c1c2" providerId="ADAL" clId="{CE7D25A1-9BFC-40F9-B360-6191555893E6}" dt="2020-07-17T15:41:40.360" v="317" actId="1076"/>
          <ac:graphicFrameMkLst>
            <pc:docMk/>
            <pc:sldMk cId="1922900234" sldId="258"/>
            <ac:graphicFrameMk id="5" creationId="{24AF122B-B4F6-4D0C-B18A-09D107725116}"/>
          </ac:graphicFrameMkLst>
        </pc:graphicFrameChg>
        <pc:graphicFrameChg chg="add mod modGraphic">
          <ac:chgData name="Boraiko, Olivia B" userId="b3b86b85-82af-44d5-b0de-c647c5d3c1c2" providerId="ADAL" clId="{CE7D25A1-9BFC-40F9-B360-6191555893E6}" dt="2020-07-17T16:18:37.580" v="809" actId="1076"/>
          <ac:graphicFrameMkLst>
            <pc:docMk/>
            <pc:sldMk cId="1922900234" sldId="258"/>
            <ac:graphicFrameMk id="7" creationId="{29ED52E1-234C-4246-9845-E1D13DE7C432}"/>
          </ac:graphicFrameMkLst>
        </pc:graphicFrameChg>
        <pc:picChg chg="add mod">
          <ac:chgData name="Boraiko, Olivia B" userId="b3b86b85-82af-44d5-b0de-c647c5d3c1c2" providerId="ADAL" clId="{CE7D25A1-9BFC-40F9-B360-6191555893E6}" dt="2020-07-17T16:18:44.067" v="811" actId="1076"/>
          <ac:picMkLst>
            <pc:docMk/>
            <pc:sldMk cId="1922900234" sldId="258"/>
            <ac:picMk id="9" creationId="{E9B4B526-5AD2-4B13-98DA-6EA1B093842C}"/>
          </ac:picMkLst>
        </pc:picChg>
      </pc:sldChg>
      <pc:sldChg chg="add del">
        <pc:chgData name="Boraiko, Olivia B" userId="b3b86b85-82af-44d5-b0de-c647c5d3c1c2" providerId="ADAL" clId="{CE7D25A1-9BFC-40F9-B360-6191555893E6}" dt="2020-07-17T15:40:35.144" v="303" actId="22"/>
        <pc:sldMkLst>
          <pc:docMk/>
          <pc:sldMk cId="139842837" sldId="259"/>
        </pc:sldMkLst>
      </pc:sldChg>
      <pc:sldChg chg="new del">
        <pc:chgData name="Boraiko, Olivia B" userId="b3b86b85-82af-44d5-b0de-c647c5d3c1c2" providerId="ADAL" clId="{CE7D25A1-9BFC-40F9-B360-6191555893E6}" dt="2020-07-17T15:50:18.510" v="327" actId="2696"/>
        <pc:sldMkLst>
          <pc:docMk/>
          <pc:sldMk cId="1671507673" sldId="259"/>
        </pc:sldMkLst>
      </pc:sldChg>
      <pc:sldChg chg="addSp delSp modSp add mod">
        <pc:chgData name="Boraiko, Olivia B" userId="b3b86b85-82af-44d5-b0de-c647c5d3c1c2" providerId="ADAL" clId="{CE7D25A1-9BFC-40F9-B360-6191555893E6}" dt="2020-07-17T16:02:29.677" v="775" actId="1076"/>
        <pc:sldMkLst>
          <pc:docMk/>
          <pc:sldMk cId="3815338209" sldId="259"/>
        </pc:sldMkLst>
        <pc:spChg chg="mod">
          <ac:chgData name="Boraiko, Olivia B" userId="b3b86b85-82af-44d5-b0de-c647c5d3c1c2" providerId="ADAL" clId="{CE7D25A1-9BFC-40F9-B360-6191555893E6}" dt="2020-07-17T15:53:39.498" v="497" actId="20577"/>
          <ac:spMkLst>
            <pc:docMk/>
            <pc:sldMk cId="3815338209" sldId="259"/>
            <ac:spMk id="2" creationId="{AFF49FA3-9A03-46EB-8996-4F020AF9477E}"/>
          </ac:spMkLst>
        </pc:spChg>
        <pc:spChg chg="mod">
          <ac:chgData name="Boraiko, Olivia B" userId="b3b86b85-82af-44d5-b0de-c647c5d3c1c2" providerId="ADAL" clId="{CE7D25A1-9BFC-40F9-B360-6191555893E6}" dt="2020-07-17T16:02:29.677" v="775" actId="1076"/>
          <ac:spMkLst>
            <pc:docMk/>
            <pc:sldMk cId="3815338209" sldId="259"/>
            <ac:spMk id="3" creationId="{7AA4661B-5B25-4455-9770-38429F7EFD91}"/>
          </ac:spMkLst>
        </pc:spChg>
        <pc:spChg chg="add del mod">
          <ac:chgData name="Boraiko, Olivia B" userId="b3b86b85-82af-44d5-b0de-c647c5d3c1c2" providerId="ADAL" clId="{CE7D25A1-9BFC-40F9-B360-6191555893E6}" dt="2020-07-17T15:53:38.792" v="495"/>
          <ac:spMkLst>
            <pc:docMk/>
            <pc:sldMk cId="3815338209" sldId="259"/>
            <ac:spMk id="10" creationId="{2EC81A1D-6A27-4C4B-BBDE-F5198D529983}"/>
          </ac:spMkLst>
        </pc:spChg>
        <pc:spChg chg="del">
          <ac:chgData name="Boraiko, Olivia B" userId="b3b86b85-82af-44d5-b0de-c647c5d3c1c2" providerId="ADAL" clId="{CE7D25A1-9BFC-40F9-B360-6191555893E6}" dt="2020-07-17T16:02:27.480" v="774" actId="21"/>
          <ac:spMkLst>
            <pc:docMk/>
            <pc:sldMk cId="3815338209" sldId="259"/>
            <ac:spMk id="11" creationId="{2C2B0FBF-779B-4D19-81C4-B67274246C58}"/>
          </ac:spMkLst>
        </pc:spChg>
        <pc:spChg chg="del mod">
          <ac:chgData name="Boraiko, Olivia B" userId="b3b86b85-82af-44d5-b0de-c647c5d3c1c2" providerId="ADAL" clId="{CE7D25A1-9BFC-40F9-B360-6191555893E6}" dt="2020-07-17T16:02:14.905" v="741" actId="21"/>
          <ac:spMkLst>
            <pc:docMk/>
            <pc:sldMk cId="3815338209" sldId="259"/>
            <ac:spMk id="13" creationId="{7E8D12EF-D6C5-4B15-A47D-86A3D78CF8B6}"/>
          </ac:spMkLst>
        </pc:spChg>
        <pc:graphicFrameChg chg="del">
          <ac:chgData name="Boraiko, Olivia B" userId="b3b86b85-82af-44d5-b0de-c647c5d3c1c2" providerId="ADAL" clId="{CE7D25A1-9BFC-40F9-B360-6191555893E6}" dt="2020-07-17T15:50:30.328" v="329" actId="21"/>
          <ac:graphicFrameMkLst>
            <pc:docMk/>
            <pc:sldMk cId="3815338209" sldId="259"/>
            <ac:graphicFrameMk id="5" creationId="{24AF122B-B4F6-4D0C-B18A-09D107725116}"/>
          </ac:graphicFrameMkLst>
        </pc:graphicFrameChg>
        <pc:graphicFrameChg chg="del">
          <ac:chgData name="Boraiko, Olivia B" userId="b3b86b85-82af-44d5-b0de-c647c5d3c1c2" providerId="ADAL" clId="{CE7D25A1-9BFC-40F9-B360-6191555893E6}" dt="2020-07-17T15:50:32.707" v="330" actId="21"/>
          <ac:graphicFrameMkLst>
            <pc:docMk/>
            <pc:sldMk cId="3815338209" sldId="259"/>
            <ac:graphicFrameMk id="7" creationId="{29ED52E1-234C-4246-9845-E1D13DE7C432}"/>
          </ac:graphicFrameMkLst>
        </pc:graphicFrameChg>
        <pc:picChg chg="del">
          <ac:chgData name="Boraiko, Olivia B" userId="b3b86b85-82af-44d5-b0de-c647c5d3c1c2" providerId="ADAL" clId="{CE7D25A1-9BFC-40F9-B360-6191555893E6}" dt="2020-07-17T15:50:34.865" v="331" actId="21"/>
          <ac:picMkLst>
            <pc:docMk/>
            <pc:sldMk cId="3815338209" sldId="259"/>
            <ac:picMk id="9" creationId="{E9B4B526-5AD2-4B13-98DA-6EA1B093842C}"/>
          </ac:picMkLst>
        </pc:picChg>
      </pc:sldChg>
      <pc:sldChg chg="addSp delSp modSp add mod ord">
        <pc:chgData name="Boraiko, Olivia B" userId="b3b86b85-82af-44d5-b0de-c647c5d3c1c2" providerId="ADAL" clId="{CE7D25A1-9BFC-40F9-B360-6191555893E6}" dt="2020-07-17T18:46:43.950" v="2238" actId="20577"/>
        <pc:sldMkLst>
          <pc:docMk/>
          <pc:sldMk cId="2898857633" sldId="260"/>
        </pc:sldMkLst>
        <pc:spChg chg="mod">
          <ac:chgData name="Boraiko, Olivia B" userId="b3b86b85-82af-44d5-b0de-c647c5d3c1c2" providerId="ADAL" clId="{CE7D25A1-9BFC-40F9-B360-6191555893E6}" dt="2020-07-17T18:46:43.950" v="2238" actId="20577"/>
          <ac:spMkLst>
            <pc:docMk/>
            <pc:sldMk cId="2898857633" sldId="260"/>
            <ac:spMk id="2" creationId="{AFF49FA3-9A03-46EB-8996-4F020AF9477E}"/>
          </ac:spMkLst>
        </pc:spChg>
        <pc:spChg chg="del mod">
          <ac:chgData name="Boraiko, Olivia B" userId="b3b86b85-82af-44d5-b0de-c647c5d3c1c2" providerId="ADAL" clId="{CE7D25A1-9BFC-40F9-B360-6191555893E6}" dt="2020-07-17T15:54:34.763" v="557" actId="478"/>
          <ac:spMkLst>
            <pc:docMk/>
            <pc:sldMk cId="2898857633" sldId="260"/>
            <ac:spMk id="3" creationId="{7AA4661B-5B25-4455-9770-38429F7EFD91}"/>
          </ac:spMkLst>
        </pc:spChg>
        <pc:spChg chg="add del mod">
          <ac:chgData name="Boraiko, Olivia B" userId="b3b86b85-82af-44d5-b0de-c647c5d3c1c2" providerId="ADAL" clId="{CE7D25A1-9BFC-40F9-B360-6191555893E6}" dt="2020-07-17T15:54:37.145" v="558" actId="478"/>
          <ac:spMkLst>
            <pc:docMk/>
            <pc:sldMk cId="2898857633" sldId="260"/>
            <ac:spMk id="5" creationId="{3250ACB1-962B-4F84-8E05-3BE1AB3D8A4D}"/>
          </ac:spMkLst>
        </pc:spChg>
        <pc:spChg chg="add mod">
          <ac:chgData name="Boraiko, Olivia B" userId="b3b86b85-82af-44d5-b0de-c647c5d3c1c2" providerId="ADAL" clId="{CE7D25A1-9BFC-40F9-B360-6191555893E6}" dt="2020-07-17T15:54:16.958" v="552" actId="1076"/>
          <ac:spMkLst>
            <pc:docMk/>
            <pc:sldMk cId="2898857633" sldId="260"/>
            <ac:spMk id="6" creationId="{EBC62E8D-F9B6-408F-9A2A-8CD9774356D4}"/>
          </ac:spMkLst>
        </pc:spChg>
        <pc:spChg chg="del">
          <ac:chgData name="Boraiko, Olivia B" userId="b3b86b85-82af-44d5-b0de-c647c5d3c1c2" providerId="ADAL" clId="{CE7D25A1-9BFC-40F9-B360-6191555893E6}" dt="2020-07-17T15:54:38.670" v="559" actId="478"/>
          <ac:spMkLst>
            <pc:docMk/>
            <pc:sldMk cId="2898857633" sldId="260"/>
            <ac:spMk id="11" creationId="{2C2B0FBF-779B-4D19-81C4-B67274246C58}"/>
          </ac:spMkLst>
        </pc:spChg>
        <pc:spChg chg="del mod">
          <ac:chgData name="Boraiko, Olivia B" userId="b3b86b85-82af-44d5-b0de-c647c5d3c1c2" providerId="ADAL" clId="{CE7D25A1-9BFC-40F9-B360-6191555893E6}" dt="2020-07-17T15:54:31.680" v="555" actId="478"/>
          <ac:spMkLst>
            <pc:docMk/>
            <pc:sldMk cId="2898857633" sldId="260"/>
            <ac:spMk id="13" creationId="{7E8D12EF-D6C5-4B15-A47D-86A3D78CF8B6}"/>
          </ac:spMkLst>
        </pc:spChg>
      </pc:sldChg>
      <pc:sldChg chg="addSp delSp modSp add mod">
        <pc:chgData name="Boraiko, Olivia B" userId="b3b86b85-82af-44d5-b0de-c647c5d3c1c2" providerId="ADAL" clId="{CE7D25A1-9BFC-40F9-B360-6191555893E6}" dt="2020-07-17T16:17:43.942" v="803" actId="20577"/>
        <pc:sldMkLst>
          <pc:docMk/>
          <pc:sldMk cId="1930833768" sldId="261"/>
        </pc:sldMkLst>
        <pc:spChg chg="mod">
          <ac:chgData name="Boraiko, Olivia B" userId="b3b86b85-82af-44d5-b0de-c647c5d3c1c2" providerId="ADAL" clId="{CE7D25A1-9BFC-40F9-B360-6191555893E6}" dt="2020-07-17T15:58:24.040" v="599" actId="20577"/>
          <ac:spMkLst>
            <pc:docMk/>
            <pc:sldMk cId="1930833768" sldId="261"/>
            <ac:spMk id="2" creationId="{AFF49FA3-9A03-46EB-8996-4F020AF9477E}"/>
          </ac:spMkLst>
        </pc:spChg>
        <pc:spChg chg="del">
          <ac:chgData name="Boraiko, Olivia B" userId="b3b86b85-82af-44d5-b0de-c647c5d3c1c2" providerId="ADAL" clId="{CE7D25A1-9BFC-40F9-B360-6191555893E6}" dt="2020-07-17T16:02:00.622" v="738" actId="21"/>
          <ac:spMkLst>
            <pc:docMk/>
            <pc:sldMk cId="1930833768" sldId="261"/>
            <ac:spMk id="3" creationId="{7AA4661B-5B25-4455-9770-38429F7EFD91}"/>
          </ac:spMkLst>
        </pc:spChg>
        <pc:spChg chg="add mod">
          <ac:chgData name="Boraiko, Olivia B" userId="b3b86b85-82af-44d5-b0de-c647c5d3c1c2" providerId="ADAL" clId="{CE7D25A1-9BFC-40F9-B360-6191555893E6}" dt="2020-07-17T16:17:43.942" v="803" actId="20577"/>
          <ac:spMkLst>
            <pc:docMk/>
            <pc:sldMk cId="1930833768" sldId="261"/>
            <ac:spMk id="6" creationId="{377B0200-49BE-48FA-B8BE-DC78BEA15853}"/>
          </ac:spMkLst>
        </pc:spChg>
        <pc:spChg chg="add del mod">
          <ac:chgData name="Boraiko, Olivia B" userId="b3b86b85-82af-44d5-b0de-c647c5d3c1c2" providerId="ADAL" clId="{CE7D25A1-9BFC-40F9-B360-6191555893E6}" dt="2020-07-17T16:02:39.107" v="778" actId="21"/>
          <ac:spMkLst>
            <pc:docMk/>
            <pc:sldMk cId="1930833768" sldId="261"/>
            <ac:spMk id="8" creationId="{623705BE-FC0C-4559-9379-14F205815011}"/>
          </ac:spMkLst>
        </pc:spChg>
        <pc:spChg chg="del">
          <ac:chgData name="Boraiko, Olivia B" userId="b3b86b85-82af-44d5-b0de-c647c5d3c1c2" providerId="ADAL" clId="{CE7D25A1-9BFC-40F9-B360-6191555893E6}" dt="2020-07-17T16:01:57.357" v="737" actId="21"/>
          <ac:spMkLst>
            <pc:docMk/>
            <pc:sldMk cId="1930833768" sldId="261"/>
            <ac:spMk id="11" creationId="{2C2B0FBF-779B-4D19-81C4-B67274246C58}"/>
          </ac:spMkLst>
        </pc:spChg>
        <pc:spChg chg="del">
          <ac:chgData name="Boraiko, Olivia B" userId="b3b86b85-82af-44d5-b0de-c647c5d3c1c2" providerId="ADAL" clId="{CE7D25A1-9BFC-40F9-B360-6191555893E6}" dt="2020-07-17T16:02:05.569" v="739" actId="21"/>
          <ac:spMkLst>
            <pc:docMk/>
            <pc:sldMk cId="1930833768" sldId="261"/>
            <ac:spMk id="13" creationId="{7E8D12EF-D6C5-4B15-A47D-86A3D78CF8B6}"/>
          </ac:spMkLst>
        </pc:spChg>
        <pc:picChg chg="add del mod">
          <ac:chgData name="Boraiko, Olivia B" userId="b3b86b85-82af-44d5-b0de-c647c5d3c1c2" providerId="ADAL" clId="{CE7D25A1-9BFC-40F9-B360-6191555893E6}" dt="2020-07-17T16:17:25.732" v="797" actId="1076"/>
          <ac:picMkLst>
            <pc:docMk/>
            <pc:sldMk cId="1930833768" sldId="261"/>
            <ac:picMk id="5" creationId="{8926EF51-DCA7-47B0-B61F-27457AA2A5CE}"/>
          </ac:picMkLst>
        </pc:picChg>
        <pc:picChg chg="add mod">
          <ac:chgData name="Boraiko, Olivia B" userId="b3b86b85-82af-44d5-b0de-c647c5d3c1c2" providerId="ADAL" clId="{CE7D25A1-9BFC-40F9-B360-6191555893E6}" dt="2020-07-17T16:17:30.092" v="799" actId="1076"/>
          <ac:picMkLst>
            <pc:docMk/>
            <pc:sldMk cId="1930833768" sldId="261"/>
            <ac:picMk id="10" creationId="{BE5EFA48-2A41-4486-97FA-AF7D57E70103}"/>
          </ac:picMkLst>
        </pc:picChg>
        <pc:picChg chg="add mod">
          <ac:chgData name="Boraiko, Olivia B" userId="b3b86b85-82af-44d5-b0de-c647c5d3c1c2" providerId="ADAL" clId="{CE7D25A1-9BFC-40F9-B360-6191555893E6}" dt="2020-07-17T16:17:26.419" v="798" actId="1076"/>
          <ac:picMkLst>
            <pc:docMk/>
            <pc:sldMk cId="1930833768" sldId="261"/>
            <ac:picMk id="14" creationId="{87048BB7-735A-42E4-A84B-042ADC56CF0B}"/>
          </ac:picMkLst>
        </pc:picChg>
      </pc:sldChg>
      <pc:sldChg chg="modSp new mod ord">
        <pc:chgData name="Boraiko, Olivia B" userId="b3b86b85-82af-44d5-b0de-c647c5d3c1c2" providerId="ADAL" clId="{CE7D25A1-9BFC-40F9-B360-6191555893E6}" dt="2020-07-17T19:41:51.364" v="4252" actId="1076"/>
        <pc:sldMkLst>
          <pc:docMk/>
          <pc:sldMk cId="494718782" sldId="262"/>
        </pc:sldMkLst>
        <pc:spChg chg="mod">
          <ac:chgData name="Boraiko, Olivia B" userId="b3b86b85-82af-44d5-b0de-c647c5d3c1c2" providerId="ADAL" clId="{CE7D25A1-9BFC-40F9-B360-6191555893E6}" dt="2020-07-17T19:41:47.309" v="4251" actId="20577"/>
          <ac:spMkLst>
            <pc:docMk/>
            <pc:sldMk cId="494718782" sldId="262"/>
            <ac:spMk id="2" creationId="{93C6A8B8-90B5-4635-BDA3-8100EA45F43A}"/>
          </ac:spMkLst>
        </pc:spChg>
        <pc:spChg chg="mod">
          <ac:chgData name="Boraiko, Olivia B" userId="b3b86b85-82af-44d5-b0de-c647c5d3c1c2" providerId="ADAL" clId="{CE7D25A1-9BFC-40F9-B360-6191555893E6}" dt="2020-07-17T19:41:51.364" v="4252" actId="1076"/>
          <ac:spMkLst>
            <pc:docMk/>
            <pc:sldMk cId="494718782" sldId="262"/>
            <ac:spMk id="3" creationId="{10D3C3EC-2603-479A-83E9-899E90C79294}"/>
          </ac:spMkLst>
        </pc:spChg>
      </pc:sldChg>
      <pc:sldChg chg="add del">
        <pc:chgData name="Boraiko, Olivia B" userId="b3b86b85-82af-44d5-b0de-c647c5d3c1c2" providerId="ADAL" clId="{CE7D25A1-9BFC-40F9-B360-6191555893E6}" dt="2020-07-17T15:57:42.576" v="562" actId="22"/>
        <pc:sldMkLst>
          <pc:docMk/>
          <pc:sldMk cId="4143604021" sldId="262"/>
        </pc:sldMkLst>
      </pc:sldChg>
      <pc:sldChg chg="addSp delSp modSp add mod ord">
        <pc:chgData name="Boraiko, Olivia B" userId="b3b86b85-82af-44d5-b0de-c647c5d3c1c2" providerId="ADAL" clId="{CE7D25A1-9BFC-40F9-B360-6191555893E6}" dt="2020-07-17T19:05:49.623" v="2900" actId="20577"/>
        <pc:sldMkLst>
          <pc:docMk/>
          <pc:sldMk cId="80661528" sldId="263"/>
        </pc:sldMkLst>
        <pc:spChg chg="mod">
          <ac:chgData name="Boraiko, Olivia B" userId="b3b86b85-82af-44d5-b0de-c647c5d3c1c2" providerId="ADAL" clId="{CE7D25A1-9BFC-40F9-B360-6191555893E6}" dt="2020-07-17T18:58:20.545" v="2740" actId="1076"/>
          <ac:spMkLst>
            <pc:docMk/>
            <pc:sldMk cId="80661528" sldId="263"/>
            <ac:spMk id="2" creationId="{AFF49FA3-9A03-46EB-8996-4F020AF9477E}"/>
          </ac:spMkLst>
        </pc:spChg>
        <pc:spChg chg="mod">
          <ac:chgData name="Boraiko, Olivia B" userId="b3b86b85-82af-44d5-b0de-c647c5d3c1c2" providerId="ADAL" clId="{CE7D25A1-9BFC-40F9-B360-6191555893E6}" dt="2020-07-17T19:05:49.623" v="2900" actId="20577"/>
          <ac:spMkLst>
            <pc:docMk/>
            <pc:sldMk cId="80661528" sldId="263"/>
            <ac:spMk id="3" creationId="{7AA4661B-5B25-4455-9770-38429F7EFD91}"/>
          </ac:spMkLst>
        </pc:spChg>
        <pc:spChg chg="add mod">
          <ac:chgData name="Boraiko, Olivia B" userId="b3b86b85-82af-44d5-b0de-c647c5d3c1c2" providerId="ADAL" clId="{CE7D25A1-9BFC-40F9-B360-6191555893E6}" dt="2020-07-17T18:55:27.027" v="2693" actId="20577"/>
          <ac:spMkLst>
            <pc:docMk/>
            <pc:sldMk cId="80661528" sldId="263"/>
            <ac:spMk id="4" creationId="{EC33AC1B-193C-4030-B40A-87C93BC5846C}"/>
          </ac:spMkLst>
        </pc:spChg>
        <pc:picChg chg="add del mod">
          <ac:chgData name="Boraiko, Olivia B" userId="b3b86b85-82af-44d5-b0de-c647c5d3c1c2" providerId="ADAL" clId="{CE7D25A1-9BFC-40F9-B360-6191555893E6}" dt="2020-07-17T19:02:50.370" v="2763" actId="478"/>
          <ac:picMkLst>
            <pc:docMk/>
            <pc:sldMk cId="80661528" sldId="263"/>
            <ac:picMk id="6" creationId="{B2228C09-DAA8-4063-A715-7A6968D4D131}"/>
          </ac:picMkLst>
        </pc:picChg>
        <pc:picChg chg="add mod">
          <ac:chgData name="Boraiko, Olivia B" userId="b3b86b85-82af-44d5-b0de-c647c5d3c1c2" providerId="ADAL" clId="{CE7D25A1-9BFC-40F9-B360-6191555893E6}" dt="2020-07-17T19:02:59.040" v="2767" actId="1076"/>
          <ac:picMkLst>
            <pc:docMk/>
            <pc:sldMk cId="80661528" sldId="263"/>
            <ac:picMk id="8" creationId="{85ADDDD3-7283-47C5-9DB0-2BE5F1A69BBB}"/>
          </ac:picMkLst>
        </pc:picChg>
      </pc:sldChg>
      <pc:sldChg chg="addSp modSp add mod">
        <pc:chgData name="Boraiko, Olivia B" userId="b3b86b85-82af-44d5-b0de-c647c5d3c1c2" providerId="ADAL" clId="{CE7D25A1-9BFC-40F9-B360-6191555893E6}" dt="2020-07-17T19:12:36.079" v="2927" actId="1076"/>
        <pc:sldMkLst>
          <pc:docMk/>
          <pc:sldMk cId="3384186863" sldId="264"/>
        </pc:sldMkLst>
        <pc:spChg chg="mod">
          <ac:chgData name="Boraiko, Olivia B" userId="b3b86b85-82af-44d5-b0de-c647c5d3c1c2" providerId="ADAL" clId="{CE7D25A1-9BFC-40F9-B360-6191555893E6}" dt="2020-07-17T18:58:37.673" v="2750" actId="14100"/>
          <ac:spMkLst>
            <pc:docMk/>
            <pc:sldMk cId="3384186863" sldId="264"/>
            <ac:spMk id="2" creationId="{AFF49FA3-9A03-46EB-8996-4F020AF9477E}"/>
          </ac:spMkLst>
        </pc:spChg>
        <pc:spChg chg="mod">
          <ac:chgData name="Boraiko, Olivia B" userId="b3b86b85-82af-44d5-b0de-c647c5d3c1c2" providerId="ADAL" clId="{CE7D25A1-9BFC-40F9-B360-6191555893E6}" dt="2020-07-17T19:12:36.079" v="2927" actId="1076"/>
          <ac:spMkLst>
            <pc:docMk/>
            <pc:sldMk cId="3384186863" sldId="264"/>
            <ac:spMk id="3" creationId="{7AA4661B-5B25-4455-9770-38429F7EFD91}"/>
          </ac:spMkLst>
        </pc:spChg>
        <pc:picChg chg="add mod">
          <ac:chgData name="Boraiko, Olivia B" userId="b3b86b85-82af-44d5-b0de-c647c5d3c1c2" providerId="ADAL" clId="{CE7D25A1-9BFC-40F9-B360-6191555893E6}" dt="2020-07-17T19:12:33.032" v="2926" actId="1076"/>
          <ac:picMkLst>
            <pc:docMk/>
            <pc:sldMk cId="3384186863" sldId="264"/>
            <ac:picMk id="5" creationId="{3CCBB903-EDE3-4411-9378-F5D2C92B1293}"/>
          </ac:picMkLst>
        </pc:picChg>
      </pc:sldChg>
      <pc:sldChg chg="addSp modSp add mod">
        <pc:chgData name="Boraiko, Olivia B" userId="b3b86b85-82af-44d5-b0de-c647c5d3c1c2" providerId="ADAL" clId="{CE7D25A1-9BFC-40F9-B360-6191555893E6}" dt="2020-07-17T19:05:44.583" v="2899" actId="20577"/>
        <pc:sldMkLst>
          <pc:docMk/>
          <pc:sldMk cId="918352856" sldId="265"/>
        </pc:sldMkLst>
        <pc:spChg chg="mod">
          <ac:chgData name="Boraiko, Olivia B" userId="b3b86b85-82af-44d5-b0de-c647c5d3c1c2" providerId="ADAL" clId="{CE7D25A1-9BFC-40F9-B360-6191555893E6}" dt="2020-07-17T18:51:08.619" v="2345" actId="20577"/>
          <ac:spMkLst>
            <pc:docMk/>
            <pc:sldMk cId="918352856" sldId="265"/>
            <ac:spMk id="2" creationId="{AFF49FA3-9A03-46EB-8996-4F020AF9477E}"/>
          </ac:spMkLst>
        </pc:spChg>
        <pc:spChg chg="mod">
          <ac:chgData name="Boraiko, Olivia B" userId="b3b86b85-82af-44d5-b0de-c647c5d3c1c2" providerId="ADAL" clId="{CE7D25A1-9BFC-40F9-B360-6191555893E6}" dt="2020-07-17T19:05:44.583" v="2899" actId="20577"/>
          <ac:spMkLst>
            <pc:docMk/>
            <pc:sldMk cId="918352856" sldId="265"/>
            <ac:spMk id="3" creationId="{7AA4661B-5B25-4455-9770-38429F7EFD91}"/>
          </ac:spMkLst>
        </pc:spChg>
        <pc:picChg chg="add mod">
          <ac:chgData name="Boraiko, Olivia B" userId="b3b86b85-82af-44d5-b0de-c647c5d3c1c2" providerId="ADAL" clId="{CE7D25A1-9BFC-40F9-B360-6191555893E6}" dt="2020-07-17T18:42:57.210" v="2227" actId="1076"/>
          <ac:picMkLst>
            <pc:docMk/>
            <pc:sldMk cId="918352856" sldId="265"/>
            <ac:picMk id="5" creationId="{565144DF-6A69-4ABE-8300-2446F0C48862}"/>
          </ac:picMkLst>
        </pc:picChg>
        <pc:picChg chg="add">
          <ac:chgData name="Boraiko, Olivia B" userId="b3b86b85-82af-44d5-b0de-c647c5d3c1c2" providerId="ADAL" clId="{CE7D25A1-9BFC-40F9-B360-6191555893E6}" dt="2020-07-17T19:02:53.422" v="2764" actId="22"/>
          <ac:picMkLst>
            <pc:docMk/>
            <pc:sldMk cId="918352856" sldId="265"/>
            <ac:picMk id="7" creationId="{E3E3C02D-F5E0-4CB0-A6A5-1DA623F99573}"/>
          </ac:picMkLst>
        </pc:picChg>
      </pc:sldChg>
      <pc:sldChg chg="addSp delSp modSp add mod">
        <pc:chgData name="Boraiko, Olivia B" userId="b3b86b85-82af-44d5-b0de-c647c5d3c1c2" providerId="ADAL" clId="{CE7D25A1-9BFC-40F9-B360-6191555893E6}" dt="2020-07-17T19:19:01.942" v="3448"/>
        <pc:sldMkLst>
          <pc:docMk/>
          <pc:sldMk cId="2783156071" sldId="266"/>
        </pc:sldMkLst>
        <pc:spChg chg="mod">
          <ac:chgData name="Boraiko, Olivia B" userId="b3b86b85-82af-44d5-b0de-c647c5d3c1c2" providerId="ADAL" clId="{CE7D25A1-9BFC-40F9-B360-6191555893E6}" dt="2020-07-17T19:17:31.598" v="3335"/>
          <ac:spMkLst>
            <pc:docMk/>
            <pc:sldMk cId="2783156071" sldId="266"/>
            <ac:spMk id="2" creationId="{AFF49FA3-9A03-46EB-8996-4F020AF9477E}"/>
          </ac:spMkLst>
        </pc:spChg>
        <pc:spChg chg="mod">
          <ac:chgData name="Boraiko, Olivia B" userId="b3b86b85-82af-44d5-b0de-c647c5d3c1c2" providerId="ADAL" clId="{CE7D25A1-9BFC-40F9-B360-6191555893E6}" dt="2020-07-17T19:19:01.942" v="3448"/>
          <ac:spMkLst>
            <pc:docMk/>
            <pc:sldMk cId="2783156071" sldId="266"/>
            <ac:spMk id="3" creationId="{7AA4661B-5B25-4455-9770-38429F7EFD91}"/>
          </ac:spMkLst>
        </pc:spChg>
        <pc:picChg chg="del">
          <ac:chgData name="Boraiko, Olivia B" userId="b3b86b85-82af-44d5-b0de-c647c5d3c1c2" providerId="ADAL" clId="{CE7D25A1-9BFC-40F9-B360-6191555893E6}" dt="2020-07-17T19:13:44.336" v="2932" actId="478"/>
          <ac:picMkLst>
            <pc:docMk/>
            <pc:sldMk cId="2783156071" sldId="266"/>
            <ac:picMk id="5" creationId="{565144DF-6A69-4ABE-8300-2446F0C48862}"/>
          </ac:picMkLst>
        </pc:picChg>
        <pc:picChg chg="add mod">
          <ac:chgData name="Boraiko, Olivia B" userId="b3b86b85-82af-44d5-b0de-c647c5d3c1c2" providerId="ADAL" clId="{CE7D25A1-9BFC-40F9-B360-6191555893E6}" dt="2020-07-17T19:14:00.767" v="2938" actId="1076"/>
          <ac:picMkLst>
            <pc:docMk/>
            <pc:sldMk cId="2783156071" sldId="266"/>
            <ac:picMk id="6" creationId="{BACF38F9-DAFE-4411-B84E-3379E1B7D86D}"/>
          </ac:picMkLst>
        </pc:picChg>
        <pc:picChg chg="del">
          <ac:chgData name="Boraiko, Olivia B" userId="b3b86b85-82af-44d5-b0de-c647c5d3c1c2" providerId="ADAL" clId="{CE7D25A1-9BFC-40F9-B360-6191555893E6}" dt="2020-07-17T19:13:43.872" v="2931" actId="478"/>
          <ac:picMkLst>
            <pc:docMk/>
            <pc:sldMk cId="2783156071" sldId="266"/>
            <ac:picMk id="7" creationId="{E3E3C02D-F5E0-4CB0-A6A5-1DA623F99573}"/>
          </ac:picMkLst>
        </pc:picChg>
        <pc:picChg chg="add mod">
          <ac:chgData name="Boraiko, Olivia B" userId="b3b86b85-82af-44d5-b0de-c647c5d3c1c2" providerId="ADAL" clId="{CE7D25A1-9BFC-40F9-B360-6191555893E6}" dt="2020-07-17T19:14:46.791" v="2941" actId="14100"/>
          <ac:picMkLst>
            <pc:docMk/>
            <pc:sldMk cId="2783156071" sldId="266"/>
            <ac:picMk id="9" creationId="{DFD3F9FD-D19A-4420-B731-C744F579D02D}"/>
          </ac:picMkLst>
        </pc:picChg>
        <pc:picChg chg="add">
          <ac:chgData name="Boraiko, Olivia B" userId="b3b86b85-82af-44d5-b0de-c647c5d3c1c2" providerId="ADAL" clId="{CE7D25A1-9BFC-40F9-B360-6191555893E6}" dt="2020-07-17T19:17:03.968" v="3299" actId="22"/>
          <ac:picMkLst>
            <pc:docMk/>
            <pc:sldMk cId="2783156071" sldId="266"/>
            <ac:picMk id="11" creationId="{57C0E67A-1F28-4ACE-88EE-7A8CDE99C251}"/>
          </ac:picMkLst>
        </pc:picChg>
      </pc:sldChg>
      <pc:sldChg chg="addSp modSp add mod">
        <pc:chgData name="Boraiko, Olivia B" userId="b3b86b85-82af-44d5-b0de-c647c5d3c1c2" providerId="ADAL" clId="{CE7D25A1-9BFC-40F9-B360-6191555893E6}" dt="2020-07-17T19:27:18.816" v="3523" actId="27636"/>
        <pc:sldMkLst>
          <pc:docMk/>
          <pc:sldMk cId="3191042330" sldId="267"/>
        </pc:sldMkLst>
        <pc:spChg chg="mod">
          <ac:chgData name="Boraiko, Olivia B" userId="b3b86b85-82af-44d5-b0de-c647c5d3c1c2" providerId="ADAL" clId="{CE7D25A1-9BFC-40F9-B360-6191555893E6}" dt="2020-07-17T19:27:18.816" v="3523" actId="27636"/>
          <ac:spMkLst>
            <pc:docMk/>
            <pc:sldMk cId="3191042330" sldId="267"/>
            <ac:spMk id="2" creationId="{AFF49FA3-9A03-46EB-8996-4F020AF9477E}"/>
          </ac:spMkLst>
        </pc:spChg>
        <pc:spChg chg="mod">
          <ac:chgData name="Boraiko, Olivia B" userId="b3b86b85-82af-44d5-b0de-c647c5d3c1c2" providerId="ADAL" clId="{CE7D25A1-9BFC-40F9-B360-6191555893E6}" dt="2020-07-17T19:26:32.537" v="3513" actId="20577"/>
          <ac:spMkLst>
            <pc:docMk/>
            <pc:sldMk cId="3191042330" sldId="267"/>
            <ac:spMk id="3" creationId="{7AA4661B-5B25-4455-9770-38429F7EFD91}"/>
          </ac:spMkLst>
        </pc:spChg>
        <pc:picChg chg="add mod">
          <ac:chgData name="Boraiko, Olivia B" userId="b3b86b85-82af-44d5-b0de-c647c5d3c1c2" providerId="ADAL" clId="{CE7D25A1-9BFC-40F9-B360-6191555893E6}" dt="2020-07-17T19:25:34.770" v="3478" actId="1076"/>
          <ac:picMkLst>
            <pc:docMk/>
            <pc:sldMk cId="3191042330" sldId="267"/>
            <ac:picMk id="6" creationId="{C08DD293-3FB6-4185-BC73-2C36E7ABF5BF}"/>
          </ac:picMkLst>
        </pc:picChg>
      </pc:sldChg>
      <pc:sldChg chg="addSp delSp modSp add mod">
        <pc:chgData name="Boraiko, Olivia B" userId="b3b86b85-82af-44d5-b0de-c647c5d3c1c2" providerId="ADAL" clId="{CE7D25A1-9BFC-40F9-B360-6191555893E6}" dt="2020-07-17T19:41:15.536" v="4244" actId="15"/>
        <pc:sldMkLst>
          <pc:docMk/>
          <pc:sldMk cId="2212179560" sldId="268"/>
        </pc:sldMkLst>
        <pc:spChg chg="mod">
          <ac:chgData name="Boraiko, Olivia B" userId="b3b86b85-82af-44d5-b0de-c647c5d3c1c2" providerId="ADAL" clId="{CE7D25A1-9BFC-40F9-B360-6191555893E6}" dt="2020-07-17T19:31:45.927" v="3544" actId="20577"/>
          <ac:spMkLst>
            <pc:docMk/>
            <pc:sldMk cId="2212179560" sldId="268"/>
            <ac:spMk id="2" creationId="{AFF49FA3-9A03-46EB-8996-4F020AF9477E}"/>
          </ac:spMkLst>
        </pc:spChg>
        <pc:spChg chg="mod">
          <ac:chgData name="Boraiko, Olivia B" userId="b3b86b85-82af-44d5-b0de-c647c5d3c1c2" providerId="ADAL" clId="{CE7D25A1-9BFC-40F9-B360-6191555893E6}" dt="2020-07-17T19:41:15.536" v="4244" actId="15"/>
          <ac:spMkLst>
            <pc:docMk/>
            <pc:sldMk cId="2212179560" sldId="268"/>
            <ac:spMk id="3" creationId="{7AA4661B-5B25-4455-9770-38429F7EFD91}"/>
          </ac:spMkLst>
        </pc:spChg>
        <pc:picChg chg="del">
          <ac:chgData name="Boraiko, Olivia B" userId="b3b86b85-82af-44d5-b0de-c647c5d3c1c2" providerId="ADAL" clId="{CE7D25A1-9BFC-40F9-B360-6191555893E6}" dt="2020-07-17T19:32:30.838" v="3637" actId="478"/>
          <ac:picMkLst>
            <pc:docMk/>
            <pc:sldMk cId="2212179560" sldId="268"/>
            <ac:picMk id="5" creationId="{565144DF-6A69-4ABE-8300-2446F0C48862}"/>
          </ac:picMkLst>
        </pc:picChg>
        <pc:picChg chg="del">
          <ac:chgData name="Boraiko, Olivia B" userId="b3b86b85-82af-44d5-b0de-c647c5d3c1c2" providerId="ADAL" clId="{CE7D25A1-9BFC-40F9-B360-6191555893E6}" dt="2020-07-17T19:32:30.286" v="3636" actId="478"/>
          <ac:picMkLst>
            <pc:docMk/>
            <pc:sldMk cId="2212179560" sldId="268"/>
            <ac:picMk id="6" creationId="{C08DD293-3FB6-4185-BC73-2C36E7ABF5BF}"/>
          </ac:picMkLst>
        </pc:picChg>
        <pc:picChg chg="add mod">
          <ac:chgData name="Boraiko, Olivia B" userId="b3b86b85-82af-44d5-b0de-c647c5d3c1c2" providerId="ADAL" clId="{CE7D25A1-9BFC-40F9-B360-6191555893E6}" dt="2020-07-17T19:36:14.044" v="3873" actId="1076"/>
          <ac:picMkLst>
            <pc:docMk/>
            <pc:sldMk cId="2212179560" sldId="268"/>
            <ac:picMk id="8" creationId="{076C46FA-236D-40B5-94FE-AD6A6610D09B}"/>
          </ac:picMkLst>
        </pc:picChg>
      </pc:sldChg>
    </pc:docChg>
  </pc:docChgLst>
  <pc:docChgLst>
    <pc:chgData name="Boraiko, Olivia B" userId="b3b86b85-82af-44d5-b0de-c647c5d3c1c2" providerId="ADAL" clId="{7ADBCC06-8B7E-4D84-B1A7-CFB58B1E452C}"/>
    <pc:docChg chg="modSld">
      <pc:chgData name="Boraiko, Olivia B" userId="b3b86b85-82af-44d5-b0de-c647c5d3c1c2" providerId="ADAL" clId="{7ADBCC06-8B7E-4D84-B1A7-CFB58B1E452C}" dt="2020-09-18T16:41:23.619" v="9" actId="20577"/>
      <pc:docMkLst>
        <pc:docMk/>
      </pc:docMkLst>
      <pc:sldChg chg="modSp">
        <pc:chgData name="Boraiko, Olivia B" userId="b3b86b85-82af-44d5-b0de-c647c5d3c1c2" providerId="ADAL" clId="{7ADBCC06-8B7E-4D84-B1A7-CFB58B1E452C}" dt="2020-09-18T16:41:23.619" v="9" actId="20577"/>
        <pc:sldMkLst>
          <pc:docMk/>
          <pc:sldMk cId="494718782" sldId="262"/>
        </pc:sldMkLst>
        <pc:spChg chg="mod">
          <ac:chgData name="Boraiko, Olivia B" userId="b3b86b85-82af-44d5-b0de-c647c5d3c1c2" providerId="ADAL" clId="{7ADBCC06-8B7E-4D84-B1A7-CFB58B1E452C}" dt="2020-09-18T16:41:23.619" v="9" actId="20577"/>
          <ac:spMkLst>
            <pc:docMk/>
            <pc:sldMk cId="494718782" sldId="262"/>
            <ac:spMk id="3" creationId="{10D3C3EC-2603-479A-83E9-899E90C792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limate.ncsu.edu/cronos/?station=TPIN" TargetMode="External"/><Relationship Id="rId2" Type="http://schemas.openxmlformats.org/officeDocument/2006/relationships/hyperlink" Target="https://wrcc.dri.edu/cgi-bin/cliMAIN.pl?nm153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://climate.ncsu.edu/cronos/?station=417044" TargetMode="External"/><Relationship Id="rId4" Type="http://schemas.openxmlformats.org/officeDocument/2006/relationships/hyperlink" Target="http://climate.ncsu.edu/cronos/?station=TGU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ism.oregonstate.edu/" TargetMode="External"/><Relationship Id="rId2" Type="http://schemas.openxmlformats.org/officeDocument/2006/relationships/hyperlink" Target="https://wrcc.dri.edu/Climate/prism_precip_maps.php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rcc.dri.edu/cgi-bin/cliMAIN.pl?nmccav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ps.gov/cave/learn/nature/weather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dsc.nws.noaa.gov/hdsc/pfds/pfds_printpage.html?lat=32.1187&amp;lon=-104.6498&amp;data=depth&amp;units=english&amp;series=pds#maps" TargetMode="External"/><Relationship Id="rId2" Type="http://schemas.openxmlformats.org/officeDocument/2006/relationships/hyperlink" Target="https://hdsc.nws.noaa.gov/hdsc/pfds/pfds_map_cont.html?bkmrk=n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dc.noaa.gov/cdo-web/datasets/PRECIP_HLY/stations/COOP:291475/detai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cdo-web/datasets/NEXRAD3/stations/NEXRAD:KHDX/detai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ncdc.noaa.gov/cdo-web/datasets/NEXRAD3/stations/NEXRAD:KMAF/detai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limate.ncsu.edu/cronos/?station=291480" TargetMode="External"/><Relationship Id="rId2" Type="http://schemas.openxmlformats.org/officeDocument/2006/relationships/hyperlink" Target="https://wrcc.dri.edu/cgi-bin/cliMAIN.pl?nmcca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imate.ncsu.edu/cronos/?station=297176" TargetMode="External"/><Relationship Id="rId2" Type="http://schemas.openxmlformats.org/officeDocument/2006/relationships/hyperlink" Target="https://wrcc.dri.edu/cgi-bin/cliMAIN.pl?nm717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limate.ncsu.edu/cronos/?station=29717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limate.ncsu.edu/requestdata" TargetMode="External"/><Relationship Id="rId2" Type="http://schemas.openxmlformats.org/officeDocument/2006/relationships/hyperlink" Target="https://wrcc.dri.edu/cgi-bin/cliMAIN.pl?nm153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://climate.ncsu.edu/cronos/?station=2915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9FA3-9A03-46EB-8996-4F020AF94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Climate Update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4661B-5B25-4455-9770-38429F7EF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7/17/2020</a:t>
            </a:r>
          </a:p>
          <a:p>
            <a:pPr algn="l"/>
            <a:r>
              <a:rPr lang="en-US" dirty="0"/>
              <a:t>Still need to explore possibilities NEXRAD (doppler radar data)</a:t>
            </a:r>
          </a:p>
          <a:p>
            <a:pPr algn="l"/>
            <a:r>
              <a:rPr lang="en-US" dirty="0"/>
              <a:t>DRI website does not provide observational data, only provides 30 year </a:t>
            </a:r>
            <a:r>
              <a:rPr lang="en-US"/>
              <a:t>climate normals</a:t>
            </a:r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1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9FA3-9A03-46EB-8996-4F020AF9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311433"/>
            <a:ext cx="9092184" cy="1097280"/>
          </a:xfrm>
        </p:spPr>
        <p:txBody>
          <a:bodyPr>
            <a:normAutofit/>
          </a:bodyPr>
          <a:lstStyle/>
          <a:p>
            <a:r>
              <a:rPr lang="en-US" dirty="0"/>
              <a:t>Additional Options</a:t>
            </a:r>
            <a:br>
              <a:rPr lang="en-US" dirty="0"/>
            </a:br>
            <a:r>
              <a:rPr lang="en-US" sz="1000" dirty="0">
                <a:hlinkClick r:id="rId2"/>
              </a:rPr>
              <a:t>https://wrcc.dri.edu/cgi-bin/cliMAIN.pl?nm1532</a:t>
            </a: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4661B-5B25-4455-9770-38429F7EF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744" y="1660603"/>
            <a:ext cx="6801612" cy="12398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Three different stations grouped on southern end of range in Texas</a:t>
            </a:r>
          </a:p>
          <a:p>
            <a:pPr marL="800100" lvl="1" indent="-342900" algn="l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TPIN - Pinery </a:t>
            </a:r>
            <a:r>
              <a:rPr lang="en-US" sz="1600" dirty="0">
                <a:hlinkClick r:id="rId3"/>
              </a:rPr>
              <a:t>http://climate.ncsu.edu/cronos/?station=TPIN</a:t>
            </a:r>
            <a:endParaRPr lang="en-US" sz="1600" dirty="0"/>
          </a:p>
          <a:p>
            <a:pPr marL="1257300" lvl="2" indent="-342900" algn="l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2001-2020</a:t>
            </a:r>
          </a:p>
          <a:p>
            <a:pPr marL="1257300" lvl="2" indent="-342900" algn="l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Provides</a:t>
            </a:r>
            <a:r>
              <a:rPr lang="en-US" sz="1600" b="1" dirty="0"/>
              <a:t> hourly data!</a:t>
            </a:r>
          </a:p>
          <a:p>
            <a:pPr marL="1714500" lvl="3" indent="-342900" algn="l">
              <a:buClrTx/>
              <a:buFont typeface="Arial" panose="020B0604020202020204" pitchFamily="34" charset="0"/>
              <a:buChar char="•"/>
            </a:pPr>
            <a:r>
              <a:rPr lang="en-US" dirty="0"/>
              <a:t>Also wind speed, air temp, dew point, solar radiation, relative humidity</a:t>
            </a:r>
          </a:p>
          <a:p>
            <a:pPr marL="800100" lvl="1" indent="-342900" algn="l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TGUA – The Bowl  </a:t>
            </a:r>
            <a:r>
              <a:rPr lang="en-US" sz="1600" dirty="0">
                <a:hlinkClick r:id="rId4"/>
              </a:rPr>
              <a:t>http://climate.ncsu.edu/cronos/?station=TGUA</a:t>
            </a:r>
            <a:endParaRPr lang="en-US" sz="1600" dirty="0"/>
          </a:p>
          <a:p>
            <a:pPr marL="1257300" lvl="2" indent="-342900" algn="l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1997-2020</a:t>
            </a:r>
          </a:p>
          <a:p>
            <a:pPr marL="1257300" lvl="2" indent="-342900" algn="l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Provides hourly! </a:t>
            </a:r>
          </a:p>
          <a:p>
            <a:pPr marL="1714500" lvl="3" indent="-342900" algn="l">
              <a:buClrTx/>
              <a:buFont typeface="Arial" panose="020B0604020202020204" pitchFamily="34" charset="0"/>
              <a:buChar char="•"/>
            </a:pPr>
            <a:r>
              <a:rPr lang="en-US" dirty="0"/>
              <a:t>Also wind speed, sea level pressure, relative humidity, temp, solar radiation</a:t>
            </a:r>
          </a:p>
          <a:p>
            <a:pPr marL="800100" lvl="1" indent="-342900" algn="l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Pine Springs  </a:t>
            </a:r>
            <a:r>
              <a:rPr lang="en-US" sz="1600" dirty="0">
                <a:hlinkClick r:id="rId5"/>
              </a:rPr>
              <a:t>http://climate.ncsu.edu/cronos/?station=417044</a:t>
            </a:r>
            <a:endParaRPr lang="en-US" sz="1600" dirty="0"/>
          </a:p>
          <a:p>
            <a:pPr marL="1257300" lvl="2" indent="-342900" algn="l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1939-2011</a:t>
            </a:r>
          </a:p>
          <a:p>
            <a:pPr marL="1257300" lvl="2" indent="-342900" algn="l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Daily </a:t>
            </a:r>
            <a:r>
              <a:rPr lang="en-US" sz="1600" err="1"/>
              <a:t>precip</a:t>
            </a:r>
            <a:r>
              <a:rPr lang="en-US" sz="1600" dirty="0"/>
              <a:t> and temp</a:t>
            </a:r>
          </a:p>
          <a:p>
            <a:pPr marL="1714500" lvl="3" indent="-342900" algn="l">
              <a:buClrTx/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 algn="l">
              <a:buClrTx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57300" lvl="2" indent="-342900" algn="l">
              <a:buClrTx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57300" lvl="2" indent="-342900" algn="l">
              <a:buClrTx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57300" lvl="2" indent="-342900" algn="l">
              <a:buClrTx/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 algn="l">
              <a:buClrTx/>
            </a:pPr>
            <a:endParaRPr lang="en-US" sz="1500" dirty="0">
              <a:solidFill>
                <a:schemeClr val="bg1"/>
              </a:solidFill>
            </a:endParaRPr>
          </a:p>
          <a:p>
            <a:pPr marL="800100" lvl="1" indent="-342900" algn="l">
              <a:buClrTx/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algn="l">
              <a:buClrTx/>
            </a:pPr>
            <a:endParaRPr lang="en-US" sz="15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6C46FA-236D-40B5-94FE-AD6A6610D0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625" y="1968221"/>
            <a:ext cx="3245302" cy="302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7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9FA3-9A03-46EB-8996-4F020AF9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34119"/>
            <a:ext cx="4486656" cy="1645920"/>
          </a:xfrm>
        </p:spPr>
        <p:txBody>
          <a:bodyPr>
            <a:normAutofit/>
          </a:bodyPr>
          <a:lstStyle/>
          <a:p>
            <a:r>
              <a:rPr lang="en-US" sz="2000"/>
              <a:t>PRISM </a:t>
            </a:r>
            <a:r>
              <a:rPr lang="en-US" sz="2000" err="1"/>
              <a:t>PrecipITATION</a:t>
            </a:r>
            <a:r>
              <a:rPr lang="en-US" sz="2000"/>
              <a:t> MAPS</a:t>
            </a:r>
            <a:br>
              <a:rPr lang="en-US" sz="2000" dirty="0"/>
            </a:br>
            <a:br>
              <a:rPr lang="en-US" sz="700" dirty="0"/>
            </a:br>
            <a:r>
              <a:rPr lang="en-US" sz="700" dirty="0">
                <a:hlinkClick r:id="rId2"/>
              </a:rPr>
              <a:t>https://wrcc.dri.edu/Climate/prism_precip_maps.php</a:t>
            </a:r>
            <a:endParaRPr lang="en-US" sz="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4661B-5B25-4455-9770-38429F7EF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677" y="2483263"/>
            <a:ext cx="4763176" cy="12756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/>
              <a:t>800m PRISM map of 30 year normal for 1981-2010 </a:t>
            </a:r>
            <a:endParaRPr lang="en-US"/>
          </a:p>
          <a:p>
            <a:pPr marL="342900" indent="-342900" algn="l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/>
              <a:t>PRISM climate data: </a:t>
            </a:r>
          </a:p>
          <a:p>
            <a:pPr marL="800100" lvl="1" indent="-342900" algn="l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https://prism.oregonstate.edu/</a:t>
            </a:r>
            <a:endParaRPr lang="en-US" sz="1600"/>
          </a:p>
          <a:p>
            <a:pPr marL="342900" indent="-342900" algn="l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/>
              <a:t>Basically a visualization / map of what is provided on DRI pages</a:t>
            </a:r>
          </a:p>
          <a:p>
            <a:pPr marL="342900" indent="-342900" algn="l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/>
              <a:t>Monthly average precipitation by state , annual average </a:t>
            </a:r>
            <a:r>
              <a:rPr lang="en-US" sz="1600" err="1"/>
              <a:t>precip</a:t>
            </a:r>
            <a:r>
              <a:rPr lang="en-US" sz="1600"/>
              <a:t> by state, annual average </a:t>
            </a:r>
            <a:r>
              <a:rPr lang="en-US" sz="1600" err="1"/>
              <a:t>precip</a:t>
            </a:r>
            <a:r>
              <a:rPr lang="en-US" sz="1600"/>
              <a:t> by region for 1981-2010</a:t>
            </a:r>
          </a:p>
          <a:p>
            <a:pPr marL="342900" indent="-342900" algn="l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/>
              <a:t>DRI website doesn’t provide actual data, only gives climate normal based on data</a:t>
            </a:r>
          </a:p>
          <a:p>
            <a:pPr marL="342900" indent="-342900" algn="l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/>
              <a:t>Also offers 1961-1990</a:t>
            </a:r>
            <a:endParaRPr lang="en-US" sz="1600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EC62945-0957-4167-A370-9791CCD4A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D3F9FD-D19A-4420-B731-C744F579D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030" y="678044"/>
            <a:ext cx="2245870" cy="255212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2E68D0E-3482-4E37-B4E3-7178D5C17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633" y="674966"/>
            <a:ext cx="2251288" cy="2558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CF38F9-DAFE-4411-B84E-3379E1B7D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9292" y="3589866"/>
            <a:ext cx="3226365" cy="241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5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A8B8-90B5-4635-BDA3-8100EA45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811" y="182900"/>
            <a:ext cx="7729728" cy="1188720"/>
          </a:xfrm>
        </p:spPr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C3EC-2603-479A-83E9-899E90C79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28" y="1217576"/>
            <a:ext cx="7729728" cy="31019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Pdf with metadata and descriptions for recurrence intervals</a:t>
            </a:r>
          </a:p>
          <a:p>
            <a:r>
              <a:rPr lang="en-US" sz="1200" dirty="0"/>
              <a:t>Does </a:t>
            </a:r>
            <a:r>
              <a:rPr lang="en-US" sz="1200" dirty="0" err="1"/>
              <a:t>nexrad</a:t>
            </a:r>
            <a:r>
              <a:rPr lang="en-US" sz="1200" dirty="0"/>
              <a:t> data give data as points? How accessible is it  </a:t>
            </a:r>
          </a:p>
          <a:p>
            <a:endParaRPr lang="en-US" sz="1200" dirty="0"/>
          </a:p>
          <a:p>
            <a:r>
              <a:rPr lang="en-US" sz="1200" dirty="0"/>
              <a:t>Does Carlsbad national park data look any different? Download in inches</a:t>
            </a:r>
          </a:p>
          <a:p>
            <a:pPr lvl="1"/>
            <a:r>
              <a:rPr lang="en-US" sz="1200" dirty="0"/>
              <a:t>How is it delivered? Discrete time intervals?</a:t>
            </a:r>
          </a:p>
          <a:p>
            <a:pPr lvl="1"/>
            <a:r>
              <a:rPr lang="en-US" sz="1200" dirty="0"/>
              <a:t>More documentation on recurrence interval rainfall data</a:t>
            </a:r>
          </a:p>
          <a:p>
            <a:pPr lvl="1"/>
            <a:r>
              <a:rPr lang="en-US" sz="1200" dirty="0"/>
              <a:t>Read into NEXRAD radar data, can it be put into a useful form? Rainfall maps? </a:t>
            </a:r>
          </a:p>
          <a:p>
            <a:pPr lvl="1"/>
            <a:r>
              <a:rPr lang="en-US" sz="1200" dirty="0"/>
              <a:t>Is there a way to get rainfall maps of individual storms, or interval rainfall values?</a:t>
            </a:r>
          </a:p>
          <a:p>
            <a:pPr lvl="2"/>
            <a:endParaRPr lang="en-US" sz="1200" dirty="0"/>
          </a:p>
          <a:p>
            <a:pPr lvl="2"/>
            <a:r>
              <a:rPr lang="en-US" sz="1200" dirty="0"/>
              <a:t>NEXRAD is a map, possibly get daily or hourly rainfall maps of area?</a:t>
            </a:r>
          </a:p>
          <a:p>
            <a:pPr lvl="2"/>
            <a:endParaRPr lang="en-US" sz="1200" dirty="0"/>
          </a:p>
          <a:p>
            <a:pPr lvl="2"/>
            <a:r>
              <a:rPr lang="en-US" sz="1200" dirty="0"/>
              <a:t>Independent </a:t>
            </a:r>
            <a:r>
              <a:rPr lang="en-US" sz="1200" dirty="0" err="1"/>
              <a:t>gis</a:t>
            </a:r>
            <a:r>
              <a:rPr lang="en-US" sz="1200" dirty="0"/>
              <a:t> project looking at relief and structure</a:t>
            </a:r>
          </a:p>
          <a:p>
            <a:pPr lvl="2"/>
            <a:r>
              <a:rPr lang="en-US" sz="1200" dirty="0"/>
              <a:t>Data packet exploring rainfall and river data </a:t>
            </a:r>
          </a:p>
          <a:p>
            <a:pPr lvl="2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471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9FA3-9A03-46EB-8996-4F020AF9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2042" y="214200"/>
            <a:ext cx="8727915" cy="1097280"/>
          </a:xfrm>
        </p:spPr>
        <p:txBody>
          <a:bodyPr>
            <a:normAutofit fontScale="90000"/>
          </a:bodyPr>
          <a:lstStyle/>
          <a:p>
            <a:r>
              <a:rPr lang="en-US" dirty="0"/>
              <a:t>Carlsbad National Park Climate</a:t>
            </a:r>
            <a:br>
              <a:rPr lang="en-US" dirty="0"/>
            </a:br>
            <a:r>
              <a:rPr lang="en-US" sz="1800" dirty="0"/>
              <a:t>Semi-arid climate with mild winters and hot summers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AF122B-B4F6-4D0C-B18A-09D107725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66330"/>
              </p:ext>
            </p:extLst>
          </p:nvPr>
        </p:nvGraphicFramePr>
        <p:xfrm>
          <a:off x="221575" y="1667206"/>
          <a:ext cx="6600620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20124">
                  <a:extLst>
                    <a:ext uri="{9D8B030D-6E8A-4147-A177-3AD203B41FA5}">
                      <a16:colId xmlns:a16="http://schemas.microsoft.com/office/drawing/2014/main" val="1675134483"/>
                    </a:ext>
                  </a:extLst>
                </a:gridCol>
                <a:gridCol w="1320124">
                  <a:extLst>
                    <a:ext uri="{9D8B030D-6E8A-4147-A177-3AD203B41FA5}">
                      <a16:colId xmlns:a16="http://schemas.microsoft.com/office/drawing/2014/main" val="2425038670"/>
                    </a:ext>
                  </a:extLst>
                </a:gridCol>
                <a:gridCol w="1320124">
                  <a:extLst>
                    <a:ext uri="{9D8B030D-6E8A-4147-A177-3AD203B41FA5}">
                      <a16:colId xmlns:a16="http://schemas.microsoft.com/office/drawing/2014/main" val="2277968350"/>
                    </a:ext>
                  </a:extLst>
                </a:gridCol>
                <a:gridCol w="1320124">
                  <a:extLst>
                    <a:ext uri="{9D8B030D-6E8A-4147-A177-3AD203B41FA5}">
                      <a16:colId xmlns:a16="http://schemas.microsoft.com/office/drawing/2014/main" val="2956414639"/>
                    </a:ext>
                  </a:extLst>
                </a:gridCol>
                <a:gridCol w="1320124">
                  <a:extLst>
                    <a:ext uri="{9D8B030D-6E8A-4147-A177-3AD203B41FA5}">
                      <a16:colId xmlns:a16="http://schemas.microsoft.com/office/drawing/2014/main" val="406782790"/>
                    </a:ext>
                  </a:extLst>
                </a:gridCol>
              </a:tblGrid>
              <a:tr h="398717">
                <a:tc>
                  <a:txBody>
                    <a:bodyPr/>
                    <a:lstStyle/>
                    <a:p>
                      <a:r>
                        <a:rPr lang="en-US" sz="1500" dirty="0"/>
                        <a:t>Annual </a:t>
                      </a:r>
                      <a:r>
                        <a:rPr lang="en-US" sz="1500" dirty="0" err="1"/>
                        <a:t>Precip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Annual Max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Annual Min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Annual Mean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Monsoon Season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197"/>
                  </a:ext>
                </a:extLst>
              </a:tr>
              <a:tr h="398717">
                <a:tc>
                  <a:txBody>
                    <a:bodyPr/>
                    <a:lstStyle/>
                    <a:p>
                      <a:r>
                        <a:rPr lang="en-US" sz="1500" dirty="0"/>
                        <a:t>37.8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79°F</a:t>
                      </a:r>
                      <a:endParaRPr lang="en-US" sz="1500" b="0" dirty="0"/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47°F</a:t>
                      </a:r>
                      <a:endParaRPr lang="en-US" sz="1500" b="0" dirty="0"/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/>
                        <a:t>63</a:t>
                      </a:r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°F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July through September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886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ED52E1-234C-4246-9845-E1D13DE7C4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31348"/>
              </p:ext>
            </p:extLst>
          </p:nvPr>
        </p:nvGraphicFramePr>
        <p:xfrm>
          <a:off x="7222839" y="1944947"/>
          <a:ext cx="4685069" cy="37671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493">
                  <a:extLst>
                    <a:ext uri="{9D8B030D-6E8A-4147-A177-3AD203B41FA5}">
                      <a16:colId xmlns:a16="http://schemas.microsoft.com/office/drawing/2014/main" val="960879129"/>
                    </a:ext>
                  </a:extLst>
                </a:gridCol>
                <a:gridCol w="1007155">
                  <a:extLst>
                    <a:ext uri="{9D8B030D-6E8A-4147-A177-3AD203B41FA5}">
                      <a16:colId xmlns:a16="http://schemas.microsoft.com/office/drawing/2014/main" val="4037663051"/>
                    </a:ext>
                  </a:extLst>
                </a:gridCol>
                <a:gridCol w="1007155">
                  <a:extLst>
                    <a:ext uri="{9D8B030D-6E8A-4147-A177-3AD203B41FA5}">
                      <a16:colId xmlns:a16="http://schemas.microsoft.com/office/drawing/2014/main" val="3001153677"/>
                    </a:ext>
                  </a:extLst>
                </a:gridCol>
                <a:gridCol w="1034133">
                  <a:extLst>
                    <a:ext uri="{9D8B030D-6E8A-4147-A177-3AD203B41FA5}">
                      <a16:colId xmlns:a16="http://schemas.microsoft.com/office/drawing/2014/main" val="318488755"/>
                    </a:ext>
                  </a:extLst>
                </a:gridCol>
                <a:gridCol w="1034133">
                  <a:extLst>
                    <a:ext uri="{9D8B030D-6E8A-4147-A177-3AD203B41FA5}">
                      <a16:colId xmlns:a16="http://schemas.microsoft.com/office/drawing/2014/main" val="1841371648"/>
                    </a:ext>
                  </a:extLst>
                </a:gridCol>
              </a:tblGrid>
              <a:tr h="202672">
                <a:tc gridSpan="5"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Weather Records from January 1935 to April 2004​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39453"/>
                  </a:ext>
                </a:extLst>
              </a:tr>
              <a:tr h="438326">
                <a:tc>
                  <a:txBody>
                    <a:bodyPr/>
                    <a:lstStyle/>
                    <a:p>
                      <a:pPr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Record HighTemperature (°F/ºC)​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</a:rPr>
                        <a:t>Record </a:t>
                      </a:r>
                      <a:r>
                        <a:rPr lang="en-US" sz="800" u="none" strike="noStrike" dirty="0" err="1">
                          <a:effectLst/>
                        </a:rPr>
                        <a:t>LowTemperature</a:t>
                      </a:r>
                      <a:r>
                        <a:rPr lang="en-US" sz="800" u="none" strike="noStrike" dirty="0">
                          <a:effectLst/>
                        </a:rPr>
                        <a:t> (°F/ºC)​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</a:rPr>
                        <a:t>Record </a:t>
                      </a:r>
                      <a:r>
                        <a:rPr lang="en-US" sz="800" u="none" strike="noStrike" dirty="0" err="1">
                          <a:effectLst/>
                        </a:rPr>
                        <a:t>HighPrecipitation</a:t>
                      </a:r>
                      <a:r>
                        <a:rPr lang="en-US" sz="800" u="none" strike="noStrike" dirty="0">
                          <a:effectLst/>
                        </a:rPr>
                        <a:t> (in/cm)​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Average MonthlyPrecipitation (in/cm)​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extLst>
                  <a:ext uri="{0D108BD9-81ED-4DB2-BD59-A6C34878D82A}">
                    <a16:rowId xmlns:a16="http://schemas.microsoft.com/office/drawing/2014/main" val="2932006013"/>
                  </a:ext>
                </a:extLst>
              </a:tr>
              <a:tr h="202672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January​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81/27​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-4/-20​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2.37/6.02​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0.45/1.14​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extLst>
                  <a:ext uri="{0D108BD9-81ED-4DB2-BD59-A6C34878D82A}">
                    <a16:rowId xmlns:a16="http://schemas.microsoft.com/office/drawing/2014/main" val="1643828940"/>
                  </a:ext>
                </a:extLst>
              </a:tr>
              <a:tr h="320499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</a:rPr>
                        <a:t>February​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84/29​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1/-17​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</a:rPr>
                        <a:t>2.44/6.20​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0.43/1.09​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extLst>
                  <a:ext uri="{0D108BD9-81ED-4DB2-BD59-A6C34878D82A}">
                    <a16:rowId xmlns:a16="http://schemas.microsoft.com/office/drawing/2014/main" val="3853260020"/>
                  </a:ext>
                </a:extLst>
              </a:tr>
              <a:tr h="202672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March​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</a:rPr>
                        <a:t>94/34​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10/-12​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3.59/9.12​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0.41/1.04​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extLst>
                  <a:ext uri="{0D108BD9-81ED-4DB2-BD59-A6C34878D82A}">
                    <a16:rowId xmlns:a16="http://schemas.microsoft.com/office/drawing/2014/main" val="261740584"/>
                  </a:ext>
                </a:extLst>
              </a:tr>
              <a:tr h="202672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April​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96/36​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21/-6​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5.81/14.76​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0.60/1.52​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extLst>
                  <a:ext uri="{0D108BD9-81ED-4DB2-BD59-A6C34878D82A}">
                    <a16:rowId xmlns:a16="http://schemas.microsoft.com/office/drawing/2014/main" val="3546911939"/>
                  </a:ext>
                </a:extLst>
              </a:tr>
              <a:tr h="202672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May​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106/41​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31/-1​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</a:rPr>
                        <a:t>10.57/26.85​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</a:rPr>
                        <a:t>1.42/3.61​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extLst>
                  <a:ext uri="{0D108BD9-81ED-4DB2-BD59-A6C34878D82A}">
                    <a16:rowId xmlns:a16="http://schemas.microsoft.com/office/drawing/2014/main" val="2753527663"/>
                  </a:ext>
                </a:extLst>
              </a:tr>
              <a:tr h="202672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June​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</a:rPr>
                        <a:t>110/43​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41/5​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8.52/21.64​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1.71/4.34​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extLst>
                  <a:ext uri="{0D108BD9-81ED-4DB2-BD59-A6C34878D82A}">
                    <a16:rowId xmlns:a16="http://schemas.microsoft.com/office/drawing/2014/main" val="645466294"/>
                  </a:ext>
                </a:extLst>
              </a:tr>
              <a:tr h="202672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July​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106/41​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50/10​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</a:rPr>
                        <a:t>5.96/15.14​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2.06/5.23​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extLst>
                  <a:ext uri="{0D108BD9-81ED-4DB2-BD59-A6C34878D82A}">
                    <a16:rowId xmlns:a16="http://schemas.microsoft.com/office/drawing/2014/main" val="2564831425"/>
                  </a:ext>
                </a:extLst>
              </a:tr>
              <a:tr h="202672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August​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104/40​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52/11​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11.71/29.74​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2.38/6.05​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extLst>
                  <a:ext uri="{0D108BD9-81ED-4DB2-BD59-A6C34878D82A}">
                    <a16:rowId xmlns:a16="http://schemas.microsoft.com/office/drawing/2014/main" val="1930618446"/>
                  </a:ext>
                </a:extLst>
              </a:tr>
              <a:tr h="320499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September​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100/38​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</a:rPr>
                        <a:t>33/1​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12.37/31.42​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2.90/7.37​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extLst>
                  <a:ext uri="{0D108BD9-81ED-4DB2-BD59-A6C34878D82A}">
                    <a16:rowId xmlns:a16="http://schemas.microsoft.com/office/drawing/2014/main" val="3050224834"/>
                  </a:ext>
                </a:extLst>
              </a:tr>
              <a:tr h="320499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October​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97/36​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15/-9​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5.12/13.00​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1.40/3.56​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extLst>
                  <a:ext uri="{0D108BD9-81ED-4DB2-BD59-A6C34878D82A}">
                    <a16:rowId xmlns:a16="http://schemas.microsoft.com/office/drawing/2014/main" val="2471476549"/>
                  </a:ext>
                </a:extLst>
              </a:tr>
              <a:tr h="320499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November​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86/30​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8/-13​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4.50/11.43​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0.56/1.42​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extLst>
                  <a:ext uri="{0D108BD9-81ED-4DB2-BD59-A6C34878D82A}">
                    <a16:rowId xmlns:a16="http://schemas.microsoft.com/office/drawing/2014/main" val="2774980213"/>
                  </a:ext>
                </a:extLst>
              </a:tr>
              <a:tr h="320499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December​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80/27​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</a:rPr>
                        <a:t>2/-17​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</a:rPr>
                        <a:t>3.56/9.04​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</a:rPr>
                        <a:t>0.48/1.22​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792" marR="87792" marT="43896" marB="43896"/>
                </a:tc>
                <a:extLst>
                  <a:ext uri="{0D108BD9-81ED-4DB2-BD59-A6C34878D82A}">
                    <a16:rowId xmlns:a16="http://schemas.microsoft.com/office/drawing/2014/main" val="3443470158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E9B4B526-5AD2-4B13-98DA-6EA1B093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32" y="3033586"/>
            <a:ext cx="4364105" cy="316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2B0FBF-779B-4D19-81C4-B67274246C58}"/>
              </a:ext>
            </a:extLst>
          </p:cNvPr>
          <p:cNvSpPr txBox="1"/>
          <p:nvPr/>
        </p:nvSpPr>
        <p:spPr>
          <a:xfrm>
            <a:off x="1021256" y="6274468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https://wrcc.dri.edu/cgi-bin/cliMAIN.pl?nmccav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8D12EF-D6C5-4B15-A47D-86A3D78CF8B6}"/>
              </a:ext>
            </a:extLst>
          </p:cNvPr>
          <p:cNvSpPr txBox="1"/>
          <p:nvPr/>
        </p:nvSpPr>
        <p:spPr>
          <a:xfrm>
            <a:off x="7119092" y="5833320"/>
            <a:ext cx="6681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https://www.nps.gov/cave/learn/nature/weather.htm</a:t>
            </a:r>
            <a:endParaRPr lang="en-US" b="0" i="0" u="sng" strike="noStrike" dirty="0">
              <a:solidFill>
                <a:srgbClr val="0563C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9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9FA3-9A03-46EB-8996-4F020AF9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2042" y="214200"/>
            <a:ext cx="8727915" cy="1097280"/>
          </a:xfrm>
        </p:spPr>
        <p:txBody>
          <a:bodyPr>
            <a:normAutofit fontScale="90000"/>
          </a:bodyPr>
          <a:lstStyle/>
          <a:p>
            <a:r>
              <a:rPr lang="en-US" dirty="0"/>
              <a:t>Precipitation Frequency Estimates</a:t>
            </a:r>
            <a:endParaRPr lang="en-US" sz="1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BC62E8D-F9B6-408F-9A2A-8CD9774356D4}"/>
              </a:ext>
            </a:extLst>
          </p:cNvPr>
          <p:cNvSpPr txBox="1">
            <a:spLocks/>
          </p:cNvSpPr>
          <p:nvPr/>
        </p:nvSpPr>
        <p:spPr>
          <a:xfrm>
            <a:off x="1733976" y="1992011"/>
            <a:ext cx="8326375" cy="35078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https://hdsc.nws.noaa.gov/hdsc/pfds/pfds_map_cont.html?bkmrk=nm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Interactive map provides point precipitation frequency estimate tables EVERYWHERE in NM with 90% confidence intervals​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Graphical or tabular 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Ie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hlinkClick r:id="rId3"/>
              </a:rPr>
              <a:t>https://hdsc.nws.noaa.gov/hdsc/pfds/pfds_printpage.html?lat=32.1187&amp;lon=-104.6498&amp;data=depth&amp;units=english&amp;series=pds#maps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85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9FA3-9A03-46EB-8996-4F020AF9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2042" y="214200"/>
            <a:ext cx="8727915" cy="1097280"/>
          </a:xfrm>
        </p:spPr>
        <p:txBody>
          <a:bodyPr>
            <a:normAutofit/>
          </a:bodyPr>
          <a:lstStyle/>
          <a:p>
            <a:r>
              <a:rPr lang="en-US" dirty="0"/>
              <a:t>Carlsbad Station</a:t>
            </a: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4661B-5B25-4455-9770-38429F7EF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0508" y="2189106"/>
            <a:ext cx="6801612" cy="1239894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Two stations provide hourly, Carlsbad (1947-2014) and Cavern City Airport (1949-2014) 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Provides hourly, and Carlsbad provides 15 min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https://www.ncdc.noaa.gov/cdo-web/datasets/PRECIP_HLY/stations/COOP:291475/detail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3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9FA3-9A03-46EB-8996-4F020AF9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2042" y="214200"/>
            <a:ext cx="8727915" cy="109728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Nexrad</a:t>
            </a:r>
            <a:r>
              <a:rPr lang="en-US" dirty="0"/>
              <a:t> Doppler weather radars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6EF51-DCA7-47B0-B61F-27457AA2A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15" y="4022132"/>
            <a:ext cx="3971926" cy="2126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7B0200-49BE-48FA-B8BE-DC78BEA15853}"/>
              </a:ext>
            </a:extLst>
          </p:cNvPr>
          <p:cNvSpPr txBox="1"/>
          <p:nvPr/>
        </p:nvSpPr>
        <p:spPr>
          <a:xfrm>
            <a:off x="120210" y="1558148"/>
            <a:ext cx="84900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stations within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Holloman AFB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hlinkClick r:id="rId3"/>
              </a:rPr>
              <a:t>https://www.ncdc.noaa.gov/cdo-web/datasets/NEXRAD3/stations/NEXRAD:KHDX/detail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Midland Odessa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hlinkClick r:id="rId4"/>
              </a:rPr>
              <a:t>https://www.ncdc.noaa.gov/cdo-web/datasets/NEXRAD3/stations/NEXRAD:KMAF/detail</a:t>
            </a:r>
            <a:endParaRPr lang="en-US" sz="15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5EFA48-2A41-4486-97FA-AF7D57E70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800" y="3189810"/>
            <a:ext cx="3428015" cy="28622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048BB7-735A-42E4-A84B-042ADC56C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259" y="3189811"/>
            <a:ext cx="3461541" cy="286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3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9FA3-9A03-46EB-8996-4F020AF9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664" y="214200"/>
            <a:ext cx="10506456" cy="1097280"/>
          </a:xfrm>
        </p:spPr>
        <p:txBody>
          <a:bodyPr>
            <a:normAutofit fontScale="90000"/>
          </a:bodyPr>
          <a:lstStyle/>
          <a:p>
            <a:r>
              <a:rPr lang="en-US" dirty="0"/>
              <a:t>COOP Carlsbad Caverns Station 291480</a:t>
            </a:r>
            <a:br>
              <a:rPr lang="en-US" dirty="0"/>
            </a:br>
            <a:r>
              <a:rPr lang="en-US" sz="1000" dirty="0">
                <a:hlinkClick r:id="rId2"/>
              </a:rPr>
              <a:t>https://wrcc.dri.edu/cgi-bin/cliMAIN.pl?nmccav</a:t>
            </a: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4661B-5B25-4455-9770-38429F7EF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413" y="1725467"/>
            <a:ext cx="6801612" cy="12398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ClrTx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2/1/1930 – 7/17/2020</a:t>
            </a:r>
            <a:endParaRPr lang="en-US"/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max/min/avg temp and </a:t>
            </a:r>
            <a:r>
              <a:rPr lang="en-US" sz="2400" dirty="0" err="1">
                <a:solidFill>
                  <a:schemeClr val="bg1"/>
                </a:solidFill>
              </a:rPr>
              <a:t>precip</a:t>
            </a:r>
            <a:r>
              <a:rPr lang="en-US" sz="2400" dirty="0">
                <a:solidFill>
                  <a:schemeClr val="bg1"/>
                </a:solidFill>
              </a:rPr>
              <a:t> at daily resolution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 access data: </a:t>
            </a:r>
            <a:r>
              <a:rPr lang="en-US" sz="2400" dirty="0">
                <a:hlinkClick r:id="rId3"/>
              </a:rPr>
              <a:t>http://climate.ncsu.edu/cronos/?station=291480 </a:t>
            </a:r>
            <a:endParaRPr lang="en-US" sz="2400" dirty="0"/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DRI website doesn’t provide actual data, only gives climate normal based on data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Downloaded, title raw </a:t>
            </a:r>
            <a:r>
              <a:rPr lang="en-US" sz="2400" dirty="0" err="1"/>
              <a:t>carslabd</a:t>
            </a:r>
            <a:r>
              <a:rPr lang="en-US" sz="2400" dirty="0"/>
              <a:t> caverns </a:t>
            </a:r>
            <a:r>
              <a:rPr lang="en-US" sz="2400" dirty="0" err="1"/>
              <a:t>stn</a:t>
            </a:r>
            <a:r>
              <a:rPr lang="en-US" sz="2400" dirty="0"/>
              <a:t> climate data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BB903-EDE3-4411-9378-F5D2C92B1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103" y="1723590"/>
            <a:ext cx="2942988" cy="22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8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9FA3-9A03-46EB-8996-4F020AF9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508" y="250775"/>
            <a:ext cx="9560798" cy="1097280"/>
          </a:xfrm>
        </p:spPr>
        <p:txBody>
          <a:bodyPr>
            <a:normAutofit fontScale="90000"/>
          </a:bodyPr>
          <a:lstStyle/>
          <a:p>
            <a:r>
              <a:rPr lang="en-US" dirty="0"/>
              <a:t>COOP Queen RANGER </a:t>
            </a:r>
            <a:r>
              <a:rPr lang="en-US" dirty="0" err="1"/>
              <a:t>STATIOn</a:t>
            </a:r>
            <a:r>
              <a:rPr lang="en-US" dirty="0"/>
              <a:t> 297176</a:t>
            </a:r>
            <a:br>
              <a:rPr lang="en-US" dirty="0"/>
            </a:br>
            <a:r>
              <a:rPr lang="en-US" sz="1000" dirty="0">
                <a:hlinkClick r:id="rId2"/>
              </a:rPr>
              <a:t>https://wrcc.dri.edu/cgi-bin/cliMAIN.pl?nm7176</a:t>
            </a: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4661B-5B25-4455-9770-38429F7EF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0508" y="2189106"/>
            <a:ext cx="6801612" cy="1239894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1/1/1963 – 3/31/1975 (contains 4044/4473 days)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daily precipitation (no temp)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access daily data: </a:t>
            </a:r>
            <a:r>
              <a:rPr lang="en-US" dirty="0">
                <a:hlinkClick r:id="rId3"/>
              </a:rPr>
              <a:t>http://climate.ncsu.edu/cronos/?station=297176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access climate summaries: </a:t>
            </a:r>
            <a:r>
              <a:rPr lang="en-US" sz="2000" dirty="0">
                <a:hlinkClick r:id="rId2"/>
              </a:rPr>
              <a:t>https://wrcc.dri.edu/cgi-bin/cliMAIN.pl?nm7176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3AC1B-193C-4030-B40A-87C93BC5846C}"/>
              </a:ext>
            </a:extLst>
          </p:cNvPr>
          <p:cNvSpPr txBox="1"/>
          <p:nvPr/>
        </p:nvSpPr>
        <p:spPr>
          <a:xfrm>
            <a:off x="813816" y="1445415"/>
            <a:ext cx="10991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***wrcc.dri.edu… does not provide actual daily data, they only compute averages and 30-year climate summaries, hence why 1981-2010 tab is completely null, no data (same for other stations)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DDDD3-7283-47C5-9DB0-2BE5F1A69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494" y="3429000"/>
            <a:ext cx="2977129" cy="239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9FA3-9A03-46EB-8996-4F020AF9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311433"/>
            <a:ext cx="9092184" cy="1097280"/>
          </a:xfrm>
        </p:spPr>
        <p:txBody>
          <a:bodyPr>
            <a:normAutofit fontScale="90000"/>
          </a:bodyPr>
          <a:lstStyle/>
          <a:p>
            <a:r>
              <a:rPr lang="en-US" dirty="0"/>
              <a:t>COOP Queen Station 297172</a:t>
            </a:r>
            <a:br>
              <a:rPr lang="en-US" dirty="0"/>
            </a:br>
            <a:r>
              <a:rPr lang="en-US" sz="1600" dirty="0"/>
              <a:t>(no DRI climate summaries Exist For this station)</a:t>
            </a:r>
            <a:br>
              <a:rPr lang="en-US" dirty="0"/>
            </a:b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4661B-5B25-4455-9770-38429F7EF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0508" y="2189106"/>
            <a:ext cx="6801612" cy="12398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4/28/2000 – 3/7/2007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</a:rPr>
              <a:t>***2006 and 2007 are empty</a:t>
            </a:r>
            <a:endParaRPr lang="en-US" sz="1800" dirty="0">
              <a:solidFill>
                <a:schemeClr val="bg1"/>
              </a:solidFill>
            </a:endParaRP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Additional Queen station covering later period, .8 miles from Queen RS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max/min/avg temp and </a:t>
            </a:r>
            <a:r>
              <a:rPr lang="en-US" sz="1800" err="1">
                <a:solidFill>
                  <a:schemeClr val="bg1"/>
                </a:solidFill>
              </a:rPr>
              <a:t>precip</a:t>
            </a:r>
            <a:r>
              <a:rPr lang="en-US" sz="1800" dirty="0">
                <a:solidFill>
                  <a:schemeClr val="bg1"/>
                </a:solidFill>
              </a:rPr>
              <a:t> at daily resolution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Can download in standard or metric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To access data: </a:t>
            </a:r>
            <a:r>
              <a:rPr lang="en-US" sz="1800" dirty="0">
                <a:hlinkClick r:id="rId2"/>
              </a:rPr>
              <a:t>http://climate.ncsu.edu/cronos/?station=297172</a:t>
            </a:r>
            <a:endParaRPr lang="en-US" sz="1800" dirty="0"/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DRI website doesn’t provide actual data, only gives climate normal based on data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Downloaded, title raw </a:t>
            </a:r>
            <a:r>
              <a:rPr lang="en-US" sz="1800" err="1"/>
              <a:t>carslabd</a:t>
            </a:r>
            <a:r>
              <a:rPr lang="en-US" sz="1800" dirty="0"/>
              <a:t> caverns </a:t>
            </a:r>
            <a:r>
              <a:rPr lang="en-US" sz="1800" err="1"/>
              <a:t>stn</a:t>
            </a:r>
            <a:r>
              <a:rPr lang="en-US" sz="1800" dirty="0"/>
              <a:t> climate data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144DF-6A69-4ABE-8300-2446F0C48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001" y="1687264"/>
            <a:ext cx="4015020" cy="2236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3C02D-F5E0-4CB0-A6A5-1DA623F99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66" y="4180778"/>
            <a:ext cx="2522613" cy="214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5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9FA3-9A03-46EB-8996-4F020AF9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311433"/>
            <a:ext cx="9092184" cy="1097280"/>
          </a:xfrm>
        </p:spPr>
        <p:txBody>
          <a:bodyPr>
            <a:normAutofit/>
          </a:bodyPr>
          <a:lstStyle/>
          <a:p>
            <a:r>
              <a:rPr lang="en-US" dirty="0"/>
              <a:t>Coop Carson Seep Near 291532</a:t>
            </a:r>
            <a:br>
              <a:rPr lang="en-US" dirty="0"/>
            </a:br>
            <a:r>
              <a:rPr lang="en-US" sz="1000" dirty="0">
                <a:hlinkClick r:id="rId2"/>
              </a:rPr>
              <a:t>https://wrcc.dri.edu/cgi-bin/cliMAIN.pl?nm1532</a:t>
            </a: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4661B-5B25-4455-9770-38429F7EF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0508" y="2189106"/>
            <a:ext cx="6801612" cy="12398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2/1/1930 - 5/22/2020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Need to request data from </a:t>
            </a:r>
            <a:r>
              <a:rPr lang="en-US" sz="2200" dirty="0">
                <a:ea typeface="+mn-lt"/>
                <a:cs typeface="+mn-lt"/>
                <a:hlinkClick r:id="rId3"/>
              </a:rPr>
              <a:t>http://climate.ncsu.edu/requestdata</a:t>
            </a:r>
            <a:r>
              <a:rPr lang="en-US" sz="2200" dirty="0">
                <a:solidFill>
                  <a:schemeClr val="bg1"/>
                </a:solidFill>
              </a:rPr>
              <a:t> 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200" err="1">
                <a:solidFill>
                  <a:schemeClr val="bg1"/>
                </a:solidFill>
              </a:rPr>
              <a:t>Precip</a:t>
            </a:r>
            <a:r>
              <a:rPr lang="en-US" sz="2200" dirty="0">
                <a:solidFill>
                  <a:schemeClr val="bg1"/>
                </a:solidFill>
              </a:rPr>
              <a:t> &amp; min/max temp at daily resolution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Can download in standard or metric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To access data: </a:t>
            </a:r>
            <a:r>
              <a:rPr lang="en-US" sz="2200" dirty="0">
                <a:hlinkClick r:id="rId4"/>
              </a:rPr>
              <a:t>http://climate.ncsu.edu/cronos/?station=291532</a:t>
            </a:r>
            <a:endParaRPr lang="en-US" sz="2200"/>
          </a:p>
          <a:p>
            <a:pPr algn="l">
              <a:buClrTx/>
            </a:pPr>
            <a:endParaRPr lang="en-US" sz="22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DD293-3FB6-4185-BC73-2C36E7ABF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015" y="2017011"/>
            <a:ext cx="4488453" cy="340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423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9584977867C341808AE9FB5597D56D" ma:contentTypeVersion="13" ma:contentTypeDescription="Create a new document." ma:contentTypeScope="" ma:versionID="e87431f504bf1901bac6db992b790b56">
  <xsd:schema xmlns:xsd="http://www.w3.org/2001/XMLSchema" xmlns:xs="http://www.w3.org/2001/XMLSchema" xmlns:p="http://schemas.microsoft.com/office/2006/metadata/properties" xmlns:ns3="2c93cc12-5db1-4013-bea1-c80ebb568781" xmlns:ns4="044017e7-ca8e-411f-bdb8-0d1c5448299c" targetNamespace="http://schemas.microsoft.com/office/2006/metadata/properties" ma:root="true" ma:fieldsID="abd1ed4e1950b83b22ca8a6edb99ce4d" ns3:_="" ns4:_="">
    <xsd:import namespace="2c93cc12-5db1-4013-bea1-c80ebb568781"/>
    <xsd:import namespace="044017e7-ca8e-411f-bdb8-0d1c544829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93cc12-5db1-4013-bea1-c80ebb5687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017e7-ca8e-411f-bdb8-0d1c5448299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84CE4A-7370-4E5C-A32D-2F13AABDA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93cc12-5db1-4013-bea1-c80ebb568781"/>
    <ds:schemaRef ds:uri="044017e7-ca8e-411f-bdb8-0d1c54482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021160-DDAB-4542-B4D8-46D33EA943E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62CCD45-B193-442B-9A3D-07B655ECCC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254</TotalTime>
  <Words>1160</Words>
  <Application>Microsoft Office PowerPoint</Application>
  <PresentationFormat>Widescreen</PresentationFormat>
  <Paragraphs>169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Climate Update</vt:lpstr>
      <vt:lpstr>Carlsbad National Park Climate Semi-arid climate with mild winters and hot summers</vt:lpstr>
      <vt:lpstr>Precipitation Frequency Estimates</vt:lpstr>
      <vt:lpstr>Carlsbad Station</vt:lpstr>
      <vt:lpstr>Nexrad Doppler weather radars</vt:lpstr>
      <vt:lpstr>COOP Carlsbad Caverns Station 291480 https://wrcc.dri.edu/cgi-bin/cliMAIN.pl?nmccav</vt:lpstr>
      <vt:lpstr>COOP Queen RANGER STATIOn 297176 https://wrcc.dri.edu/cgi-bin/cliMAIN.pl?nm7176</vt:lpstr>
      <vt:lpstr>COOP Queen Station 297172 (no DRI climate summaries Exist For this station) </vt:lpstr>
      <vt:lpstr>Coop Carson Seep Near 291532 https://wrcc.dri.edu/cgi-bin/cliMAIN.pl?nm1532</vt:lpstr>
      <vt:lpstr>Additional Options https://wrcc.dri.edu/cgi-bin/cliMAIN.pl?nm1532</vt:lpstr>
      <vt:lpstr>PRISM PrecipITATION MAPS  https://wrcc.dri.edu/Climate/prism_precip_maps.php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Update</dc:title>
  <dc:creator>Boraiko, Olivia B</dc:creator>
  <cp:lastModifiedBy>Boraiko, Olivia B</cp:lastModifiedBy>
  <cp:revision>142</cp:revision>
  <dcterms:created xsi:type="dcterms:W3CDTF">2020-07-17T15:27:07Z</dcterms:created>
  <dcterms:modified xsi:type="dcterms:W3CDTF">2020-09-18T16:41:26Z</dcterms:modified>
</cp:coreProperties>
</file>