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96" r:id="rId2"/>
    <p:sldMasterId id="2147483648" r:id="rId3"/>
  </p:sldMasterIdLst>
  <p:sldIdLst>
    <p:sldId id="256" r:id="rId4"/>
    <p:sldId id="260" r:id="rId5"/>
    <p:sldId id="272" r:id="rId6"/>
    <p:sldId id="257" r:id="rId7"/>
    <p:sldId id="265" r:id="rId8"/>
    <p:sldId id="259" r:id="rId9"/>
    <p:sldId id="269" r:id="rId10"/>
    <p:sldId id="270" r:id="rId11"/>
    <p:sldId id="268" r:id="rId12"/>
    <p:sldId id="26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D48D9-BBA5-6919-0214-9234D82B7EF3}" v="2743" dt="2020-08-17T20:08:52.805"/>
    <p1510:client id="{7B12EFCA-E96C-B2D8-A520-098C7044FA7E}" v="2" dt="2020-08-25T03:17:57.410"/>
    <p1510:client id="{BB94FC79-2B9B-A555-4D7D-6829FB213994}" v="303" dt="2020-08-25T16:12:00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aiko, Olivia B" userId="S::oboraiko@tulane.edu::b3b86b85-82af-44d5-b0de-c647c5d3c1c2" providerId="AD" clId="Web-{524D48D9-BBA5-6919-0214-9234D82B7EF3}"/>
    <pc:docChg chg="addSld delSld modSld sldOrd addMainMaster">
      <pc:chgData name="Boraiko, Olivia B" userId="S::oboraiko@tulane.edu::b3b86b85-82af-44d5-b0de-c647c5d3c1c2" providerId="AD" clId="Web-{524D48D9-BBA5-6919-0214-9234D82B7EF3}" dt="2020-08-17T20:08:52.805" v="2751" actId="20577"/>
      <pc:docMkLst>
        <pc:docMk/>
      </pc:docMkLst>
      <pc:sldChg chg="add del">
        <pc:chgData name="Boraiko, Olivia B" userId="S::oboraiko@tulane.edu::b3b86b85-82af-44d5-b0de-c647c5d3c1c2" providerId="AD" clId="Web-{524D48D9-BBA5-6919-0214-9234D82B7EF3}" dt="2020-08-17T16:30:36.567" v="20"/>
        <pc:sldMkLst>
          <pc:docMk/>
          <pc:sldMk cId="2600022441" sldId="258"/>
        </pc:sldMkLst>
      </pc:sldChg>
      <pc:sldChg chg="addSp delSp modSp new mod ord setBg setClrOvrMap">
        <pc:chgData name="Boraiko, Olivia B" userId="S::oboraiko@tulane.edu::b3b86b85-82af-44d5-b0de-c647c5d3c1c2" providerId="AD" clId="Web-{524D48D9-BBA5-6919-0214-9234D82B7EF3}" dt="2020-08-17T18:33:48.565" v="697"/>
        <pc:sldMkLst>
          <pc:docMk/>
          <pc:sldMk cId="443251545" sldId="259"/>
        </pc:sldMkLst>
        <pc:spChg chg="mod">
          <ac:chgData name="Boraiko, Olivia B" userId="S::oboraiko@tulane.edu::b3b86b85-82af-44d5-b0de-c647c5d3c1c2" providerId="AD" clId="Web-{524D48D9-BBA5-6919-0214-9234D82B7EF3}" dt="2020-08-17T18:19:23.291" v="631" actId="1076"/>
          <ac:spMkLst>
            <pc:docMk/>
            <pc:sldMk cId="443251545" sldId="259"/>
            <ac:spMk id="2" creationId="{FD368D47-4200-4C1C-AA60-9D3B1B3B3151}"/>
          </ac:spMkLst>
        </pc:spChg>
        <pc:spChg chg="mod ord">
          <ac:chgData name="Boraiko, Olivia B" userId="S::oboraiko@tulane.edu::b3b86b85-82af-44d5-b0de-c647c5d3c1c2" providerId="AD" clId="Web-{524D48D9-BBA5-6919-0214-9234D82B7EF3}" dt="2020-08-17T18:21:26.669" v="659" actId="14100"/>
          <ac:spMkLst>
            <pc:docMk/>
            <pc:sldMk cId="443251545" sldId="259"/>
            <ac:spMk id="3" creationId="{3119656B-10DC-4A22-A491-763B8088FC84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7:50:34.194" v="454"/>
          <ac:spMkLst>
            <pc:docMk/>
            <pc:sldMk cId="443251545" sldId="259"/>
            <ac:spMk id="9" creationId="{EBF87945-A001-489F-9D9B-7D9435F0B9CA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36.159" v="490"/>
          <ac:spMkLst>
            <pc:docMk/>
            <pc:sldMk cId="443251545" sldId="259"/>
            <ac:spMk id="14" creationId="{746E2A38-ACC8-44E6-85E2-A79CBAF15174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33.644" v="487"/>
          <ac:spMkLst>
            <pc:docMk/>
            <pc:sldMk cId="443251545" sldId="259"/>
            <ac:spMk id="16" creationId="{0550F5B9-399F-4FAD-AE6C-ED65F9A43A74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33.644" v="487"/>
          <ac:spMkLst>
            <pc:docMk/>
            <pc:sldMk cId="443251545" sldId="259"/>
            <ac:spMk id="17" creationId="{C062E60F-5CD4-4268-8359-8076634680E5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33.644" v="487"/>
          <ac:spMkLst>
            <pc:docMk/>
            <pc:sldMk cId="443251545" sldId="259"/>
            <ac:spMk id="18" creationId="{BB341EC3-1810-4D33-BA3F-E2D0AA0ECFB6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27.956" v="485"/>
          <ac:spMkLst>
            <pc:docMk/>
            <pc:sldMk cId="443251545" sldId="259"/>
            <ac:spMk id="19" creationId="{003713C1-2FB2-413B-BF91-3AE41726FB7A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33.644" v="487"/>
          <ac:spMkLst>
            <pc:docMk/>
            <pc:sldMk cId="443251545" sldId="259"/>
            <ac:spMk id="20" creationId="{10127CDE-2B99-47A8-BB3C-7D17519105E0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27.956" v="485"/>
          <ac:spMkLst>
            <pc:docMk/>
            <pc:sldMk cId="443251545" sldId="259"/>
            <ac:spMk id="21" creationId="{90795B4D-5022-4A7F-A01D-8D880B7CDBE6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36.144" v="489"/>
          <ac:spMkLst>
            <pc:docMk/>
            <pc:sldMk cId="443251545" sldId="259"/>
            <ac:spMk id="22" creationId="{003713C1-2FB2-413B-BF91-3AE41726FB7A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27.956" v="485"/>
          <ac:spMkLst>
            <pc:docMk/>
            <pc:sldMk cId="443251545" sldId="259"/>
            <ac:spMk id="23" creationId="{AFD19018-DE7C-4796-ADF2-AD2EB0FC0D9C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36.144" v="489"/>
          <ac:spMkLst>
            <pc:docMk/>
            <pc:sldMk cId="443251545" sldId="259"/>
            <ac:spMk id="24" creationId="{90795B4D-5022-4A7F-A01D-8D880B7CDBE6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27.956" v="485"/>
          <ac:spMkLst>
            <pc:docMk/>
            <pc:sldMk cId="443251545" sldId="259"/>
            <ac:spMk id="25" creationId="{B1A0A2C2-4F85-44AF-8708-8DCA4B550CB8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36.144" v="489"/>
          <ac:spMkLst>
            <pc:docMk/>
            <pc:sldMk cId="443251545" sldId="259"/>
            <ac:spMk id="26" creationId="{AFD19018-DE7C-4796-ADF2-AD2EB0FC0D9C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06:36.144" v="489"/>
          <ac:spMkLst>
            <pc:docMk/>
            <pc:sldMk cId="443251545" sldId="259"/>
            <ac:spMk id="27" creationId="{B1A0A2C2-4F85-44AF-8708-8DCA4B550CB8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16:45.989" v="600"/>
          <ac:spMkLst>
            <pc:docMk/>
            <pc:sldMk cId="443251545" sldId="259"/>
            <ac:spMk id="28" creationId="{0550F5B9-399F-4FAD-AE6C-ED65F9A43A74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16:45.989" v="600"/>
          <ac:spMkLst>
            <pc:docMk/>
            <pc:sldMk cId="443251545" sldId="259"/>
            <ac:spMk id="29" creationId="{C062E60F-5CD4-4268-8359-8076634680E5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16:45.989" v="600"/>
          <ac:spMkLst>
            <pc:docMk/>
            <pc:sldMk cId="443251545" sldId="259"/>
            <ac:spMk id="30" creationId="{BB341EC3-1810-4D33-BA3F-E2D0AA0ECFB6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16:45.989" v="600"/>
          <ac:spMkLst>
            <pc:docMk/>
            <pc:sldMk cId="443251545" sldId="259"/>
            <ac:spMk id="31" creationId="{10127CDE-2B99-47A8-BB3C-7D17519105E0}"/>
          </ac:spMkLst>
        </pc:spChg>
        <pc:spChg chg="add">
          <ac:chgData name="Boraiko, Olivia B" userId="S::oboraiko@tulane.edu::b3b86b85-82af-44d5-b0de-c647c5d3c1c2" providerId="AD" clId="Web-{524D48D9-BBA5-6919-0214-9234D82B7EF3}" dt="2020-08-17T18:16:45.989" v="600"/>
          <ac:spMkLst>
            <pc:docMk/>
            <pc:sldMk cId="443251545" sldId="259"/>
            <ac:spMk id="36" creationId="{EA9E6440-28AB-43CB-B9F2-B84F6A187783}"/>
          </ac:spMkLst>
        </pc:spChg>
        <pc:graphicFrameChg chg="add del mod">
          <ac:chgData name="Boraiko, Olivia B" userId="S::oboraiko@tulane.edu::b3b86b85-82af-44d5-b0de-c647c5d3c1c2" providerId="AD" clId="Web-{524D48D9-BBA5-6919-0214-9234D82B7EF3}" dt="2020-08-17T18:16:15.676" v="597"/>
          <ac:graphicFrameMkLst>
            <pc:docMk/>
            <pc:sldMk cId="443251545" sldId="259"/>
            <ac:graphicFrameMk id="8" creationId="{15A65C15-2CE6-4414-9D2F-02F2DBD4244F}"/>
          </ac:graphicFrameMkLst>
        </pc:graphicFrameChg>
        <pc:graphicFrameChg chg="add del mod">
          <ac:chgData name="Boraiko, Olivia B" userId="S::oboraiko@tulane.edu::b3b86b85-82af-44d5-b0de-c647c5d3c1c2" providerId="AD" clId="Web-{524D48D9-BBA5-6919-0214-9234D82B7EF3}" dt="2020-08-17T18:16:14.254" v="596"/>
          <ac:graphicFrameMkLst>
            <pc:docMk/>
            <pc:sldMk cId="443251545" sldId="259"/>
            <ac:graphicFrameMk id="11" creationId="{09E0B5F4-A705-4745-A2B1-6D387ED89BEC}"/>
          </ac:graphicFrameMkLst>
        </pc:graphicFrameChg>
        <pc:graphicFrameChg chg="add del mod modGraphic">
          <ac:chgData name="Boraiko, Olivia B" userId="S::oboraiko@tulane.edu::b3b86b85-82af-44d5-b0de-c647c5d3c1c2" providerId="AD" clId="Web-{524D48D9-BBA5-6919-0214-9234D82B7EF3}" dt="2020-08-17T18:18:48.961" v="612"/>
          <ac:graphicFrameMkLst>
            <pc:docMk/>
            <pc:sldMk cId="443251545" sldId="259"/>
            <ac:graphicFrameMk id="13" creationId="{52A53EC0-D9B4-47CE-9A66-DAA7E817E863}"/>
          </ac:graphicFrameMkLst>
        </pc:graphicFrameChg>
        <pc:graphicFrameChg chg="add mod modGraphic">
          <ac:chgData name="Boraiko, Olivia B" userId="S::oboraiko@tulane.edu::b3b86b85-82af-44d5-b0de-c647c5d3c1c2" providerId="AD" clId="Web-{524D48D9-BBA5-6919-0214-9234D82B7EF3}" dt="2020-08-17T18:21:55.029" v="663" actId="1076"/>
          <ac:graphicFrameMkLst>
            <pc:docMk/>
            <pc:sldMk cId="443251545" sldId="259"/>
            <ac:graphicFrameMk id="32" creationId="{9FE02070-6C6E-452E-89BF-732E74F8DF3D}"/>
          </ac:graphicFrameMkLst>
        </pc:graphicFrameChg>
        <pc:picChg chg="add mod ord">
          <ac:chgData name="Boraiko, Olivia B" userId="S::oboraiko@tulane.edu::b3b86b85-82af-44d5-b0de-c647c5d3c1c2" providerId="AD" clId="Web-{524D48D9-BBA5-6919-0214-9234D82B7EF3}" dt="2020-08-17T18:17:10.193" v="605" actId="1076"/>
          <ac:picMkLst>
            <pc:docMk/>
            <pc:sldMk cId="443251545" sldId="259"/>
            <ac:picMk id="4" creationId="{AC44D132-D4C7-4C8B-BBA7-D1F6C55DEE6B}"/>
          </ac:picMkLst>
        </pc:picChg>
        <pc:picChg chg="add mod">
          <ac:chgData name="Boraiko, Olivia B" userId="S::oboraiko@tulane.edu::b3b86b85-82af-44d5-b0de-c647c5d3c1c2" providerId="AD" clId="Web-{524D48D9-BBA5-6919-0214-9234D82B7EF3}" dt="2020-08-17T18:17:12.193" v="606" actId="1076"/>
          <ac:picMkLst>
            <pc:docMk/>
            <pc:sldMk cId="443251545" sldId="259"/>
            <ac:picMk id="5" creationId="{82641D20-EBF5-49A2-B8A0-95FB0CA69409}"/>
          </ac:picMkLst>
        </pc:picChg>
        <pc:picChg chg="add del mod">
          <ac:chgData name="Boraiko, Olivia B" userId="S::oboraiko@tulane.edu::b3b86b85-82af-44d5-b0de-c647c5d3c1c2" providerId="AD" clId="Web-{524D48D9-BBA5-6919-0214-9234D82B7EF3}" dt="2020-08-17T18:14:57.220" v="594"/>
          <ac:picMkLst>
            <pc:docMk/>
            <pc:sldMk cId="443251545" sldId="259"/>
            <ac:picMk id="6" creationId="{75117850-0084-4CF6-BC32-6D6B4745319D}"/>
          </ac:picMkLst>
        </pc:picChg>
      </pc:sldChg>
      <pc:sldChg chg="add ord replId">
        <pc:chgData name="Boraiko, Olivia B" userId="S::oboraiko@tulane.edu::b3b86b85-82af-44d5-b0de-c647c5d3c1c2" providerId="AD" clId="Web-{524D48D9-BBA5-6919-0214-9234D82B7EF3}" dt="2020-08-17T18:34:53.598" v="704"/>
        <pc:sldMkLst>
          <pc:docMk/>
          <pc:sldMk cId="4262213570" sldId="260"/>
        </pc:sldMkLst>
      </pc:sldChg>
      <pc:sldChg chg="modSp add del ord replId">
        <pc:chgData name="Boraiko, Olivia B" userId="S::oboraiko@tulane.edu::b3b86b85-82af-44d5-b0de-c647c5d3c1c2" providerId="AD" clId="Web-{524D48D9-BBA5-6919-0214-9234D82B7EF3}" dt="2020-08-17T18:35:06.067" v="705"/>
        <pc:sldMkLst>
          <pc:docMk/>
          <pc:sldMk cId="126536923" sldId="261"/>
        </pc:sldMkLst>
        <pc:spChg chg="mod">
          <ac:chgData name="Boraiko, Olivia B" userId="S::oboraiko@tulane.edu::b3b86b85-82af-44d5-b0de-c647c5d3c1c2" providerId="AD" clId="Web-{524D48D9-BBA5-6919-0214-9234D82B7EF3}" dt="2020-08-17T16:30:45.880" v="38" actId="20577"/>
          <ac:spMkLst>
            <pc:docMk/>
            <pc:sldMk cId="126536923" sldId="261"/>
            <ac:spMk id="2" creationId="{FD368D47-4200-4C1C-AA60-9D3B1B3B3151}"/>
          </ac:spMkLst>
        </pc:spChg>
      </pc:sldChg>
      <pc:sldChg chg="addSp delSp modSp add mod ord replId setBg">
        <pc:chgData name="Boraiko, Olivia B" userId="S::oboraiko@tulane.edu::b3b86b85-82af-44d5-b0de-c647c5d3c1c2" providerId="AD" clId="Web-{524D48D9-BBA5-6919-0214-9234D82B7EF3}" dt="2020-08-17T18:39:36.637" v="792" actId="20577"/>
        <pc:sldMkLst>
          <pc:docMk/>
          <pc:sldMk cId="190143221" sldId="262"/>
        </pc:sldMkLst>
        <pc:spChg chg="mod">
          <ac:chgData name="Boraiko, Olivia B" userId="S::oboraiko@tulane.edu::b3b86b85-82af-44d5-b0de-c647c5d3c1c2" providerId="AD" clId="Web-{524D48D9-BBA5-6919-0214-9234D82B7EF3}" dt="2020-08-17T18:39:36.637" v="792" actId="20577"/>
          <ac:spMkLst>
            <pc:docMk/>
            <pc:sldMk cId="190143221" sldId="262"/>
            <ac:spMk id="2" creationId="{FD368D47-4200-4C1C-AA60-9D3B1B3B3151}"/>
          </ac:spMkLst>
        </pc:spChg>
        <pc:spChg chg="del">
          <ac:chgData name="Boraiko, Olivia B" userId="S::oboraiko@tulane.edu::b3b86b85-82af-44d5-b0de-c647c5d3c1c2" providerId="AD" clId="Web-{524D48D9-BBA5-6919-0214-9234D82B7EF3}" dt="2020-08-17T18:31:09.482" v="681"/>
          <ac:spMkLst>
            <pc:docMk/>
            <pc:sldMk cId="190143221" sldId="262"/>
            <ac:spMk id="3" creationId="{3119656B-10DC-4A22-A491-763B8088FC84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32:59.986" v="685"/>
          <ac:spMkLst>
            <pc:docMk/>
            <pc:sldMk cId="190143221" sldId="262"/>
            <ac:spMk id="9" creationId="{39DB01BC-8F50-4782-8D5B-C236637C059D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33:14.752" v="688"/>
          <ac:spMkLst>
            <pc:docMk/>
            <pc:sldMk cId="190143221" sldId="262"/>
            <ac:spMk id="12" creationId="{5E52985E-2553-471E-82AA-5ED7A329890A}"/>
          </ac:spMkLst>
        </pc:spChg>
        <pc:spChg chg="add del mod">
          <ac:chgData name="Boraiko, Olivia B" userId="S::oboraiko@tulane.edu::b3b86b85-82af-44d5-b0de-c647c5d3c1c2" providerId="AD" clId="Web-{524D48D9-BBA5-6919-0214-9234D82B7EF3}" dt="2020-08-17T18:33:29.377" v="692"/>
          <ac:spMkLst>
            <pc:docMk/>
            <pc:sldMk cId="190143221" sldId="262"/>
            <ac:spMk id="18" creationId="{8A957E20-87FC-47CC-B52D-8EBF479C21CE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38:02.744" v="725"/>
          <ac:spMkLst>
            <pc:docMk/>
            <pc:sldMk cId="190143221" sldId="262"/>
            <ac:spMk id="21" creationId="{5E52985E-2553-471E-82AA-5ED7A329890A}"/>
          </ac:spMkLst>
        </pc:spChg>
        <pc:spChg chg="add">
          <ac:chgData name="Boraiko, Olivia B" userId="S::oboraiko@tulane.edu::b3b86b85-82af-44d5-b0de-c647c5d3c1c2" providerId="AD" clId="Web-{524D48D9-BBA5-6919-0214-9234D82B7EF3}" dt="2020-08-17T18:38:02.744" v="725"/>
          <ac:spMkLst>
            <pc:docMk/>
            <pc:sldMk cId="190143221" sldId="262"/>
            <ac:spMk id="28" creationId="{A4AC5506-6312-4701-8D3C-40187889A947}"/>
          </ac:spMkLst>
        </pc:spChg>
        <pc:graphicFrameChg chg="add del mod modGraphic">
          <ac:chgData name="Boraiko, Olivia B" userId="S::oboraiko@tulane.edu::b3b86b85-82af-44d5-b0de-c647c5d3c1c2" providerId="AD" clId="Web-{524D48D9-BBA5-6919-0214-9234D82B7EF3}" dt="2020-08-17T18:37:54.088" v="723"/>
          <ac:graphicFrameMkLst>
            <pc:docMk/>
            <pc:sldMk cId="190143221" sldId="262"/>
            <ac:graphicFrameMk id="10" creationId="{EC976350-17D0-4A67-9F72-546B3484F92A}"/>
          </ac:graphicFrameMkLst>
        </pc:graphicFrameChg>
        <pc:graphicFrameChg chg="add mod modGraphic">
          <ac:chgData name="Boraiko, Olivia B" userId="S::oboraiko@tulane.edu::b3b86b85-82af-44d5-b0de-c647c5d3c1c2" providerId="AD" clId="Web-{524D48D9-BBA5-6919-0214-9234D82B7EF3}" dt="2020-08-17T18:39:08.137" v="769"/>
          <ac:graphicFrameMkLst>
            <pc:docMk/>
            <pc:sldMk cId="190143221" sldId="262"/>
            <ac:graphicFrameMk id="13" creationId="{AD3A4F46-4897-400B-8D0B-61705884B2F4}"/>
          </ac:graphicFrameMkLst>
        </pc:graphicFrameChg>
        <pc:picChg chg="add del mod ord">
          <ac:chgData name="Boraiko, Olivia B" userId="S::oboraiko@tulane.edu::b3b86b85-82af-44d5-b0de-c647c5d3c1c2" providerId="AD" clId="Web-{524D48D9-BBA5-6919-0214-9234D82B7EF3}" dt="2020-08-17T18:36:30.288" v="715"/>
          <ac:picMkLst>
            <pc:docMk/>
            <pc:sldMk cId="190143221" sldId="262"/>
            <ac:picMk id="4" creationId="{648A2731-E7C4-44CF-87F7-6E37AD425223}"/>
          </ac:picMkLst>
        </pc:picChg>
        <pc:picChg chg="add del mod">
          <ac:chgData name="Boraiko, Olivia B" userId="S::oboraiko@tulane.edu::b3b86b85-82af-44d5-b0de-c647c5d3c1c2" providerId="AD" clId="Web-{524D48D9-BBA5-6919-0214-9234D82B7EF3}" dt="2020-08-17T18:33:03.283" v="686"/>
          <ac:picMkLst>
            <pc:docMk/>
            <pc:sldMk cId="190143221" sldId="262"/>
            <ac:picMk id="5" creationId="{39851DF5-FCEF-43B5-9B58-1965A3CCB163}"/>
          </ac:picMkLst>
        </pc:picChg>
        <pc:picChg chg="add del mod ord">
          <ac:chgData name="Boraiko, Olivia B" userId="S::oboraiko@tulane.edu::b3b86b85-82af-44d5-b0de-c647c5d3c1c2" providerId="AD" clId="Web-{524D48D9-BBA5-6919-0214-9234D82B7EF3}" dt="2020-08-17T18:36:31.179" v="716"/>
          <ac:picMkLst>
            <pc:docMk/>
            <pc:sldMk cId="190143221" sldId="262"/>
            <ac:picMk id="6" creationId="{1D621880-CBA9-4A15-A636-22F4C0E16404}"/>
          </ac:picMkLst>
        </pc:picChg>
        <pc:picChg chg="add del mod">
          <ac:chgData name="Boraiko, Olivia B" userId="S::oboraiko@tulane.edu::b3b86b85-82af-44d5-b0de-c647c5d3c1c2" providerId="AD" clId="Web-{524D48D9-BBA5-6919-0214-9234D82B7EF3}" dt="2020-08-17T18:37:54.994" v="724"/>
          <ac:picMkLst>
            <pc:docMk/>
            <pc:sldMk cId="190143221" sldId="262"/>
            <ac:picMk id="7" creationId="{CCCFCFF4-BFA9-49A5-B04D-2AD90A110F76}"/>
          </ac:picMkLst>
        </pc:picChg>
        <pc:cxnChg chg="add del">
          <ac:chgData name="Boraiko, Olivia B" userId="S::oboraiko@tulane.edu::b3b86b85-82af-44d5-b0de-c647c5d3c1c2" providerId="AD" clId="Web-{524D48D9-BBA5-6919-0214-9234D82B7EF3}" dt="2020-08-17T18:33:14.752" v="688"/>
          <ac:cxnSpMkLst>
            <pc:docMk/>
            <pc:sldMk cId="190143221" sldId="262"/>
            <ac:cxnSpMk id="14" creationId="{DAE3ABC6-4042-4293-A7DF-F01181363B7E}"/>
          </ac:cxnSpMkLst>
        </pc:cxnChg>
        <pc:cxnChg chg="add del">
          <ac:chgData name="Boraiko, Olivia B" userId="S::oboraiko@tulane.edu::b3b86b85-82af-44d5-b0de-c647c5d3c1c2" providerId="AD" clId="Web-{524D48D9-BBA5-6919-0214-9234D82B7EF3}" dt="2020-08-17T18:38:02.744" v="725"/>
          <ac:cxnSpMkLst>
            <pc:docMk/>
            <pc:sldMk cId="190143221" sldId="262"/>
            <ac:cxnSpMk id="23" creationId="{DAE3ABC6-4042-4293-A7DF-F01181363B7E}"/>
          </ac:cxnSpMkLst>
        </pc:cxnChg>
      </pc:sldChg>
      <pc:sldChg chg="add del replId">
        <pc:chgData name="Boraiko, Olivia B" userId="S::oboraiko@tulane.edu::b3b86b85-82af-44d5-b0de-c647c5d3c1c2" providerId="AD" clId="Web-{524D48D9-BBA5-6919-0214-9234D82B7EF3}" dt="2020-08-17T17:51:40.118" v="482"/>
        <pc:sldMkLst>
          <pc:docMk/>
          <pc:sldMk cId="2687568393" sldId="263"/>
        </pc:sldMkLst>
      </pc:sldChg>
      <pc:sldChg chg="new del">
        <pc:chgData name="Boraiko, Olivia B" userId="S::oboraiko@tulane.edu::b3b86b85-82af-44d5-b0de-c647c5d3c1c2" providerId="AD" clId="Web-{524D48D9-BBA5-6919-0214-9234D82B7EF3}" dt="2020-08-17T17:40:08.286" v="425"/>
        <pc:sldMkLst>
          <pc:docMk/>
          <pc:sldMk cId="1561069265" sldId="264"/>
        </pc:sldMkLst>
      </pc:sldChg>
      <pc:sldChg chg="modSp add ord">
        <pc:chgData name="Boraiko, Olivia B" userId="S::oboraiko@tulane.edu::b3b86b85-82af-44d5-b0de-c647c5d3c1c2" providerId="AD" clId="Web-{524D48D9-BBA5-6919-0214-9234D82B7EF3}" dt="2020-08-17T17:40:35.396" v="429" actId="20577"/>
        <pc:sldMkLst>
          <pc:docMk/>
          <pc:sldMk cId="2544427822" sldId="265"/>
        </pc:sldMkLst>
        <pc:spChg chg="mod">
          <ac:chgData name="Boraiko, Olivia B" userId="S::oboraiko@tulane.edu::b3b86b85-82af-44d5-b0de-c647c5d3c1c2" providerId="AD" clId="Web-{524D48D9-BBA5-6919-0214-9234D82B7EF3}" dt="2020-08-17T17:40:35.396" v="429" actId="20577"/>
          <ac:spMkLst>
            <pc:docMk/>
            <pc:sldMk cId="2544427822" sldId="265"/>
            <ac:spMk id="3" creationId="{7AA4661B-5B25-4455-9770-38429F7EFD91}"/>
          </ac:spMkLst>
        </pc:spChg>
      </pc:sldChg>
      <pc:sldChg chg="add del">
        <pc:chgData name="Boraiko, Olivia B" userId="S::oboraiko@tulane.edu::b3b86b85-82af-44d5-b0de-c647c5d3c1c2" providerId="AD" clId="Web-{524D48D9-BBA5-6919-0214-9234D82B7EF3}" dt="2020-08-17T18:23:28.407" v="666"/>
        <pc:sldMkLst>
          <pc:docMk/>
          <pc:sldMk cId="959553994" sldId="266"/>
        </pc:sldMkLst>
      </pc:sldChg>
      <pc:sldChg chg="add del ord">
        <pc:chgData name="Boraiko, Olivia B" userId="S::oboraiko@tulane.edu::b3b86b85-82af-44d5-b0de-c647c5d3c1c2" providerId="AD" clId="Web-{524D48D9-BBA5-6919-0214-9234D82B7EF3}" dt="2020-08-17T18:35:32.365" v="709"/>
        <pc:sldMkLst>
          <pc:docMk/>
          <pc:sldMk cId="1637245877" sldId="267"/>
        </pc:sldMkLst>
      </pc:sldChg>
      <pc:sldChg chg="add ord">
        <pc:chgData name="Boraiko, Olivia B" userId="S::oboraiko@tulane.edu::b3b86b85-82af-44d5-b0de-c647c5d3c1c2" providerId="AD" clId="Web-{524D48D9-BBA5-6919-0214-9234D82B7EF3}" dt="2020-08-17T18:35:16.302" v="706"/>
        <pc:sldMkLst>
          <pc:docMk/>
          <pc:sldMk cId="2165698632" sldId="268"/>
        </pc:sldMkLst>
      </pc:sldChg>
      <pc:sldChg chg="modSp add replId">
        <pc:chgData name="Boraiko, Olivia B" userId="S::oboraiko@tulane.edu::b3b86b85-82af-44d5-b0de-c647c5d3c1c2" providerId="AD" clId="Web-{524D48D9-BBA5-6919-0214-9234D82B7EF3}" dt="2020-08-17T18:47:57.574" v="829" actId="1076"/>
        <pc:sldMkLst>
          <pc:docMk/>
          <pc:sldMk cId="1121704753" sldId="269"/>
        </pc:sldMkLst>
        <pc:spChg chg="mod">
          <ac:chgData name="Boraiko, Olivia B" userId="S::oboraiko@tulane.edu::b3b86b85-82af-44d5-b0de-c647c5d3c1c2" providerId="AD" clId="Web-{524D48D9-BBA5-6919-0214-9234D82B7EF3}" dt="2020-08-17T18:47:36.229" v="828" actId="1076"/>
          <ac:spMkLst>
            <pc:docMk/>
            <pc:sldMk cId="1121704753" sldId="269"/>
            <ac:spMk id="3" creationId="{7AA4661B-5B25-4455-9770-38429F7EFD91}"/>
          </ac:spMkLst>
        </pc:spChg>
        <pc:spChg chg="mod">
          <ac:chgData name="Boraiko, Olivia B" userId="S::oboraiko@tulane.edu::b3b86b85-82af-44d5-b0de-c647c5d3c1c2" providerId="AD" clId="Web-{524D48D9-BBA5-6919-0214-9234D82B7EF3}" dt="2020-08-17T18:47:57.574" v="829" actId="1076"/>
          <ac:spMkLst>
            <pc:docMk/>
            <pc:sldMk cId="1121704753" sldId="269"/>
            <ac:spMk id="4" creationId="{EC33AC1B-193C-4030-B40A-87C93BC5846C}"/>
          </ac:spMkLst>
        </pc:spChg>
      </pc:sldChg>
      <pc:sldChg chg="addSp delSp modSp add replId">
        <pc:chgData name="Boraiko, Olivia B" userId="S::oboraiko@tulane.edu::b3b86b85-82af-44d5-b0de-c647c5d3c1c2" providerId="AD" clId="Web-{524D48D9-BBA5-6919-0214-9234D82B7EF3}" dt="2020-08-17T18:45:08.022" v="827" actId="1076"/>
        <pc:sldMkLst>
          <pc:docMk/>
          <pc:sldMk cId="825857004" sldId="270"/>
        </pc:sldMkLst>
        <pc:spChg chg="mod ord">
          <ac:chgData name="Boraiko, Olivia B" userId="S::oboraiko@tulane.edu::b3b86b85-82af-44d5-b0de-c647c5d3c1c2" providerId="AD" clId="Web-{524D48D9-BBA5-6919-0214-9234D82B7EF3}" dt="2020-08-17T18:44:37.834" v="820" actId="1076"/>
          <ac:spMkLst>
            <pc:docMk/>
            <pc:sldMk cId="825857004" sldId="270"/>
            <ac:spMk id="2" creationId="{FD368D47-4200-4C1C-AA60-9D3B1B3B3151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43:56.223" v="805"/>
          <ac:spMkLst>
            <pc:docMk/>
            <pc:sldMk cId="825857004" sldId="270"/>
            <ac:spMk id="21" creationId="{5E52985E-2553-471E-82AA-5ED7A329890A}"/>
          </ac:spMkLst>
        </pc:spChg>
        <pc:spChg chg="add">
          <ac:chgData name="Boraiko, Olivia B" userId="S::oboraiko@tulane.edu::b3b86b85-82af-44d5-b0de-c647c5d3c1c2" providerId="AD" clId="Web-{524D48D9-BBA5-6919-0214-9234D82B7EF3}" dt="2020-08-17T18:43:56.223" v="805"/>
          <ac:spMkLst>
            <pc:docMk/>
            <pc:sldMk cId="825857004" sldId="270"/>
            <ac:spMk id="25" creationId="{99ED5833-B85B-4103-8A3B-CAB0308E6C15}"/>
          </ac:spMkLst>
        </pc:spChg>
        <pc:spChg chg="add del">
          <ac:chgData name="Boraiko, Olivia B" userId="S::oboraiko@tulane.edu::b3b86b85-82af-44d5-b0de-c647c5d3c1c2" providerId="AD" clId="Web-{524D48D9-BBA5-6919-0214-9234D82B7EF3}" dt="2020-08-17T18:43:56.223" v="804"/>
          <ac:spMkLst>
            <pc:docMk/>
            <pc:sldMk cId="825857004" sldId="270"/>
            <ac:spMk id="28" creationId="{A5711A0E-A428-4ED1-96CB-33D69FD842E4}"/>
          </ac:spMkLst>
        </pc:spChg>
        <pc:graphicFrameChg chg="add del mod">
          <ac:chgData name="Boraiko, Olivia B" userId="S::oboraiko@tulane.edu::b3b86b85-82af-44d5-b0de-c647c5d3c1c2" providerId="AD" clId="Web-{524D48D9-BBA5-6919-0214-9234D82B7EF3}" dt="2020-08-17T18:42:08.407" v="796"/>
          <ac:graphicFrameMkLst>
            <pc:docMk/>
            <pc:sldMk cId="825857004" sldId="270"/>
            <ac:graphicFrameMk id="5" creationId="{DAB53A5A-DE7A-4684-8F57-DACEFEC65447}"/>
          </ac:graphicFrameMkLst>
        </pc:graphicFrameChg>
        <pc:graphicFrameChg chg="add del mod modGraphic">
          <ac:chgData name="Boraiko, Olivia B" userId="S::oboraiko@tulane.edu::b3b86b85-82af-44d5-b0de-c647c5d3c1c2" providerId="AD" clId="Web-{524D48D9-BBA5-6919-0214-9234D82B7EF3}" dt="2020-08-17T18:42:55.690" v="800"/>
          <ac:graphicFrameMkLst>
            <pc:docMk/>
            <pc:sldMk cId="825857004" sldId="270"/>
            <ac:graphicFrameMk id="8" creationId="{9B586E4E-F1DF-4A16-B5D8-6A44E1FB1DE9}"/>
          </ac:graphicFrameMkLst>
        </pc:graphicFrameChg>
        <pc:graphicFrameChg chg="add del mod">
          <ac:chgData name="Boraiko, Olivia B" userId="S::oboraiko@tulane.edu::b3b86b85-82af-44d5-b0de-c647c5d3c1c2" providerId="AD" clId="Web-{524D48D9-BBA5-6919-0214-9234D82B7EF3}" dt="2020-08-17T18:43:30.066" v="802"/>
          <ac:graphicFrameMkLst>
            <pc:docMk/>
            <pc:sldMk cId="825857004" sldId="270"/>
            <ac:graphicFrameMk id="10" creationId="{DA3D0018-A2B7-4249-BA01-F6A2A2D45C9B}"/>
          </ac:graphicFrameMkLst>
        </pc:graphicFrameChg>
        <pc:graphicFrameChg chg="add mod modGraphic">
          <ac:chgData name="Boraiko, Olivia B" userId="S::oboraiko@tulane.edu::b3b86b85-82af-44d5-b0de-c647c5d3c1c2" providerId="AD" clId="Web-{524D48D9-BBA5-6919-0214-9234D82B7EF3}" dt="2020-08-17T18:45:08.022" v="827" actId="1076"/>
          <ac:graphicFrameMkLst>
            <pc:docMk/>
            <pc:sldMk cId="825857004" sldId="270"/>
            <ac:graphicFrameMk id="12" creationId="{BCEC023C-18C8-4F45-BF5E-753437C020C9}"/>
          </ac:graphicFrameMkLst>
        </pc:graphicFrameChg>
        <pc:picChg chg="mod ord">
          <ac:chgData name="Boraiko, Olivia B" userId="S::oboraiko@tulane.edu::b3b86b85-82af-44d5-b0de-c647c5d3c1c2" providerId="AD" clId="Web-{524D48D9-BBA5-6919-0214-9234D82B7EF3}" dt="2020-08-17T18:44:41.256" v="821" actId="1076"/>
          <ac:picMkLst>
            <pc:docMk/>
            <pc:sldMk cId="825857004" sldId="270"/>
            <ac:picMk id="4" creationId="{648A2731-E7C4-44CF-87F7-6E37AD425223}"/>
          </ac:picMkLst>
        </pc:picChg>
        <pc:picChg chg="mod">
          <ac:chgData name="Boraiko, Olivia B" userId="S::oboraiko@tulane.edu::b3b86b85-82af-44d5-b0de-c647c5d3c1c2" providerId="AD" clId="Web-{524D48D9-BBA5-6919-0214-9234D82B7EF3}" dt="2020-08-17T18:44:48.709" v="823" actId="1076"/>
          <ac:picMkLst>
            <pc:docMk/>
            <pc:sldMk cId="825857004" sldId="270"/>
            <ac:picMk id="6" creationId="{1D621880-CBA9-4A15-A636-22F4C0E16404}"/>
          </ac:picMkLst>
        </pc:picChg>
        <pc:cxnChg chg="add del">
          <ac:chgData name="Boraiko, Olivia B" userId="S::oboraiko@tulane.edu::b3b86b85-82af-44d5-b0de-c647c5d3c1c2" providerId="AD" clId="Web-{524D48D9-BBA5-6919-0214-9234D82B7EF3}" dt="2020-08-17T18:43:56.223" v="805"/>
          <ac:cxnSpMkLst>
            <pc:docMk/>
            <pc:sldMk cId="825857004" sldId="270"/>
            <ac:cxnSpMk id="23" creationId="{DAE3ABC6-4042-4293-A7DF-F01181363B7E}"/>
          </ac:cxnSpMkLst>
        </pc:cxnChg>
      </pc:sldChg>
      <pc:sldChg chg="modSp new">
        <pc:chgData name="Boraiko, Olivia B" userId="S::oboraiko@tulane.edu::b3b86b85-82af-44d5-b0de-c647c5d3c1c2" providerId="AD" clId="Web-{524D48D9-BBA5-6919-0214-9234D82B7EF3}" dt="2020-08-17T20:08:52.805" v="2750" actId="20577"/>
        <pc:sldMkLst>
          <pc:docMk/>
          <pc:sldMk cId="2618426459" sldId="271"/>
        </pc:sldMkLst>
        <pc:spChg chg="mod">
          <ac:chgData name="Boraiko, Olivia B" userId="S::oboraiko@tulane.edu::b3b86b85-82af-44d5-b0de-c647c5d3c1c2" providerId="AD" clId="Web-{524D48D9-BBA5-6919-0214-9234D82B7EF3}" dt="2020-08-17T20:08:52.805" v="2750" actId="20577"/>
          <ac:spMkLst>
            <pc:docMk/>
            <pc:sldMk cId="2618426459" sldId="271"/>
            <ac:spMk id="3" creationId="{56CDFBB7-57C4-402C-B760-C3C403388093}"/>
          </ac:spMkLst>
        </pc:spChg>
      </pc:sldChg>
      <pc:sldMasterChg chg="add addSldLayout">
        <pc:chgData name="Boraiko, Olivia B" userId="S::oboraiko@tulane.edu::b3b86b85-82af-44d5-b0de-c647c5d3c1c2" providerId="AD" clId="Web-{524D48D9-BBA5-6919-0214-9234D82B7EF3}" dt="2020-08-17T17:40:04.192" v="424"/>
        <pc:sldMasterMkLst>
          <pc:docMk/>
          <pc:sldMasterMk cId="0" sldId="2147483696"/>
        </pc:sldMasterMkLst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697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698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699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700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701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702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703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704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705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706"/>
          </pc:sldLayoutMkLst>
        </pc:sldLayoutChg>
        <pc:sldLayoutChg chg="add">
          <pc:chgData name="Boraiko, Olivia B" userId="S::oboraiko@tulane.edu::b3b86b85-82af-44d5-b0de-c647c5d3c1c2" providerId="AD" clId="Web-{524D48D9-BBA5-6919-0214-9234D82B7EF3}" dt="2020-08-17T17:40:04.192" v="424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  <pc:docChgLst>
    <pc:chgData name="Boraiko, Olivia B" userId="S::oboraiko@tulane.edu::b3b86b85-82af-44d5-b0de-c647c5d3c1c2" providerId="AD" clId="Web-{BB94FC79-2B9B-A555-4D7D-6829FB213994}"/>
    <pc:docChg chg="addSld modSld addMainMaster modMainMaster">
      <pc:chgData name="Boraiko, Olivia B" userId="S::oboraiko@tulane.edu::b3b86b85-82af-44d5-b0de-c647c5d3c1c2" providerId="AD" clId="Web-{BB94FC79-2B9B-A555-4D7D-6829FB213994}" dt="2020-08-25T16:12:00.732" v="306" actId="1076"/>
      <pc:docMkLst>
        <pc:docMk/>
      </pc:docMkLst>
      <pc:sldChg chg="addSp modSp">
        <pc:chgData name="Boraiko, Olivia B" userId="S::oboraiko@tulane.edu::b3b86b85-82af-44d5-b0de-c647c5d3c1c2" providerId="AD" clId="Web-{BB94FC79-2B9B-A555-4D7D-6829FB213994}" dt="2020-08-25T16:08:47.325" v="133" actId="1076"/>
        <pc:sldMkLst>
          <pc:docMk/>
          <pc:sldMk cId="2298912275" sldId="257"/>
        </pc:sldMkLst>
        <pc:spChg chg="mod">
          <ac:chgData name="Boraiko, Olivia B" userId="S::oboraiko@tulane.edu::b3b86b85-82af-44d5-b0de-c647c5d3c1c2" providerId="AD" clId="Web-{BB94FC79-2B9B-A555-4D7D-6829FB213994}" dt="2020-08-25T16:07:26.309" v="51" actId="20577"/>
          <ac:spMkLst>
            <pc:docMk/>
            <pc:sldMk cId="2298912275" sldId="257"/>
            <ac:spMk id="2" creationId="{A97833B4-C202-4E81-98E9-1851DCCD81D7}"/>
          </ac:spMkLst>
        </pc:spChg>
        <pc:spChg chg="mod">
          <ac:chgData name="Boraiko, Olivia B" userId="S::oboraiko@tulane.edu::b3b86b85-82af-44d5-b0de-c647c5d3c1c2" providerId="AD" clId="Web-{BB94FC79-2B9B-A555-4D7D-6829FB213994}" dt="2020-08-25T16:08:39.372" v="130" actId="14100"/>
          <ac:spMkLst>
            <pc:docMk/>
            <pc:sldMk cId="2298912275" sldId="257"/>
            <ac:spMk id="3" creationId="{955D34B9-6F6B-4B5B-90A2-12B842E5C2A0}"/>
          </ac:spMkLst>
        </pc:spChg>
        <pc:graphicFrameChg chg="mod">
          <ac:chgData name="Boraiko, Olivia B" userId="S::oboraiko@tulane.edu::b3b86b85-82af-44d5-b0de-c647c5d3c1c2" providerId="AD" clId="Web-{BB94FC79-2B9B-A555-4D7D-6829FB213994}" dt="2020-08-25T16:08:42.622" v="131" actId="1076"/>
          <ac:graphicFrameMkLst>
            <pc:docMk/>
            <pc:sldMk cId="2298912275" sldId="257"/>
            <ac:graphicFrameMk id="8" creationId="{7A43AF59-B88A-460F-8587-E7A64CB851F5}"/>
          </ac:graphicFrameMkLst>
        </pc:graphicFrameChg>
        <pc:graphicFrameChg chg="mod">
          <ac:chgData name="Boraiko, Olivia B" userId="S::oboraiko@tulane.edu::b3b86b85-82af-44d5-b0de-c647c5d3c1c2" providerId="AD" clId="Web-{BB94FC79-2B9B-A555-4D7D-6829FB213994}" dt="2020-08-25T16:08:47.325" v="133" actId="1076"/>
          <ac:graphicFrameMkLst>
            <pc:docMk/>
            <pc:sldMk cId="2298912275" sldId="257"/>
            <ac:graphicFrameMk id="11" creationId="{F1C465F2-7835-41A7-8F74-F70854DD39CF}"/>
          </ac:graphicFrameMkLst>
        </pc:graphicFrameChg>
        <pc:picChg chg="add mod">
          <ac:chgData name="Boraiko, Olivia B" userId="S::oboraiko@tulane.edu::b3b86b85-82af-44d5-b0de-c647c5d3c1c2" providerId="AD" clId="Web-{BB94FC79-2B9B-A555-4D7D-6829FB213994}" dt="2020-08-25T16:07:53.825" v="62" actId="1076"/>
          <ac:picMkLst>
            <pc:docMk/>
            <pc:sldMk cId="2298912275" sldId="257"/>
            <ac:picMk id="4" creationId="{2CBB80CD-351E-48AD-BF3D-337ED96E11E8}"/>
          </ac:picMkLst>
        </pc:picChg>
      </pc:sldChg>
      <pc:sldChg chg="modSp">
        <pc:chgData name="Boraiko, Olivia B" userId="S::oboraiko@tulane.edu::b3b86b85-82af-44d5-b0de-c647c5d3c1c2" providerId="AD" clId="Web-{BB94FC79-2B9B-A555-4D7D-6829FB213994}" dt="2020-08-25T16:12:00.732" v="306" actId="1076"/>
        <pc:sldMkLst>
          <pc:docMk/>
          <pc:sldMk cId="443251545" sldId="259"/>
        </pc:sldMkLst>
        <pc:picChg chg="mod">
          <ac:chgData name="Boraiko, Olivia B" userId="S::oboraiko@tulane.edu::b3b86b85-82af-44d5-b0de-c647c5d3c1c2" providerId="AD" clId="Web-{BB94FC79-2B9B-A555-4D7D-6829FB213994}" dt="2020-08-25T16:12:00.732" v="306" actId="1076"/>
          <ac:picMkLst>
            <pc:docMk/>
            <pc:sldMk cId="443251545" sldId="259"/>
            <ac:picMk id="4" creationId="{AC44D132-D4C7-4C8B-BBA7-D1F6C55DEE6B}"/>
          </ac:picMkLst>
        </pc:picChg>
      </pc:sldChg>
      <pc:sldChg chg="modSp">
        <pc:chgData name="Boraiko, Olivia B" userId="S::oboraiko@tulane.edu::b3b86b85-82af-44d5-b0de-c647c5d3c1c2" providerId="AD" clId="Web-{BB94FC79-2B9B-A555-4D7D-6829FB213994}" dt="2020-08-25T16:10:45.247" v="303" actId="20577"/>
        <pc:sldMkLst>
          <pc:docMk/>
          <pc:sldMk cId="4262213570" sldId="260"/>
        </pc:sldMkLst>
        <pc:spChg chg="mod">
          <ac:chgData name="Boraiko, Olivia B" userId="S::oboraiko@tulane.edu::b3b86b85-82af-44d5-b0de-c647c5d3c1c2" providerId="AD" clId="Web-{BB94FC79-2B9B-A555-4D7D-6829FB213994}" dt="2020-08-25T16:10:45.247" v="303" actId="20577"/>
          <ac:spMkLst>
            <pc:docMk/>
            <pc:sldMk cId="4262213570" sldId="260"/>
            <ac:spMk id="2" creationId="{494508B8-6E37-4786-B72D-6BE7DFD795BA}"/>
          </ac:spMkLst>
        </pc:spChg>
      </pc:sldChg>
      <pc:sldChg chg="modSp add">
        <pc:chgData name="Boraiko, Olivia B" userId="S::oboraiko@tulane.edu::b3b86b85-82af-44d5-b0de-c647c5d3c1c2" providerId="AD" clId="Web-{BB94FC79-2B9B-A555-4D7D-6829FB213994}" dt="2020-08-25T16:10:02.216" v="216" actId="1076"/>
        <pc:sldMkLst>
          <pc:docMk/>
          <pc:sldMk cId="3462126154" sldId="272"/>
        </pc:sldMkLst>
        <pc:spChg chg="mod">
          <ac:chgData name="Boraiko, Olivia B" userId="S::oboraiko@tulane.edu::b3b86b85-82af-44d5-b0de-c647c5d3c1c2" providerId="AD" clId="Web-{BB94FC79-2B9B-A555-4D7D-6829FB213994}" dt="2020-08-25T16:09:52.372" v="212" actId="1076"/>
          <ac:spMkLst>
            <pc:docMk/>
            <pc:sldMk cId="3462126154" sldId="272"/>
            <ac:spMk id="2" creationId="{98049F13-0F83-41FA-96BA-61FF05633BAC}"/>
          </ac:spMkLst>
        </pc:spChg>
        <pc:spChg chg="mod">
          <ac:chgData name="Boraiko, Olivia B" userId="S::oboraiko@tulane.edu::b3b86b85-82af-44d5-b0de-c647c5d3c1c2" providerId="AD" clId="Web-{BB94FC79-2B9B-A555-4D7D-6829FB213994}" dt="2020-08-25T16:09:22.794" v="202" actId="20577"/>
          <ac:spMkLst>
            <pc:docMk/>
            <pc:sldMk cId="3462126154" sldId="272"/>
            <ac:spMk id="3" creationId="{A4BE77DE-DE64-46EF-82CC-47EB38501B6C}"/>
          </ac:spMkLst>
        </pc:spChg>
        <pc:picChg chg="mod">
          <ac:chgData name="Boraiko, Olivia B" userId="S::oboraiko@tulane.edu::b3b86b85-82af-44d5-b0de-c647c5d3c1c2" providerId="AD" clId="Web-{BB94FC79-2B9B-A555-4D7D-6829FB213994}" dt="2020-08-25T16:10:02.216" v="216" actId="1076"/>
          <ac:picMkLst>
            <pc:docMk/>
            <pc:sldMk cId="3462126154" sldId="272"/>
            <ac:picMk id="4" creationId="{4EEC6949-DB06-41FB-8AE0-F489AF9C7597}"/>
          </ac:picMkLst>
        </pc:picChg>
        <pc:picChg chg="mod">
          <ac:chgData name="Boraiko, Olivia B" userId="S::oboraiko@tulane.edu::b3b86b85-82af-44d5-b0de-c647c5d3c1c2" providerId="AD" clId="Web-{BB94FC79-2B9B-A555-4D7D-6829FB213994}" dt="2020-08-25T16:09:59.044" v="215" actId="1076"/>
          <ac:picMkLst>
            <pc:docMk/>
            <pc:sldMk cId="3462126154" sldId="272"/>
            <ac:picMk id="3074" creationId="{A91B369C-C590-44EC-89EF-7DE6C1C910C6}"/>
          </ac:picMkLst>
        </pc:picChg>
        <pc:picChg chg="mod">
          <ac:chgData name="Boraiko, Olivia B" userId="S::oboraiko@tulane.edu::b3b86b85-82af-44d5-b0de-c647c5d3c1c2" providerId="AD" clId="Web-{BB94FC79-2B9B-A555-4D7D-6829FB213994}" dt="2020-08-25T16:09:56.013" v="214" actId="14100"/>
          <ac:picMkLst>
            <pc:docMk/>
            <pc:sldMk cId="3462126154" sldId="272"/>
            <ac:picMk id="3076" creationId="{0B8C0FE0-FE0B-41BB-8299-08050864CFE3}"/>
          </ac:picMkLst>
        </pc:picChg>
      </pc:sldChg>
      <pc:sldMasterChg chg="add addSldLayout">
        <pc:chgData name="Boraiko, Olivia B" userId="S::oboraiko@tulane.edu::b3b86b85-82af-44d5-b0de-c647c5d3c1c2" providerId="AD" clId="Web-{BB94FC79-2B9B-A555-4D7D-6829FB213994}" dt="2020-08-25T16:06:53.293" v="28"/>
        <pc:sldMasterMkLst>
          <pc:docMk/>
          <pc:sldMasterMk cId="1803947645" sldId="2147483648"/>
        </pc:sldMasterMkLst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1825851421" sldId="2147483649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1265695478" sldId="2147483650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2724647127" sldId="2147483651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2051329870" sldId="2147483652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3066638350" sldId="2147483653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3081174503" sldId="2147483654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2467750824" sldId="2147483655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3795903783" sldId="2147483656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3058085375" sldId="2147483657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2770080032" sldId="2147483658"/>
          </pc:sldLayoutMkLst>
        </pc:sldLayoutChg>
        <pc:sldLayoutChg chg="ad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1803947645" sldId="2147483648"/>
            <pc:sldLayoutMk cId="3605342595" sldId="2147483659"/>
          </pc:sldLayoutMkLst>
        </pc:sldLayoutChg>
      </pc:sldMasterChg>
      <pc:sldMasterChg chg="replId modSldLayout">
        <pc:chgData name="Boraiko, Olivia B" userId="S::oboraiko@tulane.edu::b3b86b85-82af-44d5-b0de-c647c5d3c1c2" providerId="AD" clId="Web-{BB94FC79-2B9B-A555-4D7D-6829FB213994}" dt="2020-08-25T16:06:53.293" v="28"/>
        <pc:sldMasterMkLst>
          <pc:docMk/>
          <pc:sldMasterMk cId="4088848638" sldId="2147483708"/>
        </pc:sldMasterMkLst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1642953777" sldId="2147483709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2749319743" sldId="2147483710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1255274214" sldId="2147483711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2986709009" sldId="2147483712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1561517584" sldId="2147483713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3730967726" sldId="2147483714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1184909469" sldId="2147483715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1360493877" sldId="2147483716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401299665" sldId="2147483717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2938539819" sldId="2147483718"/>
          </pc:sldLayoutMkLst>
        </pc:sldLayoutChg>
        <pc:sldLayoutChg chg="replId">
          <pc:chgData name="Boraiko, Olivia B" userId="S::oboraiko@tulane.edu::b3b86b85-82af-44d5-b0de-c647c5d3c1c2" providerId="AD" clId="Web-{BB94FC79-2B9B-A555-4D7D-6829FB213994}" dt="2020-08-25T16:06:53.293" v="28"/>
          <pc:sldLayoutMkLst>
            <pc:docMk/>
            <pc:sldMasterMk cId="4088848638" sldId="2147483708"/>
            <pc:sldLayoutMk cId="1890106057" sldId="2147483719"/>
          </pc:sldLayoutMkLst>
        </pc:sldLayoutChg>
      </pc:sldMasterChg>
    </pc:docChg>
  </pc:docChgLst>
  <pc:docChgLst>
    <pc:chgData name="Boraiko, Olivia B" userId="S::oboraiko@tulane.edu::b3b86b85-82af-44d5-b0de-c647c5d3c1c2" providerId="AD" clId="Web-{7B12EFCA-E96C-B2D8-A520-098C7044FA7E}"/>
    <pc:docChg chg="sldOrd">
      <pc:chgData name="Boraiko, Olivia B" userId="S::oboraiko@tulane.edu::b3b86b85-82af-44d5-b0de-c647c5d3c1c2" providerId="AD" clId="Web-{7B12EFCA-E96C-B2D8-A520-098C7044FA7E}" dt="2020-08-25T03:17:57.410" v="1"/>
      <pc:docMkLst>
        <pc:docMk/>
      </pc:docMkLst>
      <pc:sldChg chg="ord">
        <pc:chgData name="Boraiko, Olivia B" userId="S::oboraiko@tulane.edu::b3b86b85-82af-44d5-b0de-c647c5d3c1c2" providerId="AD" clId="Web-{7B12EFCA-E96C-B2D8-A520-098C7044FA7E}" dt="2020-08-25T03:17:57.410" v="1"/>
        <pc:sldMkLst>
          <pc:docMk/>
          <pc:sldMk cId="2618426459" sldId="271"/>
        </pc:sldMkLst>
      </pc:sldChg>
    </pc:docChg>
  </pc:docChgLst>
  <pc:docChgLst>
    <pc:chgData name="Boraiko, Olivia B" userId="b3b86b85-82af-44d5-b0de-c647c5d3c1c2" providerId="ADAL" clId="{126AE2C4-F90D-4561-A0A5-BC41EB39D660}"/>
    <pc:docChg chg="addSld modSld sldOrd">
      <pc:chgData name="Boraiko, Olivia B" userId="b3b86b85-82af-44d5-b0de-c647c5d3c1c2" providerId="ADAL" clId="{126AE2C4-F90D-4561-A0A5-BC41EB39D660}" dt="2020-08-11T00:46:14.770" v="3"/>
      <pc:docMkLst>
        <pc:docMk/>
      </pc:docMkLst>
      <pc:sldChg chg="modSp new mod ord">
        <pc:chgData name="Boraiko, Olivia B" userId="b3b86b85-82af-44d5-b0de-c647c5d3c1c2" providerId="ADAL" clId="{126AE2C4-F90D-4561-A0A5-BC41EB39D660}" dt="2020-08-11T00:46:14.770" v="3"/>
        <pc:sldMkLst>
          <pc:docMk/>
          <pc:sldMk cId="2600022441" sldId="258"/>
        </pc:sldMkLst>
        <pc:spChg chg="mod">
          <ac:chgData name="Boraiko, Olivia B" userId="b3b86b85-82af-44d5-b0de-c647c5d3c1c2" providerId="ADAL" clId="{126AE2C4-F90D-4561-A0A5-BC41EB39D660}" dt="2020-08-11T00:46:14.770" v="3"/>
          <ac:spMkLst>
            <pc:docMk/>
            <pc:sldMk cId="2600022441" sldId="258"/>
            <ac:spMk id="3" creationId="{132EC84A-D2F0-4033-B883-A163C30593D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avetulane-my.sharepoint.com/personal/oboraiko_tulane_edu/Documents/Geomorphology%20of%20Guadalupe%20Mountains/New%20Project/Rocky%20Arroyo%20Dischar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avetulane-my.sharepoint.com/personal/oboraiko_tulane_edu/Documents/Geomorphology%20of%20Guadalupe%20Mountains/New%20Project/Rocky%20Arroyo%20Discharg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Dry</a:t>
            </a:r>
            <a:r>
              <a:rPr lang="en-US" baseline="0"/>
              <a:t> Days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Sheet6!$A$2:$A$57</c:f>
              <c:numCache>
                <c:formatCode>General</c:formatCode>
                <c:ptCount val="56"/>
                <c:pt idx="0">
                  <c:v>1964</c:v>
                </c:pt>
                <c:pt idx="1">
                  <c:v>1965</c:v>
                </c:pt>
                <c:pt idx="2">
                  <c:v>1966</c:v>
                </c:pt>
                <c:pt idx="3">
                  <c:v>1967</c:v>
                </c:pt>
                <c:pt idx="4">
                  <c:v>1968</c:v>
                </c:pt>
                <c:pt idx="5">
                  <c:v>1969</c:v>
                </c:pt>
                <c:pt idx="6">
                  <c:v>1970</c:v>
                </c:pt>
                <c:pt idx="7">
                  <c:v>1971</c:v>
                </c:pt>
                <c:pt idx="8">
                  <c:v>1972</c:v>
                </c:pt>
                <c:pt idx="9">
                  <c:v>1973</c:v>
                </c:pt>
                <c:pt idx="10">
                  <c:v>1974</c:v>
                </c:pt>
                <c:pt idx="11">
                  <c:v>1975</c:v>
                </c:pt>
                <c:pt idx="12">
                  <c:v>1976</c:v>
                </c:pt>
                <c:pt idx="13">
                  <c:v>1977</c:v>
                </c:pt>
                <c:pt idx="14">
                  <c:v>1978</c:v>
                </c:pt>
                <c:pt idx="15">
                  <c:v>1979</c:v>
                </c:pt>
                <c:pt idx="16">
                  <c:v>1980</c:v>
                </c:pt>
                <c:pt idx="17">
                  <c:v>1981</c:v>
                </c:pt>
                <c:pt idx="18">
                  <c:v>1982</c:v>
                </c:pt>
                <c:pt idx="19">
                  <c:v>1983</c:v>
                </c:pt>
                <c:pt idx="20">
                  <c:v>1984</c:v>
                </c:pt>
                <c:pt idx="21">
                  <c:v>1985</c:v>
                </c:pt>
                <c:pt idx="22">
                  <c:v>1986</c:v>
                </c:pt>
                <c:pt idx="23">
                  <c:v>1987</c:v>
                </c:pt>
                <c:pt idx="24">
                  <c:v>1988</c:v>
                </c:pt>
                <c:pt idx="25">
                  <c:v>1989</c:v>
                </c:pt>
                <c:pt idx="26">
                  <c:v>1990</c:v>
                </c:pt>
                <c:pt idx="27">
                  <c:v>1991</c:v>
                </c:pt>
                <c:pt idx="28">
                  <c:v>1992</c:v>
                </c:pt>
                <c:pt idx="29">
                  <c:v>1993</c:v>
                </c:pt>
                <c:pt idx="30">
                  <c:v>1994</c:v>
                </c:pt>
                <c:pt idx="31">
                  <c:v>1995</c:v>
                </c:pt>
                <c:pt idx="32">
                  <c:v>1996</c:v>
                </c:pt>
                <c:pt idx="33">
                  <c:v>1997</c:v>
                </c:pt>
                <c:pt idx="34">
                  <c:v>1998</c:v>
                </c:pt>
                <c:pt idx="35">
                  <c:v>1999</c:v>
                </c:pt>
                <c:pt idx="36">
                  <c:v>2000</c:v>
                </c:pt>
                <c:pt idx="37">
                  <c:v>2001</c:v>
                </c:pt>
                <c:pt idx="38">
                  <c:v>2002</c:v>
                </c:pt>
                <c:pt idx="39">
                  <c:v>2003</c:v>
                </c:pt>
                <c:pt idx="40">
                  <c:v>2004</c:v>
                </c:pt>
                <c:pt idx="41">
                  <c:v>2005</c:v>
                </c:pt>
                <c:pt idx="42">
                  <c:v>2006</c:v>
                </c:pt>
                <c:pt idx="43">
                  <c:v>2007</c:v>
                </c:pt>
                <c:pt idx="44">
                  <c:v>2008</c:v>
                </c:pt>
                <c:pt idx="45">
                  <c:v>2009</c:v>
                </c:pt>
                <c:pt idx="46">
                  <c:v>2010</c:v>
                </c:pt>
                <c:pt idx="47">
                  <c:v>2011</c:v>
                </c:pt>
                <c:pt idx="48">
                  <c:v>2012</c:v>
                </c:pt>
                <c:pt idx="49">
                  <c:v>2013</c:v>
                </c:pt>
                <c:pt idx="50">
                  <c:v>2014</c:v>
                </c:pt>
                <c:pt idx="51">
                  <c:v>2015</c:v>
                </c:pt>
                <c:pt idx="52">
                  <c:v>2016</c:v>
                </c:pt>
                <c:pt idx="53">
                  <c:v>2017</c:v>
                </c:pt>
                <c:pt idx="54">
                  <c:v>2018</c:v>
                </c:pt>
                <c:pt idx="55">
                  <c:v>2019</c:v>
                </c:pt>
              </c:numCache>
            </c:numRef>
          </c:cat>
          <c:val>
            <c:numRef>
              <c:f>Sheet6!$C$2:$C$57</c:f>
              <c:numCache>
                <c:formatCode>General</c:formatCode>
                <c:ptCount val="56"/>
                <c:pt idx="0">
                  <c:v>364</c:v>
                </c:pt>
                <c:pt idx="1">
                  <c:v>361</c:v>
                </c:pt>
                <c:pt idx="2">
                  <c:v>343</c:v>
                </c:pt>
                <c:pt idx="3">
                  <c:v>345</c:v>
                </c:pt>
                <c:pt idx="4">
                  <c:v>359</c:v>
                </c:pt>
                <c:pt idx="5">
                  <c:v>358</c:v>
                </c:pt>
                <c:pt idx="6">
                  <c:v>359</c:v>
                </c:pt>
                <c:pt idx="7">
                  <c:v>364</c:v>
                </c:pt>
                <c:pt idx="8">
                  <c:v>362</c:v>
                </c:pt>
                <c:pt idx="9">
                  <c:v>365</c:v>
                </c:pt>
                <c:pt idx="10">
                  <c:v>281</c:v>
                </c:pt>
                <c:pt idx="11">
                  <c:v>365</c:v>
                </c:pt>
                <c:pt idx="12">
                  <c:v>366</c:v>
                </c:pt>
                <c:pt idx="13">
                  <c:v>359</c:v>
                </c:pt>
                <c:pt idx="14">
                  <c:v>349</c:v>
                </c:pt>
                <c:pt idx="15">
                  <c:v>355</c:v>
                </c:pt>
                <c:pt idx="16">
                  <c:v>361</c:v>
                </c:pt>
                <c:pt idx="17">
                  <c:v>362</c:v>
                </c:pt>
                <c:pt idx="18">
                  <c:v>361</c:v>
                </c:pt>
                <c:pt idx="19">
                  <c:v>363</c:v>
                </c:pt>
                <c:pt idx="20">
                  <c:v>361</c:v>
                </c:pt>
                <c:pt idx="21">
                  <c:v>364</c:v>
                </c:pt>
                <c:pt idx="22">
                  <c:v>343</c:v>
                </c:pt>
                <c:pt idx="23">
                  <c:v>361</c:v>
                </c:pt>
                <c:pt idx="24">
                  <c:v>359</c:v>
                </c:pt>
                <c:pt idx="25">
                  <c:v>365</c:v>
                </c:pt>
                <c:pt idx="26">
                  <c:v>363</c:v>
                </c:pt>
                <c:pt idx="27">
                  <c:v>358</c:v>
                </c:pt>
                <c:pt idx="28">
                  <c:v>347</c:v>
                </c:pt>
                <c:pt idx="29">
                  <c:v>365</c:v>
                </c:pt>
                <c:pt idx="30">
                  <c:v>361</c:v>
                </c:pt>
                <c:pt idx="31">
                  <c:v>361</c:v>
                </c:pt>
                <c:pt idx="32">
                  <c:v>352</c:v>
                </c:pt>
                <c:pt idx="33">
                  <c:v>364</c:v>
                </c:pt>
                <c:pt idx="34">
                  <c:v>365</c:v>
                </c:pt>
                <c:pt idx="35">
                  <c:v>363</c:v>
                </c:pt>
                <c:pt idx="36">
                  <c:v>354</c:v>
                </c:pt>
                <c:pt idx="37">
                  <c:v>365</c:v>
                </c:pt>
                <c:pt idx="38">
                  <c:v>352</c:v>
                </c:pt>
                <c:pt idx="39">
                  <c:v>365</c:v>
                </c:pt>
                <c:pt idx="40">
                  <c:v>347</c:v>
                </c:pt>
                <c:pt idx="41">
                  <c:v>365</c:v>
                </c:pt>
                <c:pt idx="42">
                  <c:v>361</c:v>
                </c:pt>
                <c:pt idx="43">
                  <c:v>359</c:v>
                </c:pt>
                <c:pt idx="44">
                  <c:v>365</c:v>
                </c:pt>
                <c:pt idx="45">
                  <c:v>365</c:v>
                </c:pt>
                <c:pt idx="46">
                  <c:v>361</c:v>
                </c:pt>
                <c:pt idx="47">
                  <c:v>365</c:v>
                </c:pt>
                <c:pt idx="48">
                  <c:v>366</c:v>
                </c:pt>
                <c:pt idx="49">
                  <c:v>360</c:v>
                </c:pt>
                <c:pt idx="50">
                  <c:v>357</c:v>
                </c:pt>
                <c:pt idx="51">
                  <c:v>364</c:v>
                </c:pt>
                <c:pt idx="52">
                  <c:v>362</c:v>
                </c:pt>
                <c:pt idx="53">
                  <c:v>364</c:v>
                </c:pt>
                <c:pt idx="54">
                  <c:v>363</c:v>
                </c:pt>
                <c:pt idx="55">
                  <c:v>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6-4D97-A596-0A931599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2080128"/>
        <c:axId val="962079144"/>
      </c:barChart>
      <c:catAx>
        <c:axId val="96208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079144"/>
        <c:crosses val="autoZero"/>
        <c:auto val="1"/>
        <c:lblAlgn val="ctr"/>
        <c:lblOffset val="100"/>
        <c:noMultiLvlLbl val="0"/>
      </c:catAx>
      <c:valAx>
        <c:axId val="962079144"/>
        <c:scaling>
          <c:orientation val="minMax"/>
          <c:max val="36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Days without Flow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08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Wet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Sheet6!$A$2:$A$57</c:f>
              <c:numCache>
                <c:formatCode>General</c:formatCode>
                <c:ptCount val="56"/>
                <c:pt idx="0">
                  <c:v>1964</c:v>
                </c:pt>
                <c:pt idx="1">
                  <c:v>1965</c:v>
                </c:pt>
                <c:pt idx="2">
                  <c:v>1966</c:v>
                </c:pt>
                <c:pt idx="3">
                  <c:v>1967</c:v>
                </c:pt>
                <c:pt idx="4">
                  <c:v>1968</c:v>
                </c:pt>
                <c:pt idx="5">
                  <c:v>1969</c:v>
                </c:pt>
                <c:pt idx="6">
                  <c:v>1970</c:v>
                </c:pt>
                <c:pt idx="7">
                  <c:v>1971</c:v>
                </c:pt>
                <c:pt idx="8">
                  <c:v>1972</c:v>
                </c:pt>
                <c:pt idx="9">
                  <c:v>1973</c:v>
                </c:pt>
                <c:pt idx="10">
                  <c:v>1974</c:v>
                </c:pt>
                <c:pt idx="11">
                  <c:v>1975</c:v>
                </c:pt>
                <c:pt idx="12">
                  <c:v>1976</c:v>
                </c:pt>
                <c:pt idx="13">
                  <c:v>1977</c:v>
                </c:pt>
                <c:pt idx="14">
                  <c:v>1978</c:v>
                </c:pt>
                <c:pt idx="15">
                  <c:v>1979</c:v>
                </c:pt>
                <c:pt idx="16">
                  <c:v>1980</c:v>
                </c:pt>
                <c:pt idx="17">
                  <c:v>1981</c:v>
                </c:pt>
                <c:pt idx="18">
                  <c:v>1982</c:v>
                </c:pt>
                <c:pt idx="19">
                  <c:v>1983</c:v>
                </c:pt>
                <c:pt idx="20">
                  <c:v>1984</c:v>
                </c:pt>
                <c:pt idx="21">
                  <c:v>1985</c:v>
                </c:pt>
                <c:pt idx="22">
                  <c:v>1986</c:v>
                </c:pt>
                <c:pt idx="23">
                  <c:v>1987</c:v>
                </c:pt>
                <c:pt idx="24">
                  <c:v>1988</c:v>
                </c:pt>
                <c:pt idx="25">
                  <c:v>1989</c:v>
                </c:pt>
                <c:pt idx="26">
                  <c:v>1990</c:v>
                </c:pt>
                <c:pt idx="27">
                  <c:v>1991</c:v>
                </c:pt>
                <c:pt idx="28">
                  <c:v>1992</c:v>
                </c:pt>
                <c:pt idx="29">
                  <c:v>1993</c:v>
                </c:pt>
                <c:pt idx="30">
                  <c:v>1994</c:v>
                </c:pt>
                <c:pt idx="31">
                  <c:v>1995</c:v>
                </c:pt>
                <c:pt idx="32">
                  <c:v>1996</c:v>
                </c:pt>
                <c:pt idx="33">
                  <c:v>1997</c:v>
                </c:pt>
                <c:pt idx="34">
                  <c:v>1998</c:v>
                </c:pt>
                <c:pt idx="35">
                  <c:v>1999</c:v>
                </c:pt>
                <c:pt idx="36">
                  <c:v>2000</c:v>
                </c:pt>
                <c:pt idx="37">
                  <c:v>2001</c:v>
                </c:pt>
                <c:pt idx="38">
                  <c:v>2002</c:v>
                </c:pt>
                <c:pt idx="39">
                  <c:v>2003</c:v>
                </c:pt>
                <c:pt idx="40">
                  <c:v>2004</c:v>
                </c:pt>
                <c:pt idx="41">
                  <c:v>2005</c:v>
                </c:pt>
                <c:pt idx="42">
                  <c:v>2006</c:v>
                </c:pt>
                <c:pt idx="43">
                  <c:v>2007</c:v>
                </c:pt>
                <c:pt idx="44">
                  <c:v>2008</c:v>
                </c:pt>
                <c:pt idx="45">
                  <c:v>2009</c:v>
                </c:pt>
                <c:pt idx="46">
                  <c:v>2010</c:v>
                </c:pt>
                <c:pt idx="47">
                  <c:v>2011</c:v>
                </c:pt>
                <c:pt idx="48">
                  <c:v>2012</c:v>
                </c:pt>
                <c:pt idx="49">
                  <c:v>2013</c:v>
                </c:pt>
                <c:pt idx="50">
                  <c:v>2014</c:v>
                </c:pt>
                <c:pt idx="51">
                  <c:v>2015</c:v>
                </c:pt>
                <c:pt idx="52">
                  <c:v>2016</c:v>
                </c:pt>
                <c:pt idx="53">
                  <c:v>2017</c:v>
                </c:pt>
                <c:pt idx="54">
                  <c:v>2018</c:v>
                </c:pt>
                <c:pt idx="55">
                  <c:v>2019</c:v>
                </c:pt>
              </c:numCache>
            </c:numRef>
          </c:cat>
          <c:val>
            <c:numRef>
              <c:f>Sheet6!$D$2:$D$57</c:f>
              <c:numCache>
                <c:formatCode>General</c:formatCode>
                <c:ptCount val="56"/>
                <c:pt idx="0">
                  <c:v>2</c:v>
                </c:pt>
                <c:pt idx="1">
                  <c:v>4</c:v>
                </c:pt>
                <c:pt idx="2">
                  <c:v>22</c:v>
                </c:pt>
                <c:pt idx="3">
                  <c:v>20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1</c:v>
                </c:pt>
                <c:pt idx="8">
                  <c:v>4</c:v>
                </c:pt>
                <c:pt idx="9">
                  <c:v>0</c:v>
                </c:pt>
                <c:pt idx="10">
                  <c:v>84</c:v>
                </c:pt>
                <c:pt idx="11">
                  <c:v>0</c:v>
                </c:pt>
                <c:pt idx="12">
                  <c:v>0</c:v>
                </c:pt>
                <c:pt idx="13">
                  <c:v>6</c:v>
                </c:pt>
                <c:pt idx="14">
                  <c:v>16</c:v>
                </c:pt>
                <c:pt idx="15">
                  <c:v>10</c:v>
                </c:pt>
                <c:pt idx="16">
                  <c:v>5</c:v>
                </c:pt>
                <c:pt idx="17">
                  <c:v>3</c:v>
                </c:pt>
                <c:pt idx="18">
                  <c:v>4</c:v>
                </c:pt>
                <c:pt idx="19">
                  <c:v>2</c:v>
                </c:pt>
                <c:pt idx="20">
                  <c:v>5</c:v>
                </c:pt>
                <c:pt idx="21">
                  <c:v>1</c:v>
                </c:pt>
                <c:pt idx="22">
                  <c:v>22</c:v>
                </c:pt>
                <c:pt idx="23">
                  <c:v>4</c:v>
                </c:pt>
                <c:pt idx="24">
                  <c:v>7</c:v>
                </c:pt>
                <c:pt idx="25">
                  <c:v>0</c:v>
                </c:pt>
                <c:pt idx="26">
                  <c:v>2</c:v>
                </c:pt>
                <c:pt idx="27">
                  <c:v>7</c:v>
                </c:pt>
                <c:pt idx="28">
                  <c:v>19</c:v>
                </c:pt>
                <c:pt idx="29">
                  <c:v>0</c:v>
                </c:pt>
                <c:pt idx="30">
                  <c:v>4</c:v>
                </c:pt>
                <c:pt idx="31">
                  <c:v>4</c:v>
                </c:pt>
                <c:pt idx="32">
                  <c:v>14</c:v>
                </c:pt>
                <c:pt idx="33">
                  <c:v>1</c:v>
                </c:pt>
                <c:pt idx="34">
                  <c:v>0</c:v>
                </c:pt>
                <c:pt idx="35">
                  <c:v>2</c:v>
                </c:pt>
                <c:pt idx="36">
                  <c:v>12</c:v>
                </c:pt>
                <c:pt idx="37">
                  <c:v>0</c:v>
                </c:pt>
                <c:pt idx="38">
                  <c:v>13</c:v>
                </c:pt>
                <c:pt idx="39">
                  <c:v>0</c:v>
                </c:pt>
                <c:pt idx="40">
                  <c:v>19</c:v>
                </c:pt>
                <c:pt idx="41">
                  <c:v>0</c:v>
                </c:pt>
                <c:pt idx="42">
                  <c:v>4</c:v>
                </c:pt>
                <c:pt idx="43">
                  <c:v>6</c:v>
                </c:pt>
                <c:pt idx="44">
                  <c:v>1</c:v>
                </c:pt>
                <c:pt idx="45">
                  <c:v>0</c:v>
                </c:pt>
                <c:pt idx="46">
                  <c:v>4</c:v>
                </c:pt>
                <c:pt idx="47">
                  <c:v>0</c:v>
                </c:pt>
                <c:pt idx="48">
                  <c:v>0</c:v>
                </c:pt>
                <c:pt idx="49">
                  <c:v>5</c:v>
                </c:pt>
                <c:pt idx="50">
                  <c:v>8</c:v>
                </c:pt>
                <c:pt idx="51">
                  <c:v>1</c:v>
                </c:pt>
                <c:pt idx="52">
                  <c:v>4</c:v>
                </c:pt>
                <c:pt idx="53">
                  <c:v>1</c:v>
                </c:pt>
                <c:pt idx="54">
                  <c:v>2</c:v>
                </c:pt>
                <c:pt idx="5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30-4BA7-94BD-E633AA4BE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2080128"/>
        <c:axId val="962079144"/>
      </c:barChart>
      <c:catAx>
        <c:axId val="96208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079144"/>
        <c:crosses val="autoZero"/>
        <c:auto val="1"/>
        <c:lblAlgn val="ctr"/>
        <c:lblOffset val="100"/>
        <c:noMultiLvlLbl val="0"/>
      </c:catAx>
      <c:valAx>
        <c:axId val="962079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Days with Flow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08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4943-54BF-4964-B99C-1C12D457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6E8B6-858C-4C1D-B73E-F583D38B6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9C4D-04CC-4046-8E45-8DCE7026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925D-6BE8-4576-A977-52FA8415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DA92-92BF-4963-91F0-EEEB603D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BF65-E2F4-4F24-80F5-C701CF96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2FB7F-A3CE-425D-BFFB-ACCB87C08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9471-1A4A-4512-9295-DB4FE84B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F061-B760-4031-9808-2FE7015A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4BC9-C5A5-453C-94DF-AE1C415D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DFE02-3114-4CA1-AFB6-0701E254E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0D091-562B-4EEC-9E15-C8BE60EDE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445F-83DE-46B9-BC60-67C357A9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4511-77BC-4685-A65D-700CB080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68DE-BE9B-4321-A3EB-B17DFA1C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454A-EE55-428F-B8E1-1B587250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6131-96A5-49AC-B564-64DE1F53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9B86-CE80-4FD8-B18E-184EFC53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FE4A-ABF4-48F9-89D8-0515F335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8714-3736-42DE-A883-919A3D5F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9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68B5-A3CE-43AC-8EAD-F997BB599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D029-D0EF-4090-B21E-713B2357C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E221-9370-42A8-AD96-8AE84B5C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7B3E-9036-4BAD-A87E-1BEA21F1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9473-2FEE-46E3-A253-8B163EFD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1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F2B0-2551-49DD-93F1-683E10DB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8503-4844-49D7-A6FD-01C94214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1D77-0B85-43BF-9584-3BE4490A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0A5F-4B59-4942-993F-23B0EA21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7201-16E8-4DEF-AD7F-03BD0C68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5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61B7-D956-46A7-9B09-605F71FA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1A755-6CA0-43BB-AC47-7E1B21D0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8E78-A380-4E49-BE7C-C1305BA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EDCB-8844-427A-88CB-E4B91C73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FDE6-48CD-4E8F-8BC3-4BA17901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47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0691-6E11-4BF0-BC7D-DB6DD291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E37E-0927-49F0-98A2-D9FF26AAD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C1E76-18E8-4E38-AC60-2E338E0D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B5E4-FDF7-4082-9771-D0DAB49C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B9A9-FEC1-4FB7-9F78-AF0A25CF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F96C8-526B-4BAD-B281-D02FD1C4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9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184A-979F-4436-917E-BF50A41E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189DF-AF26-4235-9A0E-BAA6E20C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AD2A4-089C-47EF-92FA-3A44F47B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DF720-A002-4826-8558-BBA0767E1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919EA-25ED-4072-B143-F490B189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2CA5B-E4C0-4E65-829E-9FEA4706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AB341-A40A-4C4B-A7C0-8AD8801B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A555A-CBAE-4E28-9F8E-4963E2EE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8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A185-A03A-4A68-8AD6-89F1C0FD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E94F5-582B-4FB6-A519-05EEC74A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2264D-4D6A-488E-8C62-2552B8C3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CA9C1-A721-4945-AD16-36EE7B5B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4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02A97-B628-474C-A9BE-447A0282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5ACD6-069A-4421-BAA8-6E51A1F9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3766-64CF-40FA-8C0D-C6159526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5AFC-DBC1-43C0-B215-3B76EE7C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7D44-082E-460F-9A38-563B43C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7727-0692-4E99-879A-26A76AC7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6E08-B841-45A8-A668-6051E95B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68EA-5004-4015-9935-D441C06E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4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4CD3-4C6E-4817-AF08-6AFD2295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1864-C9BC-4B41-B236-5A0B81EC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7164-A960-4253-B6D1-DFAFCFC7F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BFC4-1D12-42AF-AB73-2EAB28FE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24AA3-4F0A-4FD8-8EE0-FADC020E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3C01-7EEA-4515-9569-CD8FF81D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3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BF79-9DCB-4F85-A455-E708C588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C29A4-B87E-4CCD-A6D8-DBC15667D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636C-8DCD-495F-8CA6-60F4C3A8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39EA1-93E1-4092-8880-54581CD4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34F5F-3C72-448C-9735-E2B95A8F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CFA7-A8DA-427F-ACFB-71CAE20D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85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832C-072D-4D8D-AC89-A20B5C4E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544F-224F-4A6E-A36A-4B0A5AAB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C30C-45D3-4F39-B3D4-C40CA3C7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0464-3B62-49A7-9974-76B95F0B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6C58-9AFA-4A0D-AD87-6BFB79F8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800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7B15A-F1B7-48CE-B82D-EDF716682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D77AE-4AA3-46E1-A68B-3E67D755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F296-392C-4392-A48B-31300701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B2EE-A7C2-4F63-834D-2CE80EF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F874-7B7C-4022-A5A7-8F286521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75CE-73F4-439C-9354-CDB868CC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72F9-E70D-47A3-A10B-28D592C1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D66E6-770B-44BA-A1C0-7BC83CFFF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8031-839F-4551-8CC7-94A339EC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30FBC-DCED-46F8-9D93-2EC7B4EC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0C637-2A8E-40DC-8744-F38704FB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BBDD-5397-4A75-AF41-4875D51F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4846-ECF2-4B89-9B0D-E8B2C53F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3BA9B-24F2-4C2C-BB41-68384FAE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54AEE-0ED6-44EA-A1CF-E582A2888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15618-10DE-4009-8D45-8E4791597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76CD2-D3B7-488C-9639-55379B53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786FA-0697-42B3-B503-ED82B169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4E612-D4DC-4253-99DC-39A234E5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E74-1410-411B-8773-C305FABE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025E2-58BA-421D-923E-D43241DA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0F27-0677-4F1F-9E79-0FBE8D70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5241D-B5B0-4C3B-8ABA-B116E94E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6B26D-D494-44A2-8873-A5650A46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AA9AE-EC64-4F17-B8F8-B3A2D03C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85E7C-C5BE-4D5D-A450-7D03806F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0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DC40-3680-41D5-9C0E-2784541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F400-8B03-41B2-8511-40C2917D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40FC1-E8C6-4374-B31D-1AA58C82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F8C2-0586-4978-9FE6-E9860C64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C425-16FB-465F-A797-A03E120C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159E8-6B42-43D1-877D-BDA7B14A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563D-9DFA-48C8-8AAD-2752B7AE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2769D-1EA5-425F-BE9B-88AD615EB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9CCF0-5468-4B06-9C10-5619B210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EDF88-E6B3-45C3-8811-3A898F29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A37D-5AE0-482B-885C-5C8F433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CECFC-FFA2-4038-99C3-705E8BB7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17810-8C56-4FEA-816C-80592C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AC190-E044-428B-ADE2-6C872E782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8567-502A-491E-B0A7-A7FDAF51E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B297-3344-463F-8DAE-B741FCF2FB2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090D9-1C47-4579-90B7-0E1D5B9CC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3292-2085-42BA-9544-EDA5B428F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9B293-8832-444D-8127-5E64FB6B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FFBAF-B843-4915-A6D6-0AA2FB81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9189-FFC3-4A6E-9FA9-3F68BD45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91BC-3242-49B9-879E-A3B2E7F20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6AE6-52EB-4346-B341-6CADCBD64F0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FF1A-2E9D-4C7F-9C57-19377E7E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4050-47A6-49C4-9680-22217210C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57AC-B701-46C5-911A-6475B464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oflo.org/report/flow/new-mexico/rocky-arroyo-at-hwy-brd-nr-carlsbad/" TargetMode="External"/><Relationship Id="rId2" Type="http://schemas.openxmlformats.org/officeDocument/2006/relationships/hyperlink" Target="https://waterdata.usgs.gov/nwis/nwismap/?site_no=08401900&amp;agency_cd=USGS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limate.ncsu.edu/cronos/?station=291480" TargetMode="External"/><Relationship Id="rId2" Type="http://schemas.openxmlformats.org/officeDocument/2006/relationships/hyperlink" Target="https://wrcc.dri.edu/cgi-bin/cliMAIN.pl?nmccav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imate.ncsu.edu/cronos/?station=297176" TargetMode="External"/><Relationship Id="rId2" Type="http://schemas.openxmlformats.org/officeDocument/2006/relationships/hyperlink" Target="https://wrcc.dri.edu/cgi-bin/cliMAIN.pl?nm7176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limate.ncsu.edu/cronos/?station=297172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EA1-107F-4A7F-A080-C8A9046F5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89650-8CB1-44DF-AAB4-9D4FCB11B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68D47-4200-4C1C-AA60-9D3B1B3B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Queen Station Results </a:t>
            </a:r>
            <a:r>
              <a:rPr lang="en-US" sz="3200">
                <a:solidFill>
                  <a:schemeClr val="bg1"/>
                </a:solidFill>
              </a:rPr>
              <a:t> not valid, insufficient data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3A4F46-4897-400B-8D0B-61705884B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63458"/>
              </p:ext>
            </p:extLst>
          </p:nvPr>
        </p:nvGraphicFramePr>
        <p:xfrm>
          <a:off x="643467" y="1741295"/>
          <a:ext cx="10905066" cy="426206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7511">
                  <a:extLst>
                    <a:ext uri="{9D8B030D-6E8A-4147-A177-3AD203B41FA5}">
                      <a16:colId xmlns:a16="http://schemas.microsoft.com/office/drawing/2014/main" val="3903460654"/>
                    </a:ext>
                  </a:extLst>
                </a:gridCol>
                <a:gridCol w="3597158">
                  <a:extLst>
                    <a:ext uri="{9D8B030D-6E8A-4147-A177-3AD203B41FA5}">
                      <a16:colId xmlns:a16="http://schemas.microsoft.com/office/drawing/2014/main" val="3557552097"/>
                    </a:ext>
                  </a:extLst>
                </a:gridCol>
                <a:gridCol w="1817511">
                  <a:extLst>
                    <a:ext uri="{9D8B030D-6E8A-4147-A177-3AD203B41FA5}">
                      <a16:colId xmlns:a16="http://schemas.microsoft.com/office/drawing/2014/main" val="4204450527"/>
                    </a:ext>
                  </a:extLst>
                </a:gridCol>
                <a:gridCol w="3672886">
                  <a:extLst>
                    <a:ext uri="{9D8B030D-6E8A-4147-A177-3AD203B41FA5}">
                      <a16:colId xmlns:a16="http://schemas.microsoft.com/office/drawing/2014/main" val="3737395273"/>
                    </a:ext>
                  </a:extLst>
                </a:gridCol>
              </a:tblGrid>
              <a:tr h="608867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Year</a:t>
                      </a:r>
                      <a:endParaRPr lang="en-US" sz="3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Total Precip (in)</a:t>
                      </a:r>
                      <a:endParaRPr lang="en-US" sz="3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Count</a:t>
                      </a:r>
                      <a:endParaRPr lang="en-US" sz="3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</a:rPr>
                        <a:t>Months Missing</a:t>
                      </a:r>
                      <a:endParaRPr lang="en-US" sz="3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6647871"/>
                  </a:ext>
                </a:extLst>
              </a:tr>
              <a:tr h="608867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2000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16.83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221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April, 1/2 may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2525379"/>
                  </a:ext>
                </a:extLst>
              </a:tr>
              <a:tr h="608867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2001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12.8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349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 couple days in sep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2324838"/>
                  </a:ext>
                </a:extLst>
              </a:tr>
              <a:tr h="608867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2002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11.56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330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Sep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3872620"/>
                  </a:ext>
                </a:extLst>
              </a:tr>
              <a:tr h="608867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2003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7.69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354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&lt; half sep and nov 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2320477"/>
                  </a:ext>
                </a:extLst>
              </a:tr>
              <a:tr h="608867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2004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34.02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329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1427043"/>
                  </a:ext>
                </a:extLst>
              </a:tr>
              <a:tr h="608867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2005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5.16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238</a:t>
                      </a:r>
                      <a:endParaRPr lang="en-US" sz="33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effectLst/>
                        </a:rPr>
                        <a:t>july, aug, sep, oct</a:t>
                      </a:r>
                      <a:endParaRPr lang="en-US" sz="3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746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DBAC-421B-40F5-A41D-0DA07F8C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FBB7-57C4-402C-B760-C3C40338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>
                <a:cs typeface="Calibri"/>
              </a:rPr>
              <a:t>Southern options: make sure they arent at too high elevation or on top of peak </a:t>
            </a:r>
          </a:p>
          <a:p>
            <a:r>
              <a:rPr lang="en-US">
                <a:cs typeface="Calibri"/>
              </a:rPr>
              <a:t>The bowl, carlsbad (city), carslbad cav, pine springs, pinery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Look into hourly to build individual storm hydrographs</a:t>
            </a:r>
          </a:p>
          <a:p>
            <a:pPr lvl="2"/>
            <a:r>
              <a:rPr lang="en-US">
                <a:cs typeface="Calibri"/>
              </a:rPr>
              <a:t>Focus in on single storm events to see what they look like, doesn’t matter if whole dat set isnt complete just need enough for single storm events 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Sam will look into better data for queen or carlsbad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Used this climate data to show that..... 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Flash flooods do x</a:t>
            </a:r>
          </a:p>
          <a:p>
            <a:pPr lvl="2"/>
            <a:r>
              <a:rPr lang="en-US">
                <a:cs typeface="Calibri"/>
              </a:rPr>
              <a:t>There are x dry days in the mountain range per year</a:t>
            </a:r>
          </a:p>
          <a:p>
            <a:pPr lvl="2"/>
            <a:r>
              <a:rPr lang="en-US">
                <a:cs typeface="Calibri"/>
              </a:rPr>
              <a:t>Storms are getting flashier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Dry days increasing etc</a:t>
            </a:r>
          </a:p>
          <a:p>
            <a:pPr lvl="2"/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Thinking about how that data can be manipulated to come up with a cnclusion \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\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How are they changing spatially or temporally</a:t>
            </a:r>
          </a:p>
          <a:p>
            <a:pPr lvl="2"/>
            <a:r>
              <a:rPr lang="en-US">
                <a:cs typeface="Calibri"/>
              </a:rPr>
              <a:t>If not changing, what do they look like?</a:t>
            </a:r>
          </a:p>
          <a:p>
            <a:pPr lvl="2"/>
            <a:r>
              <a:rPr lang="en-US">
                <a:cs typeface="Calibri"/>
              </a:rPr>
              <a:t>Build storm distribution for  each of the stations,</a:t>
            </a:r>
          </a:p>
          <a:p>
            <a:pPr lvl="3"/>
            <a:r>
              <a:rPr lang="en-US">
                <a:cs typeface="Calibri"/>
              </a:rPr>
              <a:t>Define importants storm characteristics</a:t>
            </a:r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Ie amount, duration, etc</a:t>
            </a:r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Do for hourly and daily stations , duration total water, max min etc </a:t>
            </a:r>
          </a:p>
          <a:p>
            <a:pPr lvl="3"/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Send along to sam with raw data</a:t>
            </a:r>
          </a:p>
          <a:p>
            <a:pPr lvl="3"/>
            <a:r>
              <a:rPr lang="en-US">
                <a:cs typeface="Calibri"/>
              </a:rPr>
              <a:t>Possibly do with thesis could get sams help </a:t>
            </a:r>
          </a:p>
          <a:p>
            <a:pPr lvl="3"/>
            <a:r>
              <a:rPr lang="en-US">
                <a:cs typeface="Calibri"/>
              </a:rPr>
              <a:t>Goal:: have in the next month</a:t>
            </a:r>
          </a:p>
          <a:p>
            <a:pPr lvl="3"/>
            <a:r>
              <a:rPr lang="en-US">
                <a:cs typeface="Calibri"/>
              </a:rPr>
              <a:t>Daily data: mean median max min, is there a temporal trend? </a:t>
            </a:r>
          </a:p>
          <a:p>
            <a:pPr lvl="3"/>
            <a:r>
              <a:rPr lang="en-US">
                <a:cs typeface="Calibri"/>
              </a:rPr>
              <a:t>Stationarity paper from SWH!</a:t>
            </a:r>
          </a:p>
          <a:p>
            <a:pPr lvl="3"/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SUM: ddata from carlsbad caverns, hourly from  from texas stations, hourly from carlsbad </a:t>
            </a:r>
            <a:endParaRPr lang="en-US" dirty="0">
              <a:cs typeface="Calibri"/>
            </a:endParaRPr>
          </a:p>
          <a:p>
            <a:pPr lvl="4"/>
            <a:r>
              <a:rPr lang="en-US">
                <a:cs typeface="Calibri"/>
              </a:rPr>
              <a:t>If data is unchanging, build a distribution</a:t>
            </a:r>
          </a:p>
          <a:p>
            <a:pPr lvl="5"/>
            <a:r>
              <a:rPr lang="en-US">
                <a:cs typeface="Calibri"/>
              </a:rPr>
              <a:t>Min, mean max dfor daily etc</a:t>
            </a:r>
          </a:p>
          <a:p>
            <a:pPr lvl="5"/>
            <a:r>
              <a:rPr lang="en-US">
                <a:cs typeface="Calibri"/>
              </a:rPr>
              <a:t>Duration, amount water, max amount, etc for hourly (more specific, singular storm events / characteristics to help rebuild storm in landlab)</a:t>
            </a:r>
          </a:p>
          <a:p>
            <a:pPr lvl="5"/>
            <a:r>
              <a:rPr lang="en-US">
                <a:cs typeface="Calibri"/>
              </a:rPr>
              <a:t>-use daily station to justify wether water cycle is changing or unchanging in a certain area</a:t>
            </a:r>
          </a:p>
          <a:p>
            <a:pPr lvl="5"/>
            <a:r>
              <a:rPr lang="en-US">
                <a:cs typeface="Calibri"/>
              </a:rPr>
              <a:t>-hourly data used to reconstruct storms (if determined it is unchanging)</a:t>
            </a:r>
          </a:p>
          <a:p>
            <a:pPr marL="2286000" lvl="5" indent="0">
              <a:buNone/>
            </a:pPr>
            <a:endParaRPr lang="en-US" dirty="0">
              <a:cs typeface="Calibri"/>
            </a:endParaRPr>
          </a:p>
          <a:p>
            <a:pPr marL="2286000" lvl="5" indent="0">
              <a:buNone/>
            </a:pPr>
            <a:endParaRPr lang="en-US" dirty="0">
              <a:cs typeface="Calibri"/>
            </a:endParaRPr>
          </a:p>
          <a:p>
            <a:pPr marL="2286000" lvl="5" indent="0">
              <a:buNone/>
            </a:pPr>
            <a:r>
              <a:rPr lang="en-US">
                <a:cs typeface="Calibri"/>
              </a:rPr>
              <a:t>Avg min max dev for average hillslopes in 5 channels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4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8B8-6E37-4786-B72D-6BE7DFD7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Determine # Dry Days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C84A-D2F0-4033-B883-A163C305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new column is it zero</a:t>
            </a:r>
          </a:p>
          <a:p>
            <a:r>
              <a:rPr lang="en-US" dirty="0"/>
              <a:t>=IF([@[Daily Discharge (Mean)]]=0,1,0)</a:t>
            </a:r>
          </a:p>
          <a:p>
            <a:endParaRPr lang="en-US" dirty="0"/>
          </a:p>
          <a:p>
            <a:r>
              <a:rPr lang="en-US" dirty="0"/>
              <a:t>insert pivot table, year as row,</a:t>
            </a:r>
          </a:p>
          <a:p>
            <a:r>
              <a:rPr lang="en-US" dirty="0"/>
              <a:t>value as is it zero (</a:t>
            </a:r>
            <a:r>
              <a:rPr lang="en-US" dirty="0" err="1"/>
              <a:t>dont</a:t>
            </a:r>
            <a:r>
              <a:rPr lang="en-US" dirty="0"/>
              <a:t> need to count)</a:t>
            </a:r>
          </a:p>
          <a:p>
            <a:endParaRPr lang="en-US" dirty="0"/>
          </a:p>
          <a:p>
            <a:r>
              <a:rPr lang="en-US" dirty="0"/>
              <a:t>removed 1963 and 2020</a:t>
            </a:r>
          </a:p>
        </p:txBody>
      </p:sp>
    </p:spTree>
    <p:extLst>
      <p:ext uri="{BB962C8B-B14F-4D97-AF65-F5344CB8AC3E}">
        <p14:creationId xmlns:p14="http://schemas.microsoft.com/office/powerpoint/2010/main" val="426221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9F13-0F83-41FA-96BA-61FF0563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1" y="5623422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https://waterdata.usgs.gov/nwis/nwismap/?site_no=08401900&amp;agency_cd=USGS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hlinkClick r:id="rId3"/>
              </a:rPr>
              <a:t>https://snoflo.org/report/flow/new-mexico/rocky-arroyo-at-hwy-brd-nr-carlsbad/</a:t>
            </a:r>
            <a:endParaRPr lang="en-US" sz="1400" dirty="0"/>
          </a:p>
        </p:txBody>
      </p:sp>
      <p:pic>
        <p:nvPicPr>
          <p:cNvPr id="3074" name="Picture 2" descr="Graph of DAILY Discharge, cubic feet per second">
            <a:extLst>
              <a:ext uri="{FF2B5EF4-FFF2-40B4-BE49-F238E27FC236}">
                <a16:creationId xmlns:a16="http://schemas.microsoft.com/office/drawing/2014/main" id="{A91B369C-C590-44EC-89EF-7DE6C1C9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26" y="2538537"/>
            <a:ext cx="5524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BE77DE-DE64-46EF-82CC-47EB38501B6C}"/>
              </a:ext>
            </a:extLst>
          </p:cNvPr>
          <p:cNvSpPr txBox="1"/>
          <p:nvPr/>
        </p:nvSpPr>
        <p:spPr>
          <a:xfrm>
            <a:off x="421104" y="365125"/>
            <a:ext cx="7555832" cy="20159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dirty="0"/>
              <a:t>Rocky Arroyo Gauging Station</a:t>
            </a:r>
          </a:p>
          <a:p>
            <a:r>
              <a:rPr lang="en-US" sz="2500" dirty="0"/>
              <a:t>-NW of Carlsbad, </a:t>
            </a:r>
            <a:endParaRPr lang="en-US" sz="2500">
              <a:cs typeface="Calibri"/>
            </a:endParaRPr>
          </a:p>
          <a:p>
            <a:r>
              <a:rPr lang="en-US" sz="2500" dirty="0"/>
              <a:t>-drainage Area: 285 sq. Mi</a:t>
            </a:r>
            <a:endParaRPr lang="en-US" sz="2500">
              <a:cs typeface="Calibri"/>
            </a:endParaRPr>
          </a:p>
          <a:p>
            <a:r>
              <a:rPr lang="en-US" sz="2500" dirty="0">
                <a:cs typeface="Calibri"/>
              </a:rPr>
              <a:t>-not dammed</a:t>
            </a:r>
          </a:p>
          <a:p>
            <a:endParaRPr lang="en-US" sz="2500" dirty="0">
              <a:cs typeface="Calibri"/>
            </a:endParaRPr>
          </a:p>
        </p:txBody>
      </p:sp>
      <p:pic>
        <p:nvPicPr>
          <p:cNvPr id="3076" name="Picture 4" descr="Graph of annual maximum streamflow at USGS 08401900 ROCKY ARROYO AT HWY BRD NR CARLSBAD, NM">
            <a:extLst>
              <a:ext uri="{FF2B5EF4-FFF2-40B4-BE49-F238E27FC236}">
                <a16:creationId xmlns:a16="http://schemas.microsoft.com/office/drawing/2014/main" id="{0B8C0FE0-FE0B-41BB-8299-08050864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9" y="2428071"/>
            <a:ext cx="4301432" cy="31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EEC6949-DB06-41FB-8AE0-F489AF9C7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102" y="180783"/>
            <a:ext cx="2743200" cy="20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33B4-C202-4E81-98E9-1851DCCD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Rocky Arroyo Flow Regime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34B9-6F6B-4B5B-90A2-12B842E5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79" y="1575416"/>
            <a:ext cx="68307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no flow days exploration</a:t>
            </a:r>
          </a:p>
          <a:p>
            <a:pPr lvl="1"/>
            <a:r>
              <a:rPr lang="en-US" dirty="0"/>
              <a:t>Turns out it only flows like 4 days a year…. So not much to explore in terms of dry days increasing</a:t>
            </a:r>
          </a:p>
          <a:p>
            <a:pPr lvl="1"/>
            <a:r>
              <a:rPr lang="en-US" dirty="0"/>
              <a:t>Better to explore days with flow over time</a:t>
            </a:r>
          </a:p>
          <a:p>
            <a:pPr lvl="1"/>
            <a:r>
              <a:rPr lang="en-US" dirty="0">
                <a:cs typeface="Calibri" panose="020F0502020204030204"/>
              </a:rPr>
              <a:t>Flow is decreasing (both mean and # wet days)</a:t>
            </a:r>
          </a:p>
          <a:p>
            <a:pPr lvl="1"/>
            <a:endParaRPr lang="en-US" dirty="0">
              <a:cs typeface="Calibri" panose="020F0502020204030204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A43AF59-B88A-460F-8587-E7A64CB85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154064"/>
              </p:ext>
            </p:extLst>
          </p:nvPr>
        </p:nvGraphicFramePr>
        <p:xfrm>
          <a:off x="833301" y="4194978"/>
          <a:ext cx="3413718" cy="2196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1C465F2-7835-41A7-8F74-F70854DD3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778250"/>
              </p:ext>
            </p:extLst>
          </p:nvPr>
        </p:nvGraphicFramePr>
        <p:xfrm>
          <a:off x="5982269" y="3570521"/>
          <a:ext cx="5551867" cy="3184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BB80CD-351E-48AD-BF3D-337ED96E1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445" y="864810"/>
            <a:ext cx="3539319" cy="21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1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64" y="214200"/>
            <a:ext cx="10506456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COOP Carlsbad Caverns Station 291480</a:t>
            </a:r>
            <a:br>
              <a:rPr lang="en-US" dirty="0"/>
            </a:br>
            <a:r>
              <a:rPr lang="en-US" sz="1000" dirty="0">
                <a:hlinkClick r:id="rId2"/>
              </a:rPr>
              <a:t>https://wrcc.dri.edu/cgi-bin/cliMAIN.pl?nmccav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13" y="1725467"/>
            <a:ext cx="6801612" cy="1239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lr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2/1/1930 – 7/17/2020</a:t>
            </a:r>
            <a:endParaRPr lang="en-US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max/min/avg temp and </a:t>
            </a:r>
            <a:r>
              <a:rPr lang="en-US" sz="2400" err="1">
                <a:solidFill>
                  <a:schemeClr val="bg1"/>
                </a:solidFill>
              </a:rPr>
              <a:t>precip</a:t>
            </a:r>
            <a:r>
              <a:rPr lang="en-US" sz="2400" dirty="0">
                <a:solidFill>
                  <a:schemeClr val="bg1"/>
                </a:solidFill>
              </a:rPr>
              <a:t> at daily resolution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access data: </a:t>
            </a:r>
            <a:r>
              <a:rPr lang="en-US" sz="2400" dirty="0">
                <a:hlinkClick r:id="rId3"/>
              </a:rPr>
              <a:t>http://climate.ncsu.edu/cronos/?station=291480 </a:t>
            </a:r>
            <a:endParaRPr lang="en-US" sz="2400" dirty="0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DRI website doesn’t provide actual data, only gives climate normal based on data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Downloaded, title raw </a:t>
            </a:r>
            <a:r>
              <a:rPr lang="en-US" sz="2400" err="1"/>
              <a:t>carslabd</a:t>
            </a:r>
            <a:r>
              <a:rPr lang="en-US" sz="2400" dirty="0"/>
              <a:t> caverns </a:t>
            </a:r>
            <a:r>
              <a:rPr lang="en-US" sz="2400" err="1"/>
              <a:t>stn</a:t>
            </a:r>
            <a:r>
              <a:rPr lang="en-US" sz="2400" dirty="0"/>
              <a:t> climate data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B903-EDE3-4411-9378-F5D2C92B1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103" y="1723590"/>
            <a:ext cx="2942988" cy="22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2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9E6440-28AB-43CB-B9F2-B84F6A187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242" y="365124"/>
            <a:ext cx="5431537" cy="5797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68D47-4200-4C1C-AA60-9D3B1B3B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44" y="359031"/>
            <a:ext cx="4559596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cs typeface="Calibri Light"/>
              </a:rPr>
              <a:t>Carlsbad Caverns Station Results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656B-10DC-4A22-A491-763B8088F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82" y="1778997"/>
            <a:ext cx="5278463" cy="3781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200">
                <a:solidFill>
                  <a:schemeClr val="bg1"/>
                </a:solidFill>
                <a:cs typeface="Calibri"/>
              </a:rPr>
              <a:t>removed years w/ &lt;350 days of data</a:t>
            </a:r>
          </a:p>
          <a:p>
            <a:pPr marL="742950" lvl="1"/>
            <a:r>
              <a:rPr lang="en-US" sz="2200">
                <a:solidFill>
                  <a:schemeClr val="bg1"/>
                </a:solidFill>
                <a:cs typeface="Calibri"/>
              </a:rPr>
              <a:t>Can specifically look into years</a:t>
            </a:r>
          </a:p>
          <a:p>
            <a:pPr marL="742950" lvl="1"/>
            <a:r>
              <a:rPr lang="en-US" sz="2200">
                <a:solidFill>
                  <a:schemeClr val="bg1"/>
                </a:solidFill>
                <a:cs typeface="Calibri"/>
              </a:rPr>
              <a:t>normally wet or dry months missing?</a:t>
            </a:r>
          </a:p>
          <a:p>
            <a:pPr marL="742950" lvl="1"/>
            <a:r>
              <a:rPr lang="en-US" sz="2200">
                <a:solidFill>
                  <a:schemeClr val="bg1"/>
                </a:solidFill>
                <a:cs typeface="Calibri"/>
              </a:rPr>
              <a:t>Judge accordingly to include or not</a:t>
            </a:r>
          </a:p>
          <a:p>
            <a:pPr lvl="2"/>
            <a:endParaRPr lang="en-US" sz="2200">
              <a:solidFill>
                <a:schemeClr val="bg1"/>
              </a:solidFill>
              <a:cs typeface="Calibri"/>
            </a:endParaRPr>
          </a:p>
          <a:p>
            <a:pPr lvl="2"/>
            <a:endParaRPr lang="en-US" sz="22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641D20-EBF5-49A2-B8A0-95FB0CA6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96" y="524066"/>
            <a:ext cx="4532606" cy="2739316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44D132-D4C7-4C8B-BBA7-D1F6C55DE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5" r="-1" b="130"/>
          <a:stretch/>
        </p:blipFill>
        <p:spPr>
          <a:xfrm>
            <a:off x="6971899" y="3669026"/>
            <a:ext cx="4719511" cy="2751615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FE02070-6C6E-452E-89BF-732E74F8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04162"/>
              </p:ext>
            </p:extLst>
          </p:nvPr>
        </p:nvGraphicFramePr>
        <p:xfrm>
          <a:off x="2055962" y="3249283"/>
          <a:ext cx="2394480" cy="261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762">
                  <a:extLst>
                    <a:ext uri="{9D8B030D-6E8A-4147-A177-3AD203B41FA5}">
                      <a16:colId xmlns:a16="http://schemas.microsoft.com/office/drawing/2014/main" val="1690302942"/>
                    </a:ext>
                  </a:extLst>
                </a:gridCol>
                <a:gridCol w="1657718">
                  <a:extLst>
                    <a:ext uri="{9D8B030D-6E8A-4147-A177-3AD203B41FA5}">
                      <a16:colId xmlns:a16="http://schemas.microsoft.com/office/drawing/2014/main" val="402851371"/>
                    </a:ext>
                  </a:extLst>
                </a:gridCol>
              </a:tblGrid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Month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Percent Contribution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3066170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Sep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20.0%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743802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Aug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15.6%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9519061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Jul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14.6%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3590762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Jun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10.3%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4476365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9.7%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9980288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Oct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9.1%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4919903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Apr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4.2%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5558045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Dec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3.6%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78860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Nov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3.6%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168105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3.1%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0327692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Feb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3.1%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6856629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Jan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2.9%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937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25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508" y="250775"/>
            <a:ext cx="9560798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COOP Queen RANGER </a:t>
            </a:r>
            <a:r>
              <a:rPr lang="en-US" dirty="0" err="1"/>
              <a:t>STATIOn</a:t>
            </a:r>
            <a:r>
              <a:rPr lang="en-US" dirty="0"/>
              <a:t> 297176</a:t>
            </a:r>
            <a:br>
              <a:rPr lang="en-US" dirty="0"/>
            </a:br>
            <a:r>
              <a:rPr lang="en-US" sz="1000" dirty="0">
                <a:hlinkClick r:id="rId2"/>
              </a:rPr>
              <a:t>https://wrcc.dri.edu/cgi-bin/cliMAIN.pl?nm7176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621" y="2534163"/>
            <a:ext cx="6801612" cy="1239894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1/1/1963 – 3/31/1975 (contains 4044/4473 days)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daily precipitation (no temp)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access daily data: </a:t>
            </a:r>
            <a:r>
              <a:rPr lang="en-US" dirty="0">
                <a:hlinkClick r:id="rId3"/>
              </a:rPr>
              <a:t>http://climate.ncsu.edu/cronos/?station=297176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access climate summaries: </a:t>
            </a:r>
            <a:r>
              <a:rPr lang="en-US" sz="2000" dirty="0">
                <a:hlinkClick r:id="rId2"/>
              </a:rPr>
              <a:t>https://wrcc.dri.edu/cgi-bin/cliMAIN.pl?nm7176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3AC1B-193C-4030-B40A-87C93BC5846C}"/>
              </a:ext>
            </a:extLst>
          </p:cNvPr>
          <p:cNvSpPr txBox="1"/>
          <p:nvPr/>
        </p:nvSpPr>
        <p:spPr>
          <a:xfrm>
            <a:off x="698797" y="1560434"/>
            <a:ext cx="10991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***wrcc.dri.edu… does not provide actual daily data, they only compute averages and 30-year climate summaries, hence why 1981-2010 tab is completely null, no data (same for other stations)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DDDD3-7283-47C5-9DB0-2BE5F1A69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494" y="3429000"/>
            <a:ext cx="2977129" cy="23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0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68D47-4200-4C1C-AA60-9D3B1B3B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4120" y="-71723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/>
              <a:t>Queen Ranger Station Results</a:t>
            </a:r>
            <a:r>
              <a:rPr lang="en-US" sz="5200" b="1" dirty="0"/>
              <a:t> 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621880-CBA9-4A15-A636-22F4C0E16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0" r="4209" b="-3"/>
          <a:stretch/>
        </p:blipFill>
        <p:spPr>
          <a:xfrm>
            <a:off x="7017702" y="3705288"/>
            <a:ext cx="4246684" cy="2871924"/>
          </a:xfrm>
          <a:prstGeom prst="rect">
            <a:avLst/>
          </a:prstGeom>
        </p:spPr>
      </p:pic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48A2731-E7C4-44CF-87F7-6E37AD42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7" r="20382" b="-2"/>
          <a:stretch/>
        </p:blipFill>
        <p:spPr>
          <a:xfrm>
            <a:off x="6658589" y="254722"/>
            <a:ext cx="4962357" cy="334637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EC023C-18C8-4F45-BF5E-753437C02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03688"/>
              </p:ext>
            </p:extLst>
          </p:nvPr>
        </p:nvGraphicFramePr>
        <p:xfrm>
          <a:off x="690113" y="1840302"/>
          <a:ext cx="5093494" cy="4074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52">
                  <a:extLst>
                    <a:ext uri="{9D8B030D-6E8A-4147-A177-3AD203B41FA5}">
                      <a16:colId xmlns:a16="http://schemas.microsoft.com/office/drawing/2014/main" val="2549391812"/>
                    </a:ext>
                  </a:extLst>
                </a:gridCol>
                <a:gridCol w="1691895">
                  <a:extLst>
                    <a:ext uri="{9D8B030D-6E8A-4147-A177-3AD203B41FA5}">
                      <a16:colId xmlns:a16="http://schemas.microsoft.com/office/drawing/2014/main" val="188862922"/>
                    </a:ext>
                  </a:extLst>
                </a:gridCol>
                <a:gridCol w="854852">
                  <a:extLst>
                    <a:ext uri="{9D8B030D-6E8A-4147-A177-3AD203B41FA5}">
                      <a16:colId xmlns:a16="http://schemas.microsoft.com/office/drawing/2014/main" val="2985344617"/>
                    </a:ext>
                  </a:extLst>
                </a:gridCol>
                <a:gridCol w="1691895">
                  <a:extLst>
                    <a:ext uri="{9D8B030D-6E8A-4147-A177-3AD203B41FA5}">
                      <a16:colId xmlns:a16="http://schemas.microsoft.com/office/drawing/2014/main" val="631731050"/>
                    </a:ext>
                  </a:extLst>
                </a:gridCol>
              </a:tblGrid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Year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Total Precip (in)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Count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Months Missing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2873183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1963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9.05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304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Oct, Nov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0093894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1964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7.4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307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Apr, Jun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4542128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1965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15.05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334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3915554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1966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19.6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365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7880626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1967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13.43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304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Nov, Dec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4692519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1968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13.36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242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Jan, Apr, May, Aug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1715490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1969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18.33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364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7026563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1970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19.28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364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9089356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1971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10.91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361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6773460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1972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19.18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366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0080419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1973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14.63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242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Jan, Apr, Aug, Oct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9576383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1974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26.8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360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76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85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311433"/>
            <a:ext cx="9092184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COOP Queen Station 297172</a:t>
            </a:r>
            <a:br>
              <a:rPr lang="en-US" dirty="0"/>
            </a:br>
            <a:r>
              <a:rPr lang="en-US" sz="1600" dirty="0"/>
              <a:t>(no DRI climate summaries Exist For this station)</a:t>
            </a:r>
            <a:br>
              <a:rPr lang="en-US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508" y="2189106"/>
            <a:ext cx="6801612" cy="1239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4/28/2000 – 3/7/2007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***2006 and 2007 are empty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Additional Queen station covering later period, .8 miles from Queen RS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max/min/avg temp and </a:t>
            </a:r>
            <a:r>
              <a:rPr lang="en-US" sz="1800" err="1">
                <a:solidFill>
                  <a:schemeClr val="bg1"/>
                </a:solidFill>
              </a:rPr>
              <a:t>precip</a:t>
            </a:r>
            <a:r>
              <a:rPr lang="en-US" sz="1800" dirty="0">
                <a:solidFill>
                  <a:schemeClr val="bg1"/>
                </a:solidFill>
              </a:rPr>
              <a:t> at daily resolution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Can download in standard or metric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To access data: </a:t>
            </a:r>
            <a:r>
              <a:rPr lang="en-US" sz="1800" dirty="0">
                <a:hlinkClick r:id="rId2"/>
              </a:rPr>
              <a:t>http://climate.ncsu.edu/cronos/?station=297172</a:t>
            </a:r>
            <a:endParaRPr lang="en-US" sz="1800" dirty="0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DRI website doesn’t provide actual data, only gives climate normal based on data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Downloaded, title raw </a:t>
            </a:r>
            <a:r>
              <a:rPr lang="en-US" sz="1800" err="1"/>
              <a:t>carslabd</a:t>
            </a:r>
            <a:r>
              <a:rPr lang="en-US" sz="1800" dirty="0"/>
              <a:t> caverns </a:t>
            </a:r>
            <a:r>
              <a:rPr lang="en-US" sz="1800" err="1"/>
              <a:t>stn</a:t>
            </a:r>
            <a:r>
              <a:rPr lang="en-US" sz="1800" dirty="0"/>
              <a:t> climate data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144DF-6A69-4ABE-8300-2446F0C4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001" y="1687264"/>
            <a:ext cx="4015020" cy="2236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C02D-F5E0-4CB0-A6A5-1DA623F99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66" y="4180778"/>
            <a:ext cx="2522613" cy="21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9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Parcel</vt:lpstr>
      <vt:lpstr>Office Theme</vt:lpstr>
      <vt:lpstr>Research Update 3</vt:lpstr>
      <vt:lpstr>How to Determine # Dry Days in Excel</vt:lpstr>
      <vt:lpstr>https://waterdata.usgs.gov/nwis/nwismap/?site_no=08401900&amp;agency_cd=USGS  https://snoflo.org/report/flow/new-mexico/rocky-arroyo-at-hwy-brd-nr-carlsbad/</vt:lpstr>
      <vt:lpstr>Rocky Arroyo Flow Regime </vt:lpstr>
      <vt:lpstr>COOP Carlsbad Caverns Station 291480 https://wrcc.dri.edu/cgi-bin/cliMAIN.pl?nmccav</vt:lpstr>
      <vt:lpstr>Carlsbad Caverns Station Results </vt:lpstr>
      <vt:lpstr>COOP Queen RANGER STATIOn 297176 https://wrcc.dri.edu/cgi-bin/cliMAIN.pl?nm7176</vt:lpstr>
      <vt:lpstr>Queen Ranger Station Results </vt:lpstr>
      <vt:lpstr>COOP Queen Station 297172 (no DRI climate summaries Exist For this station) </vt:lpstr>
      <vt:lpstr>Queen Station Results  not valid, insufficient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 3</dc:title>
  <dc:creator>Boraiko, Olivia B</dc:creator>
  <cp:lastModifiedBy>Boraiko, Olivia B</cp:lastModifiedBy>
  <cp:revision>402</cp:revision>
  <dcterms:created xsi:type="dcterms:W3CDTF">2020-08-11T00:17:22Z</dcterms:created>
  <dcterms:modified xsi:type="dcterms:W3CDTF">2020-08-25T16:12:01Z</dcterms:modified>
</cp:coreProperties>
</file>