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554CD-CE19-97F5-32DE-CC723A319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89E58-7269-DC07-AA13-61FC801B6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2D377-F362-C3D2-D7D0-60306B8AD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D21A-72CC-F34D-A2EE-EC4267EC43DD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E141B-6E2D-0F61-8698-AFE489EA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7564C-BDE1-104A-902D-DC6A4883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EA8D-DC9D-A64E-8782-6602B653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0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5A81-5357-9C8A-B80D-BD21B4DAB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C0690-CE6D-E508-1D8C-51A1E2A58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D96C6-F3ED-50E0-D88E-EF5EAE71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D21A-72CC-F34D-A2EE-EC4267EC43DD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29066-3623-D3E4-D87C-85F70A35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4770C-58C7-4FDF-14E8-7F4F1C883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EA8D-DC9D-A64E-8782-6602B653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3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534966-C21F-6459-BDA4-CD008C6AC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11059-DB55-CF29-A3BF-B9F5978EB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ABC83-BE06-01B2-93D2-405BC89F8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D21A-72CC-F34D-A2EE-EC4267EC43DD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40001-9D6A-D201-7D27-AAE31799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6D4AB-BE20-8F4D-6DE3-0F464586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EA8D-DC9D-A64E-8782-6602B653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8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0282F-2BE3-60EE-042D-55891C05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385E5-A7A7-9761-1838-A6824C96D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8E40A-2DF6-929B-84D6-B54141E99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D21A-72CC-F34D-A2EE-EC4267EC43DD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2DE79-920C-82E6-1951-E0AEF2AE6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8072F-8D28-40BA-65AB-14784A54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EA8D-DC9D-A64E-8782-6602B653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3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D076-A5C9-2ED7-075C-1A56EED39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E6F5F-36B9-D762-0077-76CE063E8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B632F-C132-89D2-3D14-982BBD415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D21A-72CC-F34D-A2EE-EC4267EC43DD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B8E33-C224-ECB9-B7E5-339C5CC2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C688D-CBA3-3523-1F19-18C28B9A1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EA8D-DC9D-A64E-8782-6602B653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9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4565-6830-48CE-47B3-DFC8FD09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360AF-AEB4-0A1B-9333-309F4939F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EEC41-B630-EC72-D6AB-98FF0815C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E63AD-4B81-F6EE-8BD5-58A46BBC5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D21A-72CC-F34D-A2EE-EC4267EC43DD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33B43-91F9-7CB7-99C9-038763690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58A8E-732F-AB88-444C-E57CCC45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EA8D-DC9D-A64E-8782-6602B653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5D36-E9BB-1F74-B88F-B3189E8B1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B3C3F-2F7A-CDA8-CA99-AF027263A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0C701-D165-2BF7-B128-708A67498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B0552B-148F-D43F-D888-EFFC451899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F9553-E6C2-A6C0-8F0C-B765ED004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64E2B3-EBED-7869-6BEB-E2710E10C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D21A-72CC-F34D-A2EE-EC4267EC43DD}" type="datetimeFigureOut">
              <a:rPr lang="en-US" smtClean="0"/>
              <a:t>2/6/24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243CF7-3C72-007E-83BD-53FC18C9B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291307-9FA0-29EE-D589-B65EACBC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EA8D-DC9D-A64E-8782-6602B653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8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A8667-ED21-EDF5-6EA8-4B55BFE4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CC93A8-15E6-5165-ABE9-D500E9D82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D21A-72CC-F34D-A2EE-EC4267EC43DD}" type="datetimeFigureOut">
              <a:rPr lang="en-US" smtClean="0"/>
              <a:t>2/6/24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47F68A-8D54-BE04-1ADD-B6D41693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494CB-C871-782D-873F-C7E565B5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EA8D-DC9D-A64E-8782-6602B653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2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86F2D-7E2C-89ED-7E37-76F15424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D21A-72CC-F34D-A2EE-EC4267EC43DD}" type="datetimeFigureOut">
              <a:rPr lang="en-US" smtClean="0"/>
              <a:t>2/6/24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C0B486-1D84-9383-49DD-B9C30B55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6AA59-C930-9268-1CAB-109807A4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EA8D-DC9D-A64E-8782-6602B653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8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6D29-5C1D-DBE9-B41D-F598AF16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39504-3573-76FF-DD6F-28B36CE5E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99507-8B97-B7C1-0833-0CD2FBC24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81814-B519-72E7-A3F5-68C213AE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D21A-72CC-F34D-A2EE-EC4267EC43DD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70DC9-8285-FDCB-5E4B-BCD4FFDDB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7DD99-2FE8-DEAC-A4E6-31E338B33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EA8D-DC9D-A64E-8782-6602B653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3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89B9-3F08-39BE-3725-1CEB67F47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673EEB-D92B-2533-0F2A-52C539CE9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2362D-8129-3147-E55C-A90B0F746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DB773-0357-4DD0-289E-AF382811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D21A-72CC-F34D-A2EE-EC4267EC43DD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81120-BC3F-9FE5-46C0-6A642275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9B6D4-6D84-D458-8A2E-A84D2FEE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EA8D-DC9D-A64E-8782-6602B653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8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8A431B-3362-D41D-05C5-1E795692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50DC2-FECD-0EE7-8DFF-926F3D174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73C6B-8711-FA43-D907-5C93F4ADCF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AD21A-72CC-F34D-A2EE-EC4267EC43DD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05F34-F34D-A11F-BF31-4840A696F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45347-3D07-11C8-5605-F162BCF6E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2EA8D-DC9D-A64E-8782-6602B653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8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line&#10;&#10;Description automatically generated">
            <a:extLst>
              <a:ext uri="{FF2B5EF4-FFF2-40B4-BE49-F238E27FC236}">
                <a16:creationId xmlns:a16="http://schemas.microsoft.com/office/drawing/2014/main" id="{64E800A9-0A0E-B333-CEB2-D87895CF8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687"/>
            <a:ext cx="6229766" cy="4471989"/>
          </a:xfrm>
          <a:prstGeom prst="rect">
            <a:avLst/>
          </a:prstGeom>
        </p:spPr>
      </p:pic>
      <p:pic>
        <p:nvPicPr>
          <p:cNvPr id="7" name="Picture 6" descr="A graph of a slope&#10;&#10;Description automatically generated">
            <a:extLst>
              <a:ext uri="{FF2B5EF4-FFF2-40B4-BE49-F238E27FC236}">
                <a16:creationId xmlns:a16="http://schemas.microsoft.com/office/drawing/2014/main" id="{5C005EF6-93E5-D826-69BF-52A710AE3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236" y="928688"/>
            <a:ext cx="6229764" cy="44719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5C78BA-C21A-3A27-5EC6-8E787725F4E5}"/>
              </a:ext>
            </a:extLst>
          </p:cNvPr>
          <p:cNvSpPr txBox="1"/>
          <p:nvPr/>
        </p:nvSpPr>
        <p:spPr>
          <a:xfrm>
            <a:off x="657224" y="257175"/>
            <a:ext cx="1124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condition, erosion rate ~0.1 mm/</a:t>
            </a:r>
            <a:r>
              <a:rPr lang="en-US" dirty="0" err="1"/>
              <a:t>yr</a:t>
            </a:r>
            <a:r>
              <a:rPr lang="en-US" dirty="0"/>
              <a:t> everywhere. Ignore the cliff at the top of the profile. That is a boundary node. </a:t>
            </a:r>
          </a:p>
        </p:txBody>
      </p:sp>
    </p:spTree>
    <p:extLst>
      <p:ext uri="{BB962C8B-B14F-4D97-AF65-F5344CB8AC3E}">
        <p14:creationId xmlns:p14="http://schemas.microsoft.com/office/powerpoint/2010/main" val="178602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23AA18-663C-7BDC-CBDD-74725B9C672E}"/>
              </a:ext>
            </a:extLst>
          </p:cNvPr>
          <p:cNvSpPr txBox="1"/>
          <p:nvPr/>
        </p:nvSpPr>
        <p:spPr>
          <a:xfrm>
            <a:off x="657224" y="257175"/>
            <a:ext cx="1124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 uplift rate to 5 mm/yr. 10,000 years later. parameters in sediment transport function unchanged. </a:t>
            </a:r>
          </a:p>
        </p:txBody>
      </p:sp>
      <p:pic>
        <p:nvPicPr>
          <p:cNvPr id="4" name="Picture 3" descr="A graph of a line&#10;&#10;Description automatically generated">
            <a:extLst>
              <a:ext uri="{FF2B5EF4-FFF2-40B4-BE49-F238E27FC236}">
                <a16:creationId xmlns:a16="http://schemas.microsoft.com/office/drawing/2014/main" id="{51F53F2F-895B-3104-9539-12ED4E6EA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7313"/>
            <a:ext cx="6388990" cy="4586287"/>
          </a:xfrm>
          <a:prstGeom prst="rect">
            <a:avLst/>
          </a:prstGeom>
        </p:spPr>
      </p:pic>
      <p:pic>
        <p:nvPicPr>
          <p:cNvPr id="6" name="Picture 5" descr="A graph of a slope&#10;&#10;Description automatically generated">
            <a:extLst>
              <a:ext uri="{FF2B5EF4-FFF2-40B4-BE49-F238E27FC236}">
                <a16:creationId xmlns:a16="http://schemas.microsoft.com/office/drawing/2014/main" id="{52C6A294-53A1-C288-B859-1618B3E48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1357313"/>
            <a:ext cx="6362699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F1C8668C-3998-A1F5-A37E-9A895EACC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5901"/>
            <a:ext cx="6568120" cy="4714874"/>
          </a:xfrm>
          <a:prstGeom prst="rect">
            <a:avLst/>
          </a:prstGeom>
        </p:spPr>
      </p:pic>
      <p:pic>
        <p:nvPicPr>
          <p:cNvPr id="3" name="Picture 2" descr="A graph of a slope&#10;&#10;Description automatically generated">
            <a:extLst>
              <a:ext uri="{FF2B5EF4-FFF2-40B4-BE49-F238E27FC236}">
                <a16:creationId xmlns:a16="http://schemas.microsoft.com/office/drawing/2014/main" id="{72FC5C35-044D-5321-D91C-D7D4DB9A7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431" y="1485901"/>
            <a:ext cx="6269569" cy="45005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0B603E-E779-3F14-DB3C-D0F444C7531E}"/>
              </a:ext>
            </a:extLst>
          </p:cNvPr>
          <p:cNvSpPr txBox="1"/>
          <p:nvPr/>
        </p:nvSpPr>
        <p:spPr>
          <a:xfrm>
            <a:off x="657224" y="257175"/>
            <a:ext cx="1124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 uplift rate to 5 mm/yr. 30,000 years later. parameters in sediment transport function unchanged. There is some instability at the bottom of the slope, evident in the slope profile. </a:t>
            </a:r>
            <a:r>
              <a:rPr lang="en-US"/>
              <a:t>Ignore that.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366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88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Gasparini, Nicole M</dc:creator>
  <cp:lastModifiedBy>Gasparini, Nicole M</cp:lastModifiedBy>
  <cp:revision>3</cp:revision>
  <dcterms:created xsi:type="dcterms:W3CDTF">2024-02-06T21:14:47Z</dcterms:created>
  <dcterms:modified xsi:type="dcterms:W3CDTF">2024-02-06T21:28:16Z</dcterms:modified>
</cp:coreProperties>
</file>