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63" r:id="rId4"/>
    <p:sldId id="259" r:id="rId5"/>
    <p:sldId id="261" r:id="rId6"/>
    <p:sldId id="260" r:id="rId7"/>
    <p:sldId id="264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395"/>
    <p:restoredTop sz="94673"/>
  </p:normalViewPr>
  <p:slideViewPr>
    <p:cSldViewPr snapToGrid="0" snapToObjects="1">
      <p:cViewPr varScale="1">
        <p:scale>
          <a:sx n="86" d="100"/>
          <a:sy n="86" d="100"/>
        </p:scale>
        <p:origin x="68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FB2BF5-9957-9642-9094-815914A2DD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8DD050E-8231-BB45-AD4C-4025A05F98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996FD7-730F-9441-BD0D-0A05BA873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406D9-FA24-CF41-8560-5A11AC724858}" type="datetimeFigureOut">
              <a:rPr kumimoji="1" lang="ko-KR" altLang="en-US" smtClean="0"/>
              <a:t>2018-05-24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48DD11-9DD2-D244-BCB8-73C8891D4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ED60F6-6F54-2A44-8EEE-B43343100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1B019-86AD-1041-8445-3731A655C08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45715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C1BB96-419D-7544-A02C-F0F17FF4D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7E4CB92-999F-4149-95B7-14AEA03A4E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0F1F4A-23FA-0748-84F3-C6890A719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406D9-FA24-CF41-8560-5A11AC724858}" type="datetimeFigureOut">
              <a:rPr kumimoji="1" lang="ko-KR" altLang="en-US" smtClean="0"/>
              <a:t>2018-05-24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63728E-F772-3349-BACB-96A4A94E6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E7C7C3-F43C-D547-8B95-ECA6E24A7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1B019-86AD-1041-8445-3731A655C08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70047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5258529-07E6-5145-98FA-BD5D7BC5F0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B23B43C-9279-4B44-B385-66E4034897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2F9F35-52F1-AC4A-B227-D26C81C18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406D9-FA24-CF41-8560-5A11AC724858}" type="datetimeFigureOut">
              <a:rPr kumimoji="1" lang="ko-KR" altLang="en-US" smtClean="0"/>
              <a:t>2018-05-24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163EB1-F193-8649-A15C-75E3196AE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24F72B-B72B-1F43-9951-4E909AF19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1B019-86AD-1041-8445-3731A655C08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72235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7CF925-DA95-DC47-8779-604A49566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98D317-9696-3F43-B01E-4CAA4CD2A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245240-F070-464C-A415-0023CFA50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406D9-FA24-CF41-8560-5A11AC724858}" type="datetimeFigureOut">
              <a:rPr kumimoji="1" lang="ko-KR" altLang="en-US" smtClean="0"/>
              <a:t>2018-05-24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C0B403-B733-AA46-AFEA-5CCE924AB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306730-54DC-C44B-82CA-E41960F00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1B019-86AD-1041-8445-3731A655C08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26671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637343-2F52-5947-BFA1-B5030AF97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5CE796C-6684-4B41-A86D-DC9B6D7CCB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6FF20F-81AE-6146-91FB-4E6A19BB9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406D9-FA24-CF41-8560-5A11AC724858}" type="datetimeFigureOut">
              <a:rPr kumimoji="1" lang="ko-KR" altLang="en-US" smtClean="0"/>
              <a:t>2018-05-24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F1F1E2-A950-714D-A151-08BB8BD44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3FFB8D-C608-254E-80B0-42AEDA9E8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1B019-86AD-1041-8445-3731A655C08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8043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C2475D-119C-4A47-8F0F-A9ACBF96A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289756-E9F3-C44F-8E65-5FD2FD48F4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2BE3A5-8AE6-5444-B758-9EF219D3D4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FC1A7CC-D950-1343-9069-D2EB09E5C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406D9-FA24-CF41-8560-5A11AC724858}" type="datetimeFigureOut">
              <a:rPr kumimoji="1" lang="ko-KR" altLang="en-US" smtClean="0"/>
              <a:t>2018-05-24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54CA94A-F686-3343-B69A-2057FC19F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DE7F171-53DE-7E44-806E-9DB336B35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1B019-86AD-1041-8445-3731A655C08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99483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E4153D-15D6-9841-8700-655AC377B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FC8AAF6-BB69-7149-B02B-5F2EEC46B9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11FDAE-F963-C844-AF06-41DC114BF4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9E1AA6C-A5DF-624C-80B7-04F343FA94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0A48BB7-C281-5C4A-BE8A-0E3886B7AF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7273E9C-84AF-0247-8EEA-6F14DE5D8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406D9-FA24-CF41-8560-5A11AC724858}" type="datetimeFigureOut">
              <a:rPr kumimoji="1" lang="ko-KR" altLang="en-US" smtClean="0"/>
              <a:t>2018-05-24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14C6EA4-2E34-E043-8ABA-BB31B56ED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9B840F9-7F72-8A45-88EE-EBA4337EE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1B019-86AD-1041-8445-3731A655C08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95122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0ED37-2FCA-DB4F-B31A-C9BD44456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1E1E55A-3DF3-BC45-81E8-72B8347E5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406D9-FA24-CF41-8560-5A11AC724858}" type="datetimeFigureOut">
              <a:rPr kumimoji="1" lang="ko-KR" altLang="en-US" smtClean="0"/>
              <a:t>2018-05-24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83C05B8-93B6-284F-A708-12E767C3F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5233D30-D168-DA45-B615-34A387625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1B019-86AD-1041-8445-3731A655C08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83048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45452A6-1FD3-BE40-B4FB-1E74879E8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406D9-FA24-CF41-8560-5A11AC724858}" type="datetimeFigureOut">
              <a:rPr kumimoji="1" lang="ko-KR" altLang="en-US" smtClean="0"/>
              <a:t>2018-05-24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5D5A00A-7E5F-A446-9900-5BFB88D85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D590361-7963-D447-8FD2-7B1EB8969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1B019-86AD-1041-8445-3731A655C08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28282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546CAA-7385-2646-9A85-A0F2D8508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DD911A-125E-844B-B8F7-36673A11E3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EFF9A33-73AA-D84A-8023-C0A92378F7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4486B74-B76D-F74E-9362-53ABDC372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406D9-FA24-CF41-8560-5A11AC724858}" type="datetimeFigureOut">
              <a:rPr kumimoji="1" lang="ko-KR" altLang="en-US" smtClean="0"/>
              <a:t>2018-05-24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B9EE6D5-B931-5B47-8499-16FE3DEB2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4665C65-6626-AA47-A2C1-0CBBCF1EB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1B019-86AD-1041-8445-3731A655C08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26731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35C2D6-CC1C-494B-8348-1FF36531F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F577A65-B5EA-C541-9204-8CE38F868D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9275B6E-5E90-BF41-BE6E-D59529E053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E343D7B-A822-BA4D-BDE8-A127B1C50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406D9-FA24-CF41-8560-5A11AC724858}" type="datetimeFigureOut">
              <a:rPr kumimoji="1" lang="ko-KR" altLang="en-US" smtClean="0"/>
              <a:t>2018-05-24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DD1729A-0926-934F-8C93-8400910F5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D463CED-62CD-3A47-8594-89A60EB4F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1B019-86AD-1041-8445-3731A655C08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60578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62C3CBD-2807-F04B-AC30-8F98D03B3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0B95464-8EF9-A44C-B317-C0A94F1211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9FF79B-7AD9-1347-A177-31DBAC521D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F406D9-FA24-CF41-8560-5A11AC724858}" type="datetimeFigureOut">
              <a:rPr kumimoji="1" lang="ko-KR" altLang="en-US" smtClean="0"/>
              <a:t>2018-05-24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046C44-95C2-394E-A62B-63081B8358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6EA8FC-64DE-8144-B2C7-2DA5D368DB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21B019-86AD-1041-8445-3731A655C08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30967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namu.wiki/w/%EB%A0%8C%EC%A3%BC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D19E1FC-1624-F043-B636-56C8E6DA65EA}"/>
              </a:ext>
            </a:extLst>
          </p:cNvPr>
          <p:cNvSpPr txBox="1"/>
          <p:nvPr/>
        </p:nvSpPr>
        <p:spPr>
          <a:xfrm>
            <a:off x="3816778" y="2764766"/>
            <a:ext cx="55122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7200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AlphaOmok</a:t>
            </a:r>
            <a:endParaRPr kumimoji="1" lang="en-US" altLang="ko-KR" sz="72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CE251C37-5A52-4344-8744-BDF4147972C7}"/>
              </a:ext>
            </a:extLst>
          </p:cNvPr>
          <p:cNvSpPr/>
          <p:nvPr/>
        </p:nvSpPr>
        <p:spPr>
          <a:xfrm>
            <a:off x="2113471" y="3066690"/>
            <a:ext cx="1199072" cy="1061049"/>
          </a:xfrm>
          <a:prstGeom prst="ellipse">
            <a:avLst/>
          </a:prstGeom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523CA3F2-0EBE-9A4F-87E2-D64DB406DDA8}"/>
              </a:ext>
            </a:extLst>
          </p:cNvPr>
          <p:cNvSpPr/>
          <p:nvPr/>
        </p:nvSpPr>
        <p:spPr>
          <a:xfrm>
            <a:off x="2432649" y="2536166"/>
            <a:ext cx="1199072" cy="1061049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7454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5534838-E3A1-514C-B4AD-7C4B63A3D697}"/>
              </a:ext>
            </a:extLst>
          </p:cNvPr>
          <p:cNvSpPr txBox="1"/>
          <p:nvPr/>
        </p:nvSpPr>
        <p:spPr>
          <a:xfrm>
            <a:off x="3424646" y="2767280"/>
            <a:ext cx="53427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0" dirty="0"/>
              <a:t>Thank You</a:t>
            </a:r>
            <a:endParaRPr kumimoji="1" lang="ko-KR" altLang="en-US" sz="8000" dirty="0"/>
          </a:p>
        </p:txBody>
      </p:sp>
    </p:spTree>
    <p:extLst>
      <p:ext uri="{BB962C8B-B14F-4D97-AF65-F5344CB8AC3E}">
        <p14:creationId xmlns:p14="http://schemas.microsoft.com/office/powerpoint/2010/main" val="336833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821399-A962-0D48-8A9A-E3EFD693EF13}"/>
              </a:ext>
            </a:extLst>
          </p:cNvPr>
          <p:cNvSpPr txBox="1"/>
          <p:nvPr/>
        </p:nvSpPr>
        <p:spPr>
          <a:xfrm>
            <a:off x="468351" y="457200"/>
            <a:ext cx="320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3200" dirty="0"/>
              <a:t>개발 진행</a:t>
            </a:r>
            <a:endParaRPr kumimoji="1" lang="en-US" altLang="ko-KR" sz="3200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CF3DB5BC-34BE-C14F-9866-845E5D47B3E6}"/>
              </a:ext>
            </a:extLst>
          </p:cNvPr>
          <p:cNvCxnSpPr>
            <a:cxnSpLocks/>
          </p:cNvCxnSpPr>
          <p:nvPr/>
        </p:nvCxnSpPr>
        <p:spPr>
          <a:xfrm>
            <a:off x="3456879" y="3428999"/>
            <a:ext cx="89209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>
            <a:extLst>
              <a:ext uri="{FF2B5EF4-FFF2-40B4-BE49-F238E27FC236}">
                <a16:creationId xmlns:a16="http://schemas.microsoft.com/office/drawing/2014/main" id="{0CA8C352-D2AE-F149-8D56-61ED8CE0D595}"/>
              </a:ext>
            </a:extLst>
          </p:cNvPr>
          <p:cNvSpPr/>
          <p:nvPr/>
        </p:nvSpPr>
        <p:spPr>
          <a:xfrm>
            <a:off x="4819185" y="2202365"/>
            <a:ext cx="2553629" cy="24532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000" b="1" dirty="0"/>
              <a:t>클래스 설계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F847DB90-9C35-F24B-8688-345D6C56A8C0}"/>
              </a:ext>
            </a:extLst>
          </p:cNvPr>
          <p:cNvCxnSpPr>
            <a:cxnSpLocks/>
          </p:cNvCxnSpPr>
          <p:nvPr/>
        </p:nvCxnSpPr>
        <p:spPr>
          <a:xfrm>
            <a:off x="7843023" y="3429000"/>
            <a:ext cx="89209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>
            <a:extLst>
              <a:ext uri="{FF2B5EF4-FFF2-40B4-BE49-F238E27FC236}">
                <a16:creationId xmlns:a16="http://schemas.microsoft.com/office/drawing/2014/main" id="{F47E7F22-B893-A940-9634-369CC439B095}"/>
              </a:ext>
            </a:extLst>
          </p:cNvPr>
          <p:cNvSpPr/>
          <p:nvPr/>
        </p:nvSpPr>
        <p:spPr>
          <a:xfrm>
            <a:off x="9205329" y="2202364"/>
            <a:ext cx="2553629" cy="24532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000" b="1" dirty="0"/>
              <a:t>개발 진행</a:t>
            </a: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35AC867B-4539-5443-B529-E017F8B766EA}"/>
              </a:ext>
            </a:extLst>
          </p:cNvPr>
          <p:cNvSpPr/>
          <p:nvPr/>
        </p:nvSpPr>
        <p:spPr>
          <a:xfrm>
            <a:off x="433041" y="2096430"/>
            <a:ext cx="2553629" cy="24532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000" b="1" dirty="0"/>
              <a:t>화면 설계</a:t>
            </a:r>
          </a:p>
        </p:txBody>
      </p:sp>
    </p:spTree>
    <p:extLst>
      <p:ext uri="{BB962C8B-B14F-4D97-AF65-F5344CB8AC3E}">
        <p14:creationId xmlns:p14="http://schemas.microsoft.com/office/powerpoint/2010/main" val="1723476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821399-A962-0D48-8A9A-E3EFD693EF13}"/>
              </a:ext>
            </a:extLst>
          </p:cNvPr>
          <p:cNvSpPr txBox="1"/>
          <p:nvPr/>
        </p:nvSpPr>
        <p:spPr>
          <a:xfrm>
            <a:off x="468351" y="457200"/>
            <a:ext cx="320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3200" dirty="0"/>
              <a:t>협업</a:t>
            </a:r>
            <a:endParaRPr kumimoji="1" lang="en-US" altLang="ko-KR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25BE48-1769-1844-917D-8216C846A122}"/>
              </a:ext>
            </a:extLst>
          </p:cNvPr>
          <p:cNvSpPr txBox="1"/>
          <p:nvPr/>
        </p:nvSpPr>
        <p:spPr>
          <a:xfrm>
            <a:off x="468351" y="1386988"/>
            <a:ext cx="53079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 dirty="0">
                <a:solidFill>
                  <a:schemeClr val="accent1">
                    <a:lumMod val="75000"/>
                  </a:schemeClr>
                </a:solidFill>
              </a:rPr>
              <a:t>Commit Message Guide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E4E980-C894-5E44-BC67-B4CEFF65FBB1}"/>
              </a:ext>
            </a:extLst>
          </p:cNvPr>
          <p:cNvSpPr txBox="1"/>
          <p:nvPr/>
        </p:nvSpPr>
        <p:spPr>
          <a:xfrm>
            <a:off x="468351" y="2124309"/>
            <a:ext cx="112738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dirty="0"/>
              <a:t>[Updated] – </a:t>
            </a:r>
            <a:r>
              <a:rPr kumimoji="1" lang="ko-KR" altLang="en-US" sz="2400" dirty="0"/>
              <a:t>파일이나 기능이 수정되었을 경우</a:t>
            </a:r>
            <a:endParaRPr kumimoji="1" lang="en-US" altLang="ko-KR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D67551-D4B2-4945-8A13-ED17E7AC36C4}"/>
              </a:ext>
            </a:extLst>
          </p:cNvPr>
          <p:cNvSpPr txBox="1"/>
          <p:nvPr/>
        </p:nvSpPr>
        <p:spPr>
          <a:xfrm>
            <a:off x="468351" y="2861630"/>
            <a:ext cx="112738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dirty="0"/>
              <a:t>[Add] – </a:t>
            </a:r>
            <a:r>
              <a:rPr kumimoji="1" lang="ko-KR" altLang="en-US" sz="2400" dirty="0"/>
              <a:t>파일이나 기능이 추가되었을 경우</a:t>
            </a:r>
            <a:endParaRPr kumimoji="1" lang="en-US" altLang="ko-KR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A1A272-B509-7843-9C15-74C0B239B637}"/>
              </a:ext>
            </a:extLst>
          </p:cNvPr>
          <p:cNvSpPr txBox="1"/>
          <p:nvPr/>
        </p:nvSpPr>
        <p:spPr>
          <a:xfrm>
            <a:off x="459058" y="3598951"/>
            <a:ext cx="112738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dirty="0"/>
              <a:t>[Fixed] – </a:t>
            </a:r>
            <a:r>
              <a:rPr kumimoji="1" lang="ko-KR" altLang="en-US" sz="2400" dirty="0"/>
              <a:t>버그를 수정할 경우</a:t>
            </a:r>
            <a:endParaRPr kumimoji="1" lang="en-US" altLang="ko-KR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05DC2E-C9BA-2348-BC1B-885E36B4A8F6}"/>
              </a:ext>
            </a:extLst>
          </p:cNvPr>
          <p:cNvSpPr txBox="1"/>
          <p:nvPr/>
        </p:nvSpPr>
        <p:spPr>
          <a:xfrm>
            <a:off x="459057" y="4405629"/>
            <a:ext cx="112738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 dirty="0">
                <a:solidFill>
                  <a:schemeClr val="accent1">
                    <a:lumMod val="75000"/>
                  </a:schemeClr>
                </a:solidFill>
              </a:rPr>
              <a:t>Etc..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1C6028-CB96-3340-A5AB-8E5A3EC0E937}"/>
              </a:ext>
            </a:extLst>
          </p:cNvPr>
          <p:cNvSpPr txBox="1"/>
          <p:nvPr/>
        </p:nvSpPr>
        <p:spPr>
          <a:xfrm>
            <a:off x="468351" y="5142950"/>
            <a:ext cx="112738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dirty="0"/>
              <a:t>특정 이슈와 관련된 </a:t>
            </a:r>
            <a:r>
              <a:rPr kumimoji="1" lang="ko-KR" altLang="en-US" sz="2400" dirty="0" err="1"/>
              <a:t>커밋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(#</a:t>
            </a:r>
            <a:r>
              <a:rPr kumimoji="1" lang="ko-KR" altLang="en-US" sz="2400" dirty="0" err="1"/>
              <a:t>이슈번호</a:t>
            </a:r>
            <a:r>
              <a:rPr kumimoji="1" lang="en-US" altLang="ko-KR" sz="2400" dirty="0"/>
              <a:t>)</a:t>
            </a:r>
          </a:p>
          <a:p>
            <a:r>
              <a:rPr kumimoji="1" lang="ko-KR" altLang="en-US" sz="2400" dirty="0"/>
              <a:t>이슈를 닫을 경우 </a:t>
            </a:r>
            <a:r>
              <a:rPr kumimoji="1" lang="en-US" altLang="ko-KR" sz="2400" dirty="0"/>
              <a:t>(closed #</a:t>
            </a:r>
            <a:r>
              <a:rPr kumimoji="1" lang="ko-KR" altLang="en-US" sz="2400" dirty="0" err="1"/>
              <a:t>이슈번호</a:t>
            </a:r>
            <a:r>
              <a:rPr kumimoji="1" lang="en-US" altLang="ko-KR" sz="2400" dirty="0"/>
              <a:t>)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6EE10CC-C83D-6840-9EFF-556C41C151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2477" y="718524"/>
            <a:ext cx="5037556" cy="5760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008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821399-A962-0D48-8A9A-E3EFD693EF13}"/>
              </a:ext>
            </a:extLst>
          </p:cNvPr>
          <p:cNvSpPr txBox="1"/>
          <p:nvPr/>
        </p:nvSpPr>
        <p:spPr>
          <a:xfrm>
            <a:off x="468351" y="457200"/>
            <a:ext cx="320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3200" dirty="0"/>
              <a:t>현재 진행상황</a:t>
            </a:r>
            <a:endParaRPr kumimoji="1" lang="en-US" altLang="ko-KR" sz="32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D4480A9-A587-F44C-9934-6D2EBA865D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854" y="1306287"/>
            <a:ext cx="4652289" cy="526943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843C63A-E92C-824F-8E1C-06786B0AC42F}"/>
              </a:ext>
            </a:extLst>
          </p:cNvPr>
          <p:cNvSpPr txBox="1"/>
          <p:nvPr/>
        </p:nvSpPr>
        <p:spPr>
          <a:xfrm>
            <a:off x="6096000" y="1306287"/>
            <a:ext cx="3579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총 </a:t>
            </a:r>
            <a:r>
              <a:rPr kumimoji="1" lang="en-US" altLang="ko-KR" dirty="0"/>
              <a:t>21</a:t>
            </a:r>
            <a:r>
              <a:rPr kumimoji="1" lang="ko-KR" altLang="en-US" dirty="0"/>
              <a:t> 개 이슈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97EA4F-8FE1-594A-B7B1-2FF205EFEC3C}"/>
              </a:ext>
            </a:extLst>
          </p:cNvPr>
          <p:cNvSpPr txBox="1"/>
          <p:nvPr/>
        </p:nvSpPr>
        <p:spPr>
          <a:xfrm>
            <a:off x="6096000" y="2007327"/>
            <a:ext cx="3579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처리된 이슈 </a:t>
            </a:r>
            <a:r>
              <a:rPr kumimoji="1" lang="en-US" altLang="ko-KR" dirty="0"/>
              <a:t>13</a:t>
            </a:r>
            <a:r>
              <a:rPr kumimoji="1" lang="ko-KR" altLang="en-US" dirty="0"/>
              <a:t>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B47886-A6F5-384C-B20B-2250E53C600A}"/>
              </a:ext>
            </a:extLst>
          </p:cNvPr>
          <p:cNvSpPr txBox="1"/>
          <p:nvPr/>
        </p:nvSpPr>
        <p:spPr>
          <a:xfrm>
            <a:off x="6096000" y="2708367"/>
            <a:ext cx="3579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남은 이슈 </a:t>
            </a:r>
            <a:r>
              <a:rPr kumimoji="1" lang="en-US" altLang="ko-KR" dirty="0"/>
              <a:t>8</a:t>
            </a:r>
            <a:r>
              <a:rPr kumimoji="1" lang="ko-KR" altLang="en-US" dirty="0"/>
              <a:t>개</a:t>
            </a:r>
          </a:p>
        </p:txBody>
      </p:sp>
    </p:spTree>
    <p:extLst>
      <p:ext uri="{BB962C8B-B14F-4D97-AF65-F5344CB8AC3E}">
        <p14:creationId xmlns:p14="http://schemas.microsoft.com/office/powerpoint/2010/main" val="686247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821399-A962-0D48-8A9A-E3EFD693EF13}"/>
              </a:ext>
            </a:extLst>
          </p:cNvPr>
          <p:cNvSpPr txBox="1"/>
          <p:nvPr/>
        </p:nvSpPr>
        <p:spPr>
          <a:xfrm>
            <a:off x="468351" y="457200"/>
            <a:ext cx="320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3200" dirty="0"/>
              <a:t>게임 룰</a:t>
            </a:r>
            <a:r>
              <a:rPr kumimoji="1" lang="en-US" altLang="ko-KR" sz="3200" dirty="0"/>
              <a:t>(</a:t>
            </a:r>
            <a:r>
              <a:rPr kumimoji="1" lang="ko-KR" altLang="en-US" sz="3200" dirty="0" err="1"/>
              <a:t>렌주</a:t>
            </a:r>
            <a:r>
              <a:rPr kumimoji="1" lang="ko-KR" altLang="en-US" sz="3200" dirty="0"/>
              <a:t> 룰</a:t>
            </a:r>
            <a:r>
              <a:rPr kumimoji="1" lang="en-US" altLang="ko-KR" sz="3200" dirty="0"/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EA1D7E-0736-4149-9031-797398277D4D}"/>
              </a:ext>
            </a:extLst>
          </p:cNvPr>
          <p:cNvSpPr txBox="1"/>
          <p:nvPr/>
        </p:nvSpPr>
        <p:spPr>
          <a:xfrm>
            <a:off x="468350" y="1602432"/>
            <a:ext cx="53079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dirty="0"/>
              <a:t>흑은 첫 수를 </a:t>
            </a:r>
            <a:r>
              <a:rPr kumimoji="1" lang="ko-KR" altLang="en-US" sz="2400" b="1" dirty="0">
                <a:solidFill>
                  <a:srgbClr val="FF0000"/>
                </a:solidFill>
              </a:rPr>
              <a:t>천원</a:t>
            </a:r>
            <a:r>
              <a:rPr kumimoji="1" lang="ko-KR" altLang="en-US" sz="2400" dirty="0"/>
              <a:t>에 둠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4F3280-FABD-5B46-9DA0-AF10F4E4BD3A}"/>
              </a:ext>
            </a:extLst>
          </p:cNvPr>
          <p:cNvSpPr txBox="1"/>
          <p:nvPr/>
        </p:nvSpPr>
        <p:spPr>
          <a:xfrm>
            <a:off x="468350" y="2357144"/>
            <a:ext cx="53079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dirty="0"/>
              <a:t>흑 </a:t>
            </a:r>
            <a:r>
              <a:rPr kumimoji="1" lang="en-US" altLang="ko-KR" sz="2400" b="1" dirty="0">
                <a:solidFill>
                  <a:srgbClr val="FF0000"/>
                </a:solidFill>
              </a:rPr>
              <a:t>3-3</a:t>
            </a:r>
            <a:r>
              <a:rPr kumimoji="1" lang="en-US" altLang="ko-KR" sz="2400" dirty="0"/>
              <a:t>,</a:t>
            </a:r>
            <a:r>
              <a:rPr kumimoji="1" lang="ko-KR" altLang="en-US" sz="2400" dirty="0"/>
              <a:t> </a:t>
            </a:r>
            <a:r>
              <a:rPr kumimoji="1" lang="en-US" altLang="ko-KR" sz="2400" b="1" dirty="0">
                <a:solidFill>
                  <a:srgbClr val="FF0000"/>
                </a:solidFill>
              </a:rPr>
              <a:t>4-4</a:t>
            </a:r>
            <a:r>
              <a:rPr kumimoji="1" lang="en-US" altLang="ko-KR" sz="2400" dirty="0"/>
              <a:t>,</a:t>
            </a:r>
            <a:r>
              <a:rPr kumimoji="1" lang="ko-KR" altLang="en-US" sz="2400" dirty="0"/>
              <a:t> </a:t>
            </a:r>
            <a:r>
              <a:rPr kumimoji="1" lang="ko-KR" altLang="en-US" sz="2400" b="1" dirty="0" err="1">
                <a:solidFill>
                  <a:srgbClr val="FF0000"/>
                </a:solidFill>
              </a:rPr>
              <a:t>육목</a:t>
            </a:r>
            <a:r>
              <a:rPr kumimoji="1" lang="ko-KR" altLang="en-US" sz="2400" dirty="0"/>
              <a:t> 금지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A07584-D2A0-8B4F-8ABE-491911469108}"/>
              </a:ext>
            </a:extLst>
          </p:cNvPr>
          <p:cNvSpPr txBox="1"/>
          <p:nvPr/>
        </p:nvSpPr>
        <p:spPr>
          <a:xfrm>
            <a:off x="468350" y="3148880"/>
            <a:ext cx="53079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dirty="0"/>
              <a:t>일반적으로 </a:t>
            </a:r>
            <a:r>
              <a:rPr kumimoji="1" lang="en-US" altLang="ko-KR" sz="2400" dirty="0"/>
              <a:t>15x15 </a:t>
            </a:r>
            <a:r>
              <a:rPr kumimoji="1" lang="ko-KR" altLang="en-US" sz="2400" dirty="0"/>
              <a:t>오목판으로 사용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1B6BBB-500B-7B49-90CF-BE720409EB87}"/>
              </a:ext>
            </a:extLst>
          </p:cNvPr>
          <p:cNvSpPr txBox="1"/>
          <p:nvPr/>
        </p:nvSpPr>
        <p:spPr>
          <a:xfrm>
            <a:off x="468349" y="5442314"/>
            <a:ext cx="7114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ko-KR" sz="2400" dirty="0">
                <a:hlinkClick r:id="rId2"/>
              </a:rPr>
              <a:t>https://</a:t>
            </a:r>
            <a:r>
              <a:rPr kumimoji="1" lang="en" altLang="ko-KR" sz="2400" dirty="0" err="1">
                <a:hlinkClick r:id="rId2"/>
              </a:rPr>
              <a:t>namu.wiki</a:t>
            </a:r>
            <a:r>
              <a:rPr kumimoji="1" lang="en" altLang="ko-KR" sz="2400" dirty="0">
                <a:hlinkClick r:id="rId2"/>
              </a:rPr>
              <a:t>/w/%EB%A0%8C%EC%A3%BC</a:t>
            </a:r>
            <a:endParaRPr kumimoji="1"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68293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821399-A962-0D48-8A9A-E3EFD693EF13}"/>
              </a:ext>
            </a:extLst>
          </p:cNvPr>
          <p:cNvSpPr txBox="1"/>
          <p:nvPr/>
        </p:nvSpPr>
        <p:spPr>
          <a:xfrm>
            <a:off x="468351" y="457200"/>
            <a:ext cx="320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3200" dirty="0" err="1"/>
              <a:t>구현화면</a:t>
            </a:r>
            <a:endParaRPr kumimoji="1" lang="en-US" altLang="ko-KR" sz="32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7F4C968-C2A3-7346-8A9E-54053E3C07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793" y="1162594"/>
            <a:ext cx="4247340" cy="5498146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7BE57B16-A2A6-7441-82E3-D92591DD30C9}"/>
              </a:ext>
            </a:extLst>
          </p:cNvPr>
          <p:cNvSpPr/>
          <p:nvPr/>
        </p:nvSpPr>
        <p:spPr>
          <a:xfrm>
            <a:off x="559792" y="1162595"/>
            <a:ext cx="4247341" cy="54981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377071-71D6-2946-9452-CBDF5672D921}"/>
              </a:ext>
            </a:extLst>
          </p:cNvPr>
          <p:cNvSpPr txBox="1"/>
          <p:nvPr/>
        </p:nvSpPr>
        <p:spPr>
          <a:xfrm>
            <a:off x="5917474" y="1162594"/>
            <a:ext cx="3069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b="1" dirty="0">
                <a:solidFill>
                  <a:schemeClr val="accent1">
                    <a:lumMod val="75000"/>
                  </a:schemeClr>
                </a:solidFill>
              </a:rPr>
              <a:t>주요 구현 기능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DF256C-4929-A349-AABF-2770EE2342EB}"/>
              </a:ext>
            </a:extLst>
          </p:cNvPr>
          <p:cNvSpPr txBox="1"/>
          <p:nvPr/>
        </p:nvSpPr>
        <p:spPr>
          <a:xfrm>
            <a:off x="5917474" y="1938960"/>
            <a:ext cx="5238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현재 </a:t>
            </a:r>
            <a:r>
              <a:rPr kumimoji="1" lang="ko-KR" altLang="en-US" dirty="0" err="1"/>
              <a:t>커서위치를</a:t>
            </a:r>
            <a:r>
              <a:rPr kumimoji="1" lang="ko-KR" altLang="en-US" dirty="0"/>
              <a:t> 표시</a:t>
            </a:r>
            <a:r>
              <a:rPr kumimoji="1" lang="en-US" altLang="ko-KR" dirty="0"/>
              <a:t>(</a:t>
            </a:r>
            <a:r>
              <a:rPr kumimoji="1" lang="ko-KR" altLang="en-US" dirty="0"/>
              <a:t>마우스</a:t>
            </a:r>
            <a:r>
              <a:rPr kumimoji="1" lang="en-US" altLang="ko-KR" dirty="0"/>
              <a:t>,</a:t>
            </a:r>
            <a:r>
              <a:rPr kumimoji="1" lang="ko-KR" altLang="en-US" dirty="0"/>
              <a:t> 키보드</a:t>
            </a:r>
            <a:r>
              <a:rPr kumimoji="1" lang="en-US" altLang="ko-KR" dirty="0"/>
              <a:t>)</a:t>
            </a:r>
            <a:r>
              <a:rPr kumimoji="1" lang="ko-KR" altLang="en-US" dirty="0"/>
              <a:t> 제어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808C49-E750-FD4F-833D-B1CDDF98F549}"/>
              </a:ext>
            </a:extLst>
          </p:cNvPr>
          <p:cNvSpPr txBox="1"/>
          <p:nvPr/>
        </p:nvSpPr>
        <p:spPr>
          <a:xfrm>
            <a:off x="5917474" y="2584696"/>
            <a:ext cx="5238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착수 제한시간을 아날로그</a:t>
            </a:r>
            <a:r>
              <a:rPr kumimoji="1" lang="en-US" altLang="ko-KR" dirty="0"/>
              <a:t>,</a:t>
            </a:r>
            <a:r>
              <a:rPr kumimoji="1" lang="ko-KR" altLang="en-US" dirty="0"/>
              <a:t> 디지털형태로 표시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92C29A-59F1-E64A-8622-5ADF89201B8B}"/>
              </a:ext>
            </a:extLst>
          </p:cNvPr>
          <p:cNvSpPr txBox="1"/>
          <p:nvPr/>
        </p:nvSpPr>
        <p:spPr>
          <a:xfrm>
            <a:off x="5917474" y="3230432"/>
            <a:ext cx="5238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오목 승</a:t>
            </a:r>
            <a:r>
              <a:rPr kumimoji="1" lang="en-US" altLang="ko-KR" dirty="0"/>
              <a:t>/</a:t>
            </a:r>
            <a:r>
              <a:rPr kumimoji="1" lang="ko-KR" altLang="en-US" dirty="0"/>
              <a:t> 패 처리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DA9CBD-E565-E241-8A3A-ECCBDC75EB2D}"/>
              </a:ext>
            </a:extLst>
          </p:cNvPr>
          <p:cNvSpPr txBox="1"/>
          <p:nvPr/>
        </p:nvSpPr>
        <p:spPr>
          <a:xfrm>
            <a:off x="5917474" y="3876168"/>
            <a:ext cx="5238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 err="1"/>
              <a:t>타이틀바</a:t>
            </a:r>
            <a:r>
              <a:rPr kumimoji="1" lang="ko-KR" altLang="en-US" dirty="0"/>
              <a:t> 현재 턴과 진행상황 표시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2D6A23-755B-9F43-94CD-D2BA96AB5739}"/>
              </a:ext>
            </a:extLst>
          </p:cNvPr>
          <p:cNvSpPr txBox="1"/>
          <p:nvPr/>
        </p:nvSpPr>
        <p:spPr>
          <a:xfrm>
            <a:off x="5917474" y="4521904"/>
            <a:ext cx="5238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 err="1"/>
              <a:t>착수시</a:t>
            </a:r>
            <a:r>
              <a:rPr kumimoji="1" lang="ko-KR" altLang="en-US" dirty="0"/>
              <a:t> 스택에 저장</a:t>
            </a:r>
            <a:r>
              <a:rPr kumimoji="1" lang="en-US" altLang="ko-KR" dirty="0"/>
              <a:t>/</a:t>
            </a:r>
            <a:r>
              <a:rPr kumimoji="1" lang="ko-KR" altLang="en-US" dirty="0"/>
              <a:t> 무르기 기능</a:t>
            </a:r>
          </a:p>
        </p:txBody>
      </p:sp>
    </p:spTree>
    <p:extLst>
      <p:ext uri="{BB962C8B-B14F-4D97-AF65-F5344CB8AC3E}">
        <p14:creationId xmlns:p14="http://schemas.microsoft.com/office/powerpoint/2010/main" val="571020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>
            <a:extLst>
              <a:ext uri="{FF2B5EF4-FFF2-40B4-BE49-F238E27FC236}">
                <a16:creationId xmlns:a16="http://schemas.microsoft.com/office/drawing/2014/main" id="{6A609DA6-B4E6-3B46-A053-9254C13ECD26}"/>
              </a:ext>
            </a:extLst>
          </p:cNvPr>
          <p:cNvSpPr/>
          <p:nvPr/>
        </p:nvSpPr>
        <p:spPr>
          <a:xfrm>
            <a:off x="1268583" y="4745517"/>
            <a:ext cx="4800334" cy="15806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8AFFA210-2974-CD41-9BF5-FB7C4BDED6BD}"/>
              </a:ext>
            </a:extLst>
          </p:cNvPr>
          <p:cNvSpPr/>
          <p:nvPr/>
        </p:nvSpPr>
        <p:spPr>
          <a:xfrm>
            <a:off x="1268583" y="1050029"/>
            <a:ext cx="9965473" cy="344359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18DF06D4-8AEB-DF4C-8425-0FA9AC483620}"/>
              </a:ext>
            </a:extLst>
          </p:cNvPr>
          <p:cNvSpPr/>
          <p:nvPr/>
        </p:nvSpPr>
        <p:spPr>
          <a:xfrm>
            <a:off x="6433722" y="4749870"/>
            <a:ext cx="4800334" cy="15806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D821399-A962-0D48-8A9A-E3EFD693EF13}"/>
              </a:ext>
            </a:extLst>
          </p:cNvPr>
          <p:cNvSpPr txBox="1"/>
          <p:nvPr/>
        </p:nvSpPr>
        <p:spPr>
          <a:xfrm>
            <a:off x="451331" y="292385"/>
            <a:ext cx="320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3200" dirty="0"/>
              <a:t>클래스 설계</a:t>
            </a:r>
            <a:endParaRPr kumimoji="1" lang="en-US" altLang="ko-KR" sz="32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8D29689-4D1A-8E4B-B04D-D1E35DAFF61F}"/>
              </a:ext>
            </a:extLst>
          </p:cNvPr>
          <p:cNvSpPr/>
          <p:nvPr/>
        </p:nvSpPr>
        <p:spPr>
          <a:xfrm>
            <a:off x="4874623" y="1354831"/>
            <a:ext cx="2442754" cy="927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err="1"/>
              <a:t>CanvasElement</a:t>
            </a:r>
            <a:endParaRPr kumimoji="1"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FF49AE1-16D9-0B49-9925-F88B411FACC4}"/>
              </a:ext>
            </a:extLst>
          </p:cNvPr>
          <p:cNvSpPr/>
          <p:nvPr/>
        </p:nvSpPr>
        <p:spPr>
          <a:xfrm>
            <a:off x="1670134" y="3259181"/>
            <a:ext cx="1909089" cy="927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err="1"/>
              <a:t>OmokBoard</a:t>
            </a:r>
            <a:endParaRPr kumimoji="1"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11973AC-CDF1-5D4D-A7FB-7A340D993570}"/>
              </a:ext>
            </a:extLst>
          </p:cNvPr>
          <p:cNvSpPr/>
          <p:nvPr/>
        </p:nvSpPr>
        <p:spPr>
          <a:xfrm>
            <a:off x="4082409" y="3259181"/>
            <a:ext cx="1909089" cy="927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err="1"/>
              <a:t>GameClock</a:t>
            </a:r>
            <a:endParaRPr kumimoji="1"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309C8E4-9A58-8A40-9262-5BABD0884BA6}"/>
              </a:ext>
            </a:extLst>
          </p:cNvPr>
          <p:cNvSpPr/>
          <p:nvPr/>
        </p:nvSpPr>
        <p:spPr>
          <a:xfrm>
            <a:off x="6525163" y="3259181"/>
            <a:ext cx="1909089" cy="927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err="1"/>
              <a:t>PieceIcon</a:t>
            </a:r>
            <a:endParaRPr kumimoji="1"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AE5F8A6-7B3E-8F4A-A90F-C4B81BFAA3EB}"/>
              </a:ext>
            </a:extLst>
          </p:cNvPr>
          <p:cNvSpPr/>
          <p:nvPr/>
        </p:nvSpPr>
        <p:spPr>
          <a:xfrm>
            <a:off x="8967917" y="3259181"/>
            <a:ext cx="1909089" cy="927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err="1"/>
              <a:t>ClockLabel</a:t>
            </a:r>
            <a:endParaRPr kumimoji="1" lang="ko-KR" altLang="en-US" dirty="0"/>
          </a:p>
        </p:txBody>
      </p:sp>
      <p:cxnSp>
        <p:nvCxnSpPr>
          <p:cNvPr id="21" name="꺾인 연결선[E] 20">
            <a:extLst>
              <a:ext uri="{FF2B5EF4-FFF2-40B4-BE49-F238E27FC236}">
                <a16:creationId xmlns:a16="http://schemas.microsoft.com/office/drawing/2014/main" id="{22BCE901-F4C3-A343-9256-1318ADDCEFF4}"/>
              </a:ext>
            </a:extLst>
          </p:cNvPr>
          <p:cNvCxnSpPr>
            <a:stCxn id="15" idx="0"/>
          </p:cNvCxnSpPr>
          <p:nvPr/>
        </p:nvCxnSpPr>
        <p:spPr>
          <a:xfrm>
            <a:off x="2677886" y="3259181"/>
            <a:ext cx="914400" cy="9144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꺾인 연결선[E] 22">
            <a:extLst>
              <a:ext uri="{FF2B5EF4-FFF2-40B4-BE49-F238E27FC236}">
                <a16:creationId xmlns:a16="http://schemas.microsoft.com/office/drawing/2014/main" id="{D2245AF6-3F9B-EF40-A3CF-657C38743FE7}"/>
              </a:ext>
            </a:extLst>
          </p:cNvPr>
          <p:cNvCxnSpPr>
            <a:cxnSpLocks/>
            <a:endCxn id="3" idx="1"/>
          </p:cNvCxnSpPr>
          <p:nvPr/>
        </p:nvCxnSpPr>
        <p:spPr>
          <a:xfrm flipV="1">
            <a:off x="2847703" y="1818563"/>
            <a:ext cx="2026920" cy="1440618"/>
          </a:xfrm>
          <a:prstGeom prst="bentConnector3">
            <a:avLst>
              <a:gd name="adj1" fmla="val -155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꺾인 연결선[E] 26">
            <a:extLst>
              <a:ext uri="{FF2B5EF4-FFF2-40B4-BE49-F238E27FC236}">
                <a16:creationId xmlns:a16="http://schemas.microsoft.com/office/drawing/2014/main" id="{49ACB2B3-7C3C-6C40-B506-2FAA8DEC58E9}"/>
              </a:ext>
            </a:extLst>
          </p:cNvPr>
          <p:cNvCxnSpPr>
            <a:stCxn id="17" idx="0"/>
          </p:cNvCxnSpPr>
          <p:nvPr/>
        </p:nvCxnSpPr>
        <p:spPr>
          <a:xfrm rot="5400000" flipH="1" flipV="1">
            <a:off x="5010130" y="2302587"/>
            <a:ext cx="983418" cy="92977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꺾인 연결선[E] 28">
            <a:extLst>
              <a:ext uri="{FF2B5EF4-FFF2-40B4-BE49-F238E27FC236}">
                <a16:creationId xmlns:a16="http://schemas.microsoft.com/office/drawing/2014/main" id="{B05E0A07-8245-6741-9C4A-4E3883D97663}"/>
              </a:ext>
            </a:extLst>
          </p:cNvPr>
          <p:cNvCxnSpPr/>
          <p:nvPr/>
        </p:nvCxnSpPr>
        <p:spPr>
          <a:xfrm rot="16200000" flipV="1">
            <a:off x="6485622" y="2318569"/>
            <a:ext cx="1156502" cy="107742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꺾인 연결선[E] 30">
            <a:extLst>
              <a:ext uri="{FF2B5EF4-FFF2-40B4-BE49-F238E27FC236}">
                <a16:creationId xmlns:a16="http://schemas.microsoft.com/office/drawing/2014/main" id="{B70BFF84-B338-174C-94C8-F307D581BF0C}"/>
              </a:ext>
            </a:extLst>
          </p:cNvPr>
          <p:cNvCxnSpPr>
            <a:cxnSpLocks/>
          </p:cNvCxnSpPr>
          <p:nvPr/>
        </p:nvCxnSpPr>
        <p:spPr>
          <a:xfrm rot="16200000" flipV="1">
            <a:off x="7899610" y="1236329"/>
            <a:ext cx="1440618" cy="260508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C5205D9-3FE2-3544-9159-C758ADA30AEA}"/>
              </a:ext>
            </a:extLst>
          </p:cNvPr>
          <p:cNvSpPr/>
          <p:nvPr/>
        </p:nvSpPr>
        <p:spPr>
          <a:xfrm>
            <a:off x="1731505" y="5035729"/>
            <a:ext cx="1909089" cy="927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Game</a:t>
            </a:r>
            <a:endParaRPr kumimoji="1" lang="ko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C31604D-B5F7-F745-A4CB-EA87E9441214}"/>
              </a:ext>
            </a:extLst>
          </p:cNvPr>
          <p:cNvSpPr/>
          <p:nvPr/>
        </p:nvSpPr>
        <p:spPr>
          <a:xfrm>
            <a:off x="3900211" y="5035729"/>
            <a:ext cx="1909089" cy="927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err="1"/>
              <a:t>OmokUtil</a:t>
            </a:r>
            <a:endParaRPr kumimoji="1" lang="ko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2C2E10D3-C1A1-A54B-A44D-60D4F7988251}"/>
              </a:ext>
            </a:extLst>
          </p:cNvPr>
          <p:cNvSpPr/>
          <p:nvPr/>
        </p:nvSpPr>
        <p:spPr>
          <a:xfrm>
            <a:off x="6857987" y="5040082"/>
            <a:ext cx="1909089" cy="927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Subject</a:t>
            </a:r>
            <a:endParaRPr kumimoji="1" lang="ko-KR" altLang="en-US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AD684B1-0A69-AA45-B7EF-0269BE67C56E}"/>
              </a:ext>
            </a:extLst>
          </p:cNvPr>
          <p:cNvSpPr/>
          <p:nvPr/>
        </p:nvSpPr>
        <p:spPr>
          <a:xfrm>
            <a:off x="9099900" y="5040083"/>
            <a:ext cx="1909089" cy="927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Observer</a:t>
            </a:r>
            <a:endParaRPr kumimoji="1" lang="ko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3BB4327-81D5-A34E-A1F9-55D971F30C5A}"/>
              </a:ext>
            </a:extLst>
          </p:cNvPr>
          <p:cNvSpPr txBox="1"/>
          <p:nvPr/>
        </p:nvSpPr>
        <p:spPr>
          <a:xfrm>
            <a:off x="1731505" y="1354831"/>
            <a:ext cx="1312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dirty="0"/>
              <a:t>View</a:t>
            </a:r>
            <a:endParaRPr kumimoji="1" lang="ko-KR" altLang="en-US" b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30A0D15-C219-D240-B751-78040E61B77C}"/>
              </a:ext>
            </a:extLst>
          </p:cNvPr>
          <p:cNvSpPr txBox="1"/>
          <p:nvPr/>
        </p:nvSpPr>
        <p:spPr>
          <a:xfrm>
            <a:off x="1254981" y="4666397"/>
            <a:ext cx="1312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dirty="0"/>
              <a:t>Logic</a:t>
            </a:r>
            <a:endParaRPr kumimoji="1" lang="ko-KR" altLang="en-US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8A225F5-0CB0-D14E-B794-D7475B770F75}"/>
              </a:ext>
            </a:extLst>
          </p:cNvPr>
          <p:cNvSpPr txBox="1"/>
          <p:nvPr/>
        </p:nvSpPr>
        <p:spPr>
          <a:xfrm>
            <a:off x="6433722" y="4691483"/>
            <a:ext cx="2666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dirty="0"/>
              <a:t>Communication</a:t>
            </a:r>
            <a:endParaRPr kumimoji="1"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121182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821399-A962-0D48-8A9A-E3EFD693EF13}"/>
              </a:ext>
            </a:extLst>
          </p:cNvPr>
          <p:cNvSpPr txBox="1"/>
          <p:nvPr/>
        </p:nvSpPr>
        <p:spPr>
          <a:xfrm>
            <a:off x="468351" y="457200"/>
            <a:ext cx="320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3200" dirty="0"/>
              <a:t>겪었던 이슈</a:t>
            </a:r>
            <a:r>
              <a:rPr kumimoji="1" lang="en-US" altLang="ko-KR" sz="3200" dirty="0"/>
              <a:t>..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8719ABC-16E9-A149-92CA-B426F27F2480}"/>
              </a:ext>
            </a:extLst>
          </p:cNvPr>
          <p:cNvSpPr txBox="1"/>
          <p:nvPr/>
        </p:nvSpPr>
        <p:spPr>
          <a:xfrm>
            <a:off x="468351" y="1407735"/>
            <a:ext cx="112738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dirty="0"/>
              <a:t>잦은 </a:t>
            </a:r>
            <a:r>
              <a:rPr kumimoji="1" lang="en-US" altLang="ko-KR" sz="2400" dirty="0" err="1"/>
              <a:t>Rerendering</a:t>
            </a:r>
            <a:r>
              <a:rPr kumimoji="1" lang="en-US" altLang="ko-KR" sz="2400" dirty="0"/>
              <a:t> </a:t>
            </a:r>
            <a:r>
              <a:rPr kumimoji="1" lang="ko-KR" altLang="en-US" sz="2400" dirty="0" err="1"/>
              <a:t>으로</a:t>
            </a:r>
            <a:r>
              <a:rPr kumimoji="1" lang="ko-KR" altLang="en-US" sz="2400" dirty="0"/>
              <a:t> 인한 화면 깜빡임 </a:t>
            </a:r>
            <a:endParaRPr kumimoji="1" lang="en-US" altLang="ko-KR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4A4F9B8-40B6-FC48-8D65-AD2626929C2B}"/>
              </a:ext>
            </a:extLst>
          </p:cNvPr>
          <p:cNvSpPr txBox="1"/>
          <p:nvPr/>
        </p:nvSpPr>
        <p:spPr>
          <a:xfrm>
            <a:off x="459057" y="2537837"/>
            <a:ext cx="112738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 dirty="0">
                <a:solidFill>
                  <a:srgbClr val="FF0000"/>
                </a:solidFill>
              </a:rPr>
              <a:t>Double Buffering </a:t>
            </a:r>
            <a:r>
              <a:rPr kumimoji="1" lang="ko-KR" altLang="en-US" sz="2400" b="1" dirty="0">
                <a:solidFill>
                  <a:srgbClr val="FF0000"/>
                </a:solidFill>
              </a:rPr>
              <a:t>을 통해 해결</a:t>
            </a:r>
            <a:endParaRPr kumimoji="1" lang="en-US" altLang="ko-KR" sz="2400" b="1" dirty="0">
              <a:solidFill>
                <a:srgbClr val="FF0000"/>
              </a:solidFill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02330865-DFAA-5F4C-8B12-3B54D1563180}"/>
              </a:ext>
            </a:extLst>
          </p:cNvPr>
          <p:cNvCxnSpPr>
            <a:cxnSpLocks/>
          </p:cNvCxnSpPr>
          <p:nvPr/>
        </p:nvCxnSpPr>
        <p:spPr>
          <a:xfrm>
            <a:off x="3174274" y="2052280"/>
            <a:ext cx="0" cy="3774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D459530-664D-D64B-B81C-19A1CFC46418}"/>
              </a:ext>
            </a:extLst>
          </p:cNvPr>
          <p:cNvSpPr txBox="1"/>
          <p:nvPr/>
        </p:nvSpPr>
        <p:spPr>
          <a:xfrm>
            <a:off x="459056" y="3890875"/>
            <a:ext cx="112738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dirty="0"/>
              <a:t>완벽한 분리 협업의 어려움</a:t>
            </a:r>
            <a:endParaRPr kumimoji="1" lang="en-US" altLang="ko-KR" sz="2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AE1A77B-1822-0846-B423-3FFF54C7B054}"/>
              </a:ext>
            </a:extLst>
          </p:cNvPr>
          <p:cNvSpPr txBox="1"/>
          <p:nvPr/>
        </p:nvSpPr>
        <p:spPr>
          <a:xfrm>
            <a:off x="459055" y="5135444"/>
            <a:ext cx="112738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b="1" dirty="0">
                <a:solidFill>
                  <a:srgbClr val="FF0000"/>
                </a:solidFill>
              </a:rPr>
              <a:t>이슈 별 </a:t>
            </a:r>
            <a:r>
              <a:rPr kumimoji="1" lang="ko-KR" altLang="en-US" sz="2400" b="1" dirty="0" err="1">
                <a:solidFill>
                  <a:srgbClr val="FF0000"/>
                </a:solidFill>
              </a:rPr>
              <a:t>브랜치를</a:t>
            </a:r>
            <a:r>
              <a:rPr kumimoji="1" lang="ko-KR" altLang="en-US" sz="2400" b="1" dirty="0">
                <a:solidFill>
                  <a:srgbClr val="FF0000"/>
                </a:solidFill>
              </a:rPr>
              <a:t> 분리하여 개발 </a:t>
            </a:r>
            <a:endParaRPr kumimoji="1" lang="en-US" altLang="ko-KR" sz="2400" b="1" dirty="0">
              <a:solidFill>
                <a:srgbClr val="FF0000"/>
              </a:solidFill>
            </a:endParaRPr>
          </a:p>
          <a:p>
            <a:r>
              <a:rPr kumimoji="1" lang="ko-KR" altLang="en-US" sz="2400" b="1" dirty="0">
                <a:solidFill>
                  <a:srgbClr val="FF0000"/>
                </a:solidFill>
              </a:rPr>
              <a:t>모여서 따로 머지</a:t>
            </a:r>
            <a:r>
              <a:rPr kumimoji="1" lang="en-US" altLang="ko-KR" sz="2400" b="1" dirty="0">
                <a:solidFill>
                  <a:srgbClr val="FF0000"/>
                </a:solidFill>
              </a:rPr>
              <a:t>.. 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0A37C1C7-FD64-7B4C-AE7F-C3DD1FA33A0C}"/>
              </a:ext>
            </a:extLst>
          </p:cNvPr>
          <p:cNvCxnSpPr>
            <a:cxnSpLocks/>
          </p:cNvCxnSpPr>
          <p:nvPr/>
        </p:nvCxnSpPr>
        <p:spPr>
          <a:xfrm>
            <a:off x="3174274" y="4470106"/>
            <a:ext cx="0" cy="4154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16043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5534838-E3A1-514C-B4AD-7C4B63A3D697}"/>
              </a:ext>
            </a:extLst>
          </p:cNvPr>
          <p:cNvSpPr txBox="1"/>
          <p:nvPr/>
        </p:nvSpPr>
        <p:spPr>
          <a:xfrm>
            <a:off x="4467497" y="2651760"/>
            <a:ext cx="404948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0" dirty="0"/>
              <a:t>Q &amp; A</a:t>
            </a:r>
            <a:endParaRPr kumimoji="1" lang="ko-KR" altLang="en-US" sz="8000" dirty="0"/>
          </a:p>
        </p:txBody>
      </p:sp>
    </p:spTree>
    <p:extLst>
      <p:ext uri="{BB962C8B-B14F-4D97-AF65-F5344CB8AC3E}">
        <p14:creationId xmlns:p14="http://schemas.microsoft.com/office/powerpoint/2010/main" val="38491392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991</TotalTime>
  <Words>187</Words>
  <Application>Microsoft Office PowerPoint</Application>
  <PresentationFormat>와이드스크린</PresentationFormat>
  <Paragraphs>50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Nanum Gothic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임호성</dc:creator>
  <cp:lastModifiedBy>Administrator</cp:lastModifiedBy>
  <cp:revision>24</cp:revision>
  <dcterms:created xsi:type="dcterms:W3CDTF">2018-05-02T11:42:58Z</dcterms:created>
  <dcterms:modified xsi:type="dcterms:W3CDTF">2018-05-24T06:24:52Z</dcterms:modified>
</cp:coreProperties>
</file>