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7"/>
  </p:notesMasterIdLst>
  <p:sldIdLst>
    <p:sldId id="256" r:id="rId2"/>
    <p:sldId id="258" r:id="rId3"/>
    <p:sldId id="303" r:id="rId4"/>
    <p:sldId id="348" r:id="rId5"/>
    <p:sldId id="257" r:id="rId6"/>
    <p:sldId id="310" r:id="rId7"/>
    <p:sldId id="311" r:id="rId8"/>
    <p:sldId id="312" r:id="rId9"/>
    <p:sldId id="316" r:id="rId10"/>
    <p:sldId id="313" r:id="rId11"/>
    <p:sldId id="275" r:id="rId12"/>
    <p:sldId id="325" r:id="rId13"/>
    <p:sldId id="327" r:id="rId14"/>
    <p:sldId id="326" r:id="rId15"/>
    <p:sldId id="328" r:id="rId16"/>
    <p:sldId id="345" r:id="rId17"/>
    <p:sldId id="343" r:id="rId18"/>
    <p:sldId id="347" r:id="rId19"/>
    <p:sldId id="332" r:id="rId20"/>
    <p:sldId id="333" r:id="rId21"/>
    <p:sldId id="336" r:id="rId22"/>
    <p:sldId id="337" r:id="rId23"/>
    <p:sldId id="319" r:id="rId24"/>
    <p:sldId id="346" r:id="rId25"/>
    <p:sldId id="31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ong Yonghee" initials="JY" lastIdx="1" clrIdx="0">
    <p:extLst>
      <p:ext uri="{19B8F6BF-5375-455C-9EA6-DF929625EA0E}">
        <p15:presenceInfo xmlns:p15="http://schemas.microsoft.com/office/powerpoint/2012/main" userId="b3fde5ac675ad5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9381"/>
    <a:srgbClr val="E8D91C"/>
    <a:srgbClr val="B9DEEE"/>
    <a:srgbClr val="CCC1DA"/>
    <a:srgbClr val="E6B9B8"/>
    <a:srgbClr val="F2F2F2"/>
    <a:srgbClr val="ECE0F3"/>
    <a:srgbClr val="999C14"/>
    <a:srgbClr val="058123"/>
    <a:srgbClr val="F64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86891D-C143-4072-88C9-CDE88A55B84B}" v="3300" dt="2020-07-31T07:09:38.639"/>
    <p1510:client id="{A07B1EDC-AB6C-4F38-903F-2CEFF4562418}" v="61" dt="2020-07-31T08:34:56.081"/>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4660"/>
  </p:normalViewPr>
  <p:slideViewPr>
    <p:cSldViewPr snapToGrid="0">
      <p:cViewPr varScale="1">
        <p:scale>
          <a:sx n="85" d="100"/>
          <a:sy n="85" d="100"/>
        </p:scale>
        <p:origin x="1262" y="72"/>
      </p:cViewPr>
      <p:guideLst/>
    </p:cSldViewPr>
  </p:slideViewPr>
  <p:notesTextViewPr>
    <p:cViewPr>
      <p:scale>
        <a:sx n="1" d="1"/>
        <a:sy n="1" d="1"/>
      </p:scale>
      <p:origin x="0" y="0"/>
    </p:cViewPr>
  </p:notesTextViewPr>
  <p:notesViewPr>
    <p:cSldViewPr snapToGrid="0">
      <p:cViewPr varScale="1">
        <p:scale>
          <a:sx n="86" d="100"/>
          <a:sy n="86" d="100"/>
        </p:scale>
        <p:origin x="378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최 병철" userId="2b3a81acf9ab69e4" providerId="LiveId" clId="{A07B1EDC-AB6C-4F38-903F-2CEFF4562418}"/>
    <pc:docChg chg="undo custSel addSld delSld modSld">
      <pc:chgData name="최 병철" userId="2b3a81acf9ab69e4" providerId="LiveId" clId="{A07B1EDC-AB6C-4F38-903F-2CEFF4562418}" dt="2020-07-31T08:35:03.992" v="799" actId="20577"/>
      <pc:docMkLst>
        <pc:docMk/>
      </pc:docMkLst>
      <pc:sldChg chg="modSp mod">
        <pc:chgData name="최 병철" userId="2b3a81acf9ab69e4" providerId="LiveId" clId="{A07B1EDC-AB6C-4F38-903F-2CEFF4562418}" dt="2020-07-31T08:30:31.428" v="564" actId="20577"/>
        <pc:sldMkLst>
          <pc:docMk/>
          <pc:sldMk cId="1620788924" sldId="275"/>
        </pc:sldMkLst>
        <pc:spChg chg="mod">
          <ac:chgData name="최 병철" userId="2b3a81acf9ab69e4" providerId="LiveId" clId="{A07B1EDC-AB6C-4F38-903F-2CEFF4562418}" dt="2020-07-31T08:30:31.428" v="564" actId="20577"/>
          <ac:spMkLst>
            <pc:docMk/>
            <pc:sldMk cId="1620788924" sldId="275"/>
            <ac:spMk id="5" creationId="{08D94EEC-BCE4-4122-AA66-542A8BCC9505}"/>
          </ac:spMkLst>
        </pc:spChg>
      </pc:sldChg>
      <pc:sldChg chg="modSp mod">
        <pc:chgData name="최 병철" userId="2b3a81acf9ab69e4" providerId="LiveId" clId="{A07B1EDC-AB6C-4F38-903F-2CEFF4562418}" dt="2020-07-31T08:17:44.710" v="4"/>
        <pc:sldMkLst>
          <pc:docMk/>
          <pc:sldMk cId="2649522390" sldId="303"/>
        </pc:sldMkLst>
        <pc:spChg chg="mod">
          <ac:chgData name="최 병철" userId="2b3a81acf9ab69e4" providerId="LiveId" clId="{A07B1EDC-AB6C-4F38-903F-2CEFF4562418}" dt="2020-07-31T08:17:44.710" v="4"/>
          <ac:spMkLst>
            <pc:docMk/>
            <pc:sldMk cId="2649522390" sldId="303"/>
            <ac:spMk id="14" creationId="{509EFF10-B0C6-41B6-814A-18C637F689AA}"/>
          </ac:spMkLst>
        </pc:spChg>
      </pc:sldChg>
      <pc:sldChg chg="delSp mod">
        <pc:chgData name="최 병철" userId="2b3a81acf9ab69e4" providerId="LiveId" clId="{A07B1EDC-AB6C-4F38-903F-2CEFF4562418}" dt="2020-07-31T08:19:38.709" v="8" actId="478"/>
        <pc:sldMkLst>
          <pc:docMk/>
          <pc:sldMk cId="3064797131" sldId="313"/>
        </pc:sldMkLst>
        <pc:spChg chg="del">
          <ac:chgData name="최 병철" userId="2b3a81acf9ab69e4" providerId="LiveId" clId="{A07B1EDC-AB6C-4F38-903F-2CEFF4562418}" dt="2020-07-31T08:19:38.709" v="8" actId="478"/>
          <ac:spMkLst>
            <pc:docMk/>
            <pc:sldMk cId="3064797131" sldId="313"/>
            <ac:spMk id="14" creationId="{C0F58EEF-1219-4846-BD32-6E35CF682B10}"/>
          </ac:spMkLst>
        </pc:spChg>
      </pc:sldChg>
      <pc:sldChg chg="modSp mod">
        <pc:chgData name="최 병철" userId="2b3a81acf9ab69e4" providerId="LiveId" clId="{A07B1EDC-AB6C-4F38-903F-2CEFF4562418}" dt="2020-07-31T08:35:03.992" v="799" actId="20577"/>
        <pc:sldMkLst>
          <pc:docMk/>
          <pc:sldMk cId="2572122065" sldId="314"/>
        </pc:sldMkLst>
        <pc:spChg chg="mod">
          <ac:chgData name="최 병철" userId="2b3a81acf9ab69e4" providerId="LiveId" clId="{A07B1EDC-AB6C-4F38-903F-2CEFF4562418}" dt="2020-07-31T08:35:03.992" v="799" actId="20577"/>
          <ac:spMkLst>
            <pc:docMk/>
            <pc:sldMk cId="2572122065" sldId="314"/>
            <ac:spMk id="5" creationId="{563418D4-4B0B-464C-B5A4-90E31F5D4941}"/>
          </ac:spMkLst>
        </pc:spChg>
      </pc:sldChg>
      <pc:sldChg chg="delSp mod">
        <pc:chgData name="최 병철" userId="2b3a81acf9ab69e4" providerId="LiveId" clId="{A07B1EDC-AB6C-4F38-903F-2CEFF4562418}" dt="2020-07-31T08:19:32.022" v="7" actId="478"/>
        <pc:sldMkLst>
          <pc:docMk/>
          <pc:sldMk cId="961633118" sldId="316"/>
        </pc:sldMkLst>
        <pc:spChg chg="del">
          <ac:chgData name="최 병철" userId="2b3a81acf9ab69e4" providerId="LiveId" clId="{A07B1EDC-AB6C-4F38-903F-2CEFF4562418}" dt="2020-07-31T08:19:32.022" v="7" actId="478"/>
          <ac:spMkLst>
            <pc:docMk/>
            <pc:sldMk cId="961633118" sldId="316"/>
            <ac:spMk id="14" creationId="{C0F58EEF-1219-4846-BD32-6E35CF682B10}"/>
          </ac:spMkLst>
        </pc:spChg>
      </pc:sldChg>
      <pc:sldChg chg="addSp delSp modSp mod">
        <pc:chgData name="최 병철" userId="2b3a81acf9ab69e4" providerId="LiveId" clId="{A07B1EDC-AB6C-4F38-903F-2CEFF4562418}" dt="2020-07-31T08:27:02.836" v="264" actId="20577"/>
        <pc:sldMkLst>
          <pc:docMk/>
          <pc:sldMk cId="2919523597" sldId="319"/>
        </pc:sldMkLst>
        <pc:spChg chg="add del mod">
          <ac:chgData name="최 병철" userId="2b3a81acf9ab69e4" providerId="LiveId" clId="{A07B1EDC-AB6C-4F38-903F-2CEFF4562418}" dt="2020-07-31T08:23:23.942" v="26" actId="1076"/>
          <ac:spMkLst>
            <pc:docMk/>
            <pc:sldMk cId="2919523597" sldId="319"/>
            <ac:spMk id="8" creationId="{AA25B608-57DE-4B5D-A72D-EB47F3F9D6C5}"/>
          </ac:spMkLst>
        </pc:spChg>
        <pc:spChg chg="add del mod">
          <ac:chgData name="최 병철" userId="2b3a81acf9ab69e4" providerId="LiveId" clId="{A07B1EDC-AB6C-4F38-903F-2CEFF4562418}" dt="2020-07-31T08:24:16.719" v="40" actId="1076"/>
          <ac:spMkLst>
            <pc:docMk/>
            <pc:sldMk cId="2919523597" sldId="319"/>
            <ac:spMk id="10" creationId="{D98D722E-6BC2-471A-B8E5-7BC0A481BCCA}"/>
          </ac:spMkLst>
        </pc:spChg>
        <pc:spChg chg="mod">
          <ac:chgData name="최 병철" userId="2b3a81acf9ab69e4" providerId="LiveId" clId="{A07B1EDC-AB6C-4F38-903F-2CEFF4562418}" dt="2020-07-31T08:27:02.836" v="264" actId="20577"/>
          <ac:spMkLst>
            <pc:docMk/>
            <pc:sldMk cId="2919523597" sldId="319"/>
            <ac:spMk id="21" creationId="{AE62F778-BEB8-414C-9D5B-E99C3982134A}"/>
          </ac:spMkLst>
        </pc:spChg>
        <pc:picChg chg="add del mod modCrop">
          <ac:chgData name="최 병철" userId="2b3a81acf9ab69e4" providerId="LiveId" clId="{A07B1EDC-AB6C-4F38-903F-2CEFF4562418}" dt="2020-07-31T08:23:12.468" v="25" actId="14100"/>
          <ac:picMkLst>
            <pc:docMk/>
            <pc:sldMk cId="2919523597" sldId="319"/>
            <ac:picMk id="5" creationId="{D11BB8A1-FC4C-4799-BF4A-2DC5EA045D20}"/>
          </ac:picMkLst>
        </pc:picChg>
        <pc:cxnChg chg="add del mod">
          <ac:chgData name="최 병철" userId="2b3a81acf9ab69e4" providerId="LiveId" clId="{A07B1EDC-AB6C-4F38-903F-2CEFF4562418}" dt="2020-07-31T08:23:23.942" v="26" actId="1076"/>
          <ac:cxnSpMkLst>
            <pc:docMk/>
            <pc:sldMk cId="2919523597" sldId="319"/>
            <ac:cxnSpMk id="7" creationId="{3DFB072E-784E-4180-B402-BE2530AF7A7C}"/>
          </ac:cxnSpMkLst>
        </pc:cxnChg>
        <pc:cxnChg chg="add del mod">
          <ac:chgData name="최 병철" userId="2b3a81acf9ab69e4" providerId="LiveId" clId="{A07B1EDC-AB6C-4F38-903F-2CEFF4562418}" dt="2020-07-31T08:23:28.397" v="27" actId="1076"/>
          <ac:cxnSpMkLst>
            <pc:docMk/>
            <pc:sldMk cId="2919523597" sldId="319"/>
            <ac:cxnSpMk id="9" creationId="{6DA73B3A-94C7-4A34-B215-D6B59D488D2D}"/>
          </ac:cxnSpMkLst>
        </pc:cxnChg>
      </pc:sldChg>
      <pc:sldChg chg="modSp mod">
        <pc:chgData name="최 병철" userId="2b3a81acf9ab69e4" providerId="LiveId" clId="{A07B1EDC-AB6C-4F38-903F-2CEFF4562418}" dt="2020-07-31T08:31:20.212" v="574"/>
        <pc:sldMkLst>
          <pc:docMk/>
          <pc:sldMk cId="3839483516" sldId="326"/>
        </pc:sldMkLst>
        <pc:spChg chg="mod">
          <ac:chgData name="최 병철" userId="2b3a81acf9ab69e4" providerId="LiveId" clId="{A07B1EDC-AB6C-4F38-903F-2CEFF4562418}" dt="2020-07-31T08:31:20.212" v="574"/>
          <ac:spMkLst>
            <pc:docMk/>
            <pc:sldMk cId="3839483516" sldId="326"/>
            <ac:spMk id="9" creationId="{58365DE7-0D5F-44A7-A6EB-5A1FDCA88FD3}"/>
          </ac:spMkLst>
        </pc:spChg>
      </pc:sldChg>
      <pc:sldChg chg="modSp mod">
        <pc:chgData name="최 병철" userId="2b3a81acf9ab69e4" providerId="LiveId" clId="{A07B1EDC-AB6C-4F38-903F-2CEFF4562418}" dt="2020-07-31T08:20:30.043" v="11" actId="20577"/>
        <pc:sldMkLst>
          <pc:docMk/>
          <pc:sldMk cId="508844129" sldId="328"/>
        </pc:sldMkLst>
        <pc:spChg chg="mod">
          <ac:chgData name="최 병철" userId="2b3a81acf9ab69e4" providerId="LiveId" clId="{A07B1EDC-AB6C-4F38-903F-2CEFF4562418}" dt="2020-07-31T08:20:30.043" v="11" actId="20577"/>
          <ac:spMkLst>
            <pc:docMk/>
            <pc:sldMk cId="508844129" sldId="328"/>
            <ac:spMk id="11" creationId="{369EAC0B-1C76-41FF-BFBC-92CAA0A0B5DC}"/>
          </ac:spMkLst>
        </pc:spChg>
      </pc:sldChg>
      <pc:sldChg chg="modSp mod">
        <pc:chgData name="최 병철" userId="2b3a81acf9ab69e4" providerId="LiveId" clId="{A07B1EDC-AB6C-4F38-903F-2CEFF4562418}" dt="2020-07-31T08:31:45.803" v="579" actId="14100"/>
        <pc:sldMkLst>
          <pc:docMk/>
          <pc:sldMk cId="1841463371" sldId="332"/>
        </pc:sldMkLst>
        <pc:spChg chg="mod">
          <ac:chgData name="최 병철" userId="2b3a81acf9ab69e4" providerId="LiveId" clId="{A07B1EDC-AB6C-4F38-903F-2CEFF4562418}" dt="2020-07-31T08:29:20.943" v="562" actId="404"/>
          <ac:spMkLst>
            <pc:docMk/>
            <pc:sldMk cId="1841463371" sldId="332"/>
            <ac:spMk id="5" creationId="{6105B83E-971E-43D9-9491-E1931BF3E189}"/>
          </ac:spMkLst>
        </pc:spChg>
        <pc:picChg chg="mod">
          <ac:chgData name="최 병철" userId="2b3a81acf9ab69e4" providerId="LiveId" clId="{A07B1EDC-AB6C-4F38-903F-2CEFF4562418}" dt="2020-07-31T08:31:45.803" v="579" actId="14100"/>
          <ac:picMkLst>
            <pc:docMk/>
            <pc:sldMk cId="1841463371" sldId="332"/>
            <ac:picMk id="3" creationId="{50630323-407B-4C19-8A09-FE0CCDDF5A91}"/>
          </ac:picMkLst>
        </pc:picChg>
      </pc:sldChg>
      <pc:sldChg chg="modSp mod">
        <pc:chgData name="최 병철" userId="2b3a81acf9ab69e4" providerId="LiveId" clId="{A07B1EDC-AB6C-4F38-903F-2CEFF4562418}" dt="2020-07-31T08:27:39.416" v="413" actId="404"/>
        <pc:sldMkLst>
          <pc:docMk/>
          <pc:sldMk cId="1301442564" sldId="333"/>
        </pc:sldMkLst>
        <pc:spChg chg="mod">
          <ac:chgData name="최 병철" userId="2b3a81acf9ab69e4" providerId="LiveId" clId="{A07B1EDC-AB6C-4F38-903F-2CEFF4562418}" dt="2020-07-31T08:27:39.416" v="413" actId="404"/>
          <ac:spMkLst>
            <pc:docMk/>
            <pc:sldMk cId="1301442564" sldId="333"/>
            <ac:spMk id="27" creationId="{DB170085-AAE4-4848-B5D8-F1E995884499}"/>
          </ac:spMkLst>
        </pc:spChg>
      </pc:sldChg>
      <pc:sldChg chg="modSp mod">
        <pc:chgData name="최 병철" userId="2b3a81acf9ab69e4" providerId="LiveId" clId="{A07B1EDC-AB6C-4F38-903F-2CEFF4562418}" dt="2020-07-31T08:26:26.637" v="253"/>
        <pc:sldMkLst>
          <pc:docMk/>
          <pc:sldMk cId="2826729272" sldId="336"/>
        </pc:sldMkLst>
        <pc:spChg chg="mod">
          <ac:chgData name="최 병철" userId="2b3a81acf9ab69e4" providerId="LiveId" clId="{A07B1EDC-AB6C-4F38-903F-2CEFF4562418}" dt="2020-07-31T08:26:26.637" v="253"/>
          <ac:spMkLst>
            <pc:docMk/>
            <pc:sldMk cId="2826729272" sldId="336"/>
            <ac:spMk id="26" creationId="{7904C867-2BC5-49C2-9D21-70F2EAD6124D}"/>
          </ac:spMkLst>
        </pc:spChg>
      </pc:sldChg>
      <pc:sldChg chg="modSp">
        <pc:chgData name="최 병철" userId="2b3a81acf9ab69e4" providerId="LiveId" clId="{A07B1EDC-AB6C-4F38-903F-2CEFF4562418}" dt="2020-07-31T08:21:56.755" v="19" actId="1037"/>
        <pc:sldMkLst>
          <pc:docMk/>
          <pc:sldMk cId="1563646468" sldId="337"/>
        </pc:sldMkLst>
        <pc:spChg chg="mod">
          <ac:chgData name="최 병철" userId="2b3a81acf9ab69e4" providerId="LiveId" clId="{A07B1EDC-AB6C-4F38-903F-2CEFF4562418}" dt="2020-07-31T08:21:56.755" v="19" actId="1037"/>
          <ac:spMkLst>
            <pc:docMk/>
            <pc:sldMk cId="1563646468" sldId="337"/>
            <ac:spMk id="16" creationId="{FDACCC8F-D184-41AE-8FAD-609F61615114}"/>
          </ac:spMkLst>
        </pc:spChg>
        <pc:spChg chg="mod">
          <ac:chgData name="최 병철" userId="2b3a81acf9ab69e4" providerId="LiveId" clId="{A07B1EDC-AB6C-4F38-903F-2CEFF4562418}" dt="2020-07-31T08:21:56.755" v="19" actId="1037"/>
          <ac:spMkLst>
            <pc:docMk/>
            <pc:sldMk cId="1563646468" sldId="337"/>
            <ac:spMk id="23" creationId="{1C206E40-BDE1-4427-ABFF-3FC518212009}"/>
          </ac:spMkLst>
        </pc:spChg>
        <pc:spChg chg="mod">
          <ac:chgData name="최 병철" userId="2b3a81acf9ab69e4" providerId="LiveId" clId="{A07B1EDC-AB6C-4F38-903F-2CEFF4562418}" dt="2020-07-31T08:21:56.755" v="19" actId="1037"/>
          <ac:spMkLst>
            <pc:docMk/>
            <pc:sldMk cId="1563646468" sldId="337"/>
            <ac:spMk id="30" creationId="{C660D94F-A645-4E31-ADFB-A97311F7E730}"/>
          </ac:spMkLst>
        </pc:spChg>
        <pc:picChg chg="mod">
          <ac:chgData name="최 병철" userId="2b3a81acf9ab69e4" providerId="LiveId" clId="{A07B1EDC-AB6C-4F38-903F-2CEFF4562418}" dt="2020-07-31T08:21:56.755" v="19" actId="1037"/>
          <ac:picMkLst>
            <pc:docMk/>
            <pc:sldMk cId="1563646468" sldId="337"/>
            <ac:picMk id="36" creationId="{49B1AA67-EC33-485A-B427-A5B08BD314AB}"/>
          </ac:picMkLst>
        </pc:picChg>
      </pc:sldChg>
      <pc:sldChg chg="del">
        <pc:chgData name="최 병철" userId="2b3a81acf9ab69e4" providerId="LiveId" clId="{A07B1EDC-AB6C-4F38-903F-2CEFF4562418}" dt="2020-07-31T08:18:01.250" v="6" actId="47"/>
        <pc:sldMkLst>
          <pc:docMk/>
          <pc:sldMk cId="473790020" sldId="342"/>
        </pc:sldMkLst>
      </pc:sldChg>
      <pc:sldChg chg="addSp modSp mod">
        <pc:chgData name="최 병철" userId="2b3a81acf9ab69e4" providerId="LiveId" clId="{A07B1EDC-AB6C-4F38-903F-2CEFF4562418}" dt="2020-07-31T08:25:19.894" v="47" actId="1076"/>
        <pc:sldMkLst>
          <pc:docMk/>
          <pc:sldMk cId="1230971833" sldId="345"/>
        </pc:sldMkLst>
        <pc:spChg chg="mod">
          <ac:chgData name="최 병철" userId="2b3a81acf9ab69e4" providerId="LiveId" clId="{A07B1EDC-AB6C-4F38-903F-2CEFF4562418}" dt="2020-07-31T08:25:19.894" v="47" actId="1076"/>
          <ac:spMkLst>
            <pc:docMk/>
            <pc:sldMk cId="1230971833" sldId="345"/>
            <ac:spMk id="2" creationId="{36CEFA14-2988-46E7-B81D-2E3353E8F35A}"/>
          </ac:spMkLst>
        </pc:spChg>
        <pc:cxnChg chg="add mod">
          <ac:chgData name="최 병철" userId="2b3a81acf9ab69e4" providerId="LiveId" clId="{A07B1EDC-AB6C-4F38-903F-2CEFF4562418}" dt="2020-07-31T08:21:07.153" v="12"/>
          <ac:cxnSpMkLst>
            <pc:docMk/>
            <pc:sldMk cId="1230971833" sldId="345"/>
            <ac:cxnSpMk id="36" creationId="{A03A5732-D97C-4ADA-AF46-6DCB320B5565}"/>
          </ac:cxnSpMkLst>
        </pc:cxnChg>
      </pc:sldChg>
      <pc:sldChg chg="modSp mod">
        <pc:chgData name="최 병철" userId="2b3a81acf9ab69e4" providerId="LiveId" clId="{A07B1EDC-AB6C-4F38-903F-2CEFF4562418}" dt="2020-07-31T08:34:47.429" v="785" actId="20577"/>
        <pc:sldMkLst>
          <pc:docMk/>
          <pc:sldMk cId="218110955" sldId="346"/>
        </pc:sldMkLst>
        <pc:spChg chg="mod">
          <ac:chgData name="최 병철" userId="2b3a81acf9ab69e4" providerId="LiveId" clId="{A07B1EDC-AB6C-4F38-903F-2CEFF4562418}" dt="2020-07-31T08:34:47.429" v="785" actId="20577"/>
          <ac:spMkLst>
            <pc:docMk/>
            <pc:sldMk cId="218110955" sldId="346"/>
            <ac:spMk id="9" creationId="{E5E97D24-CCD9-4DE0-8A6D-454EFC0B8413}"/>
          </ac:spMkLst>
        </pc:spChg>
        <pc:spChg chg="mod">
          <ac:chgData name="최 병철" userId="2b3a81acf9ab69e4" providerId="LiveId" clId="{A07B1EDC-AB6C-4F38-903F-2CEFF4562418}" dt="2020-07-31T08:34:37.398" v="783" actId="113"/>
          <ac:spMkLst>
            <pc:docMk/>
            <pc:sldMk cId="218110955" sldId="346"/>
            <ac:spMk id="13" creationId="{4FF90F57-867B-4F48-83E8-21F77CA9F21A}"/>
          </ac:spMkLst>
        </pc:spChg>
      </pc:sldChg>
      <pc:sldChg chg="modSp mod">
        <pc:chgData name="최 병철" userId="2b3a81acf9ab69e4" providerId="LiveId" clId="{A07B1EDC-AB6C-4F38-903F-2CEFF4562418}" dt="2020-07-31T08:28:58.989" v="548" actId="404"/>
        <pc:sldMkLst>
          <pc:docMk/>
          <pc:sldMk cId="1070044477" sldId="347"/>
        </pc:sldMkLst>
        <pc:spChg chg="mod">
          <ac:chgData name="최 병철" userId="2b3a81acf9ab69e4" providerId="LiveId" clId="{A07B1EDC-AB6C-4F38-903F-2CEFF4562418}" dt="2020-07-31T08:28:58.989" v="548" actId="404"/>
          <ac:spMkLst>
            <pc:docMk/>
            <pc:sldMk cId="1070044477" sldId="347"/>
            <ac:spMk id="17" creationId="{1FD5CEC3-60D7-44D3-AE5E-1B2AE445F854}"/>
          </ac:spMkLst>
        </pc:spChg>
      </pc:sldChg>
      <pc:sldChg chg="add">
        <pc:chgData name="최 병철" userId="2b3a81acf9ab69e4" providerId="LiveId" clId="{A07B1EDC-AB6C-4F38-903F-2CEFF4562418}" dt="2020-07-31T08:17:59.745" v="5"/>
        <pc:sldMkLst>
          <pc:docMk/>
          <pc:sldMk cId="2854232093" sldId="348"/>
        </pc:sldMkLst>
      </pc:sldChg>
    </pc:docChg>
  </pc:docChgLst>
  <pc:docChgLst>
    <pc:chgData name="최 병철" userId="2b3a81acf9ab69e4" providerId="LiveId" clId="{8686891D-C143-4072-88C9-CDE88A55B84B}"/>
    <pc:docChg chg="undo custSel addSld delSld modSld sldOrd">
      <pc:chgData name="최 병철" userId="2b3a81acf9ab69e4" providerId="LiveId" clId="{8686891D-C143-4072-88C9-CDE88A55B84B}" dt="2020-07-31T07:10:22.557" v="13121" actId="14100"/>
      <pc:docMkLst>
        <pc:docMk/>
      </pc:docMkLst>
      <pc:sldChg chg="modSp mod">
        <pc:chgData name="최 병철" userId="2b3a81acf9ab69e4" providerId="LiveId" clId="{8686891D-C143-4072-88C9-CDE88A55B84B}" dt="2020-07-31T04:32:36.525" v="26" actId="1076"/>
        <pc:sldMkLst>
          <pc:docMk/>
          <pc:sldMk cId="3328801843" sldId="256"/>
        </pc:sldMkLst>
        <pc:spChg chg="mod">
          <ac:chgData name="최 병철" userId="2b3a81acf9ab69e4" providerId="LiveId" clId="{8686891D-C143-4072-88C9-CDE88A55B84B}" dt="2020-07-31T04:32:29.964" v="25" actId="1076"/>
          <ac:spMkLst>
            <pc:docMk/>
            <pc:sldMk cId="3328801843" sldId="256"/>
            <ac:spMk id="4" creationId="{00000000-0000-0000-0000-000000000000}"/>
          </ac:spMkLst>
        </pc:spChg>
        <pc:spChg chg="mod">
          <ac:chgData name="최 병철" userId="2b3a81acf9ab69e4" providerId="LiveId" clId="{8686891D-C143-4072-88C9-CDE88A55B84B}" dt="2020-07-31T04:32:36.525" v="26" actId="1076"/>
          <ac:spMkLst>
            <pc:docMk/>
            <pc:sldMk cId="3328801843" sldId="256"/>
            <ac:spMk id="5" creationId="{00000000-0000-0000-0000-000000000000}"/>
          </ac:spMkLst>
        </pc:spChg>
      </pc:sldChg>
      <pc:sldChg chg="addSp delSp modSp mod">
        <pc:chgData name="최 병철" userId="2b3a81acf9ab69e4" providerId="LiveId" clId="{8686891D-C143-4072-88C9-CDE88A55B84B}" dt="2020-07-31T06:53:02.639" v="12461" actId="20577"/>
        <pc:sldMkLst>
          <pc:docMk/>
          <pc:sldMk cId="3195100410" sldId="257"/>
        </pc:sldMkLst>
        <pc:spChg chg="add mod">
          <ac:chgData name="최 병철" userId="2b3a81acf9ab69e4" providerId="LiveId" clId="{8686891D-C143-4072-88C9-CDE88A55B84B}" dt="2020-07-31T06:13:05.279" v="9087" actId="1076"/>
          <ac:spMkLst>
            <pc:docMk/>
            <pc:sldMk cId="3195100410" sldId="257"/>
            <ac:spMk id="5" creationId="{6BC5B966-F956-40E7-860B-1003E65654B7}"/>
          </ac:spMkLst>
        </pc:spChg>
        <pc:spChg chg="del">
          <ac:chgData name="최 병철" userId="2b3a81acf9ab69e4" providerId="LiveId" clId="{8686891D-C143-4072-88C9-CDE88A55B84B}" dt="2020-07-31T06:52:20.322" v="12361" actId="478"/>
          <ac:spMkLst>
            <pc:docMk/>
            <pc:sldMk cId="3195100410" sldId="257"/>
            <ac:spMk id="7" creationId="{00000000-0000-0000-0000-000000000000}"/>
          </ac:spMkLst>
        </pc:spChg>
        <pc:spChg chg="add">
          <ac:chgData name="최 병철" userId="2b3a81acf9ab69e4" providerId="LiveId" clId="{8686891D-C143-4072-88C9-CDE88A55B84B}" dt="2020-07-31T06:52:20.535" v="12362" actId="22"/>
          <ac:spMkLst>
            <pc:docMk/>
            <pc:sldMk cId="3195100410" sldId="257"/>
            <ac:spMk id="8" creationId="{163BFDBF-1EE9-4312-82A1-2350703E307D}"/>
          </ac:spMkLst>
        </pc:spChg>
        <pc:spChg chg="mod">
          <ac:chgData name="최 병철" userId="2b3a81acf9ab69e4" providerId="LiveId" clId="{8686891D-C143-4072-88C9-CDE88A55B84B}" dt="2020-07-31T06:52:59.087" v="12459" actId="1076"/>
          <ac:spMkLst>
            <pc:docMk/>
            <pc:sldMk cId="3195100410" sldId="257"/>
            <ac:spMk id="10" creationId="{00000000-0000-0000-0000-000000000000}"/>
          </ac:spMkLst>
        </pc:spChg>
        <pc:spChg chg="mod">
          <ac:chgData name="최 병철" userId="2b3a81acf9ab69e4" providerId="LiveId" clId="{8686891D-C143-4072-88C9-CDE88A55B84B}" dt="2020-07-31T04:35:17.768" v="51" actId="207"/>
          <ac:spMkLst>
            <pc:docMk/>
            <pc:sldMk cId="3195100410" sldId="257"/>
            <ac:spMk id="13" creationId="{8F6DF82B-D3D9-4C1D-BE82-FF2008D28900}"/>
          </ac:spMkLst>
        </pc:spChg>
        <pc:spChg chg="mod">
          <ac:chgData name="최 병철" userId="2b3a81acf9ab69e4" providerId="LiveId" clId="{8686891D-C143-4072-88C9-CDE88A55B84B}" dt="2020-07-31T04:35:17.768" v="51" actId="207"/>
          <ac:spMkLst>
            <pc:docMk/>
            <pc:sldMk cId="3195100410" sldId="257"/>
            <ac:spMk id="14" creationId="{D866D979-2E98-444E-85EA-AF2B091649BE}"/>
          </ac:spMkLst>
        </pc:spChg>
        <pc:spChg chg="mod">
          <ac:chgData name="최 병철" userId="2b3a81acf9ab69e4" providerId="LiveId" clId="{8686891D-C143-4072-88C9-CDE88A55B84B}" dt="2020-07-31T04:35:17.768" v="51" actId="207"/>
          <ac:spMkLst>
            <pc:docMk/>
            <pc:sldMk cId="3195100410" sldId="257"/>
            <ac:spMk id="15" creationId="{38DCCC2E-1384-48A2-9903-E4D6D56FA2CE}"/>
          </ac:spMkLst>
        </pc:spChg>
        <pc:spChg chg="mod">
          <ac:chgData name="최 병철" userId="2b3a81acf9ab69e4" providerId="LiveId" clId="{8686891D-C143-4072-88C9-CDE88A55B84B}" dt="2020-07-31T04:35:17.768" v="51" actId="207"/>
          <ac:spMkLst>
            <pc:docMk/>
            <pc:sldMk cId="3195100410" sldId="257"/>
            <ac:spMk id="16" creationId="{025902AA-9699-412A-A080-B55DBA573B74}"/>
          </ac:spMkLst>
        </pc:spChg>
        <pc:spChg chg="mod">
          <ac:chgData name="최 병철" userId="2b3a81acf9ab69e4" providerId="LiveId" clId="{8686891D-C143-4072-88C9-CDE88A55B84B}" dt="2020-07-31T04:35:17.768" v="51" actId="207"/>
          <ac:spMkLst>
            <pc:docMk/>
            <pc:sldMk cId="3195100410" sldId="257"/>
            <ac:spMk id="17" creationId="{377D8898-E52B-44F9-A85B-5D0D9B1B4461}"/>
          </ac:spMkLst>
        </pc:spChg>
        <pc:spChg chg="mod">
          <ac:chgData name="최 병철" userId="2b3a81acf9ab69e4" providerId="LiveId" clId="{8686891D-C143-4072-88C9-CDE88A55B84B}" dt="2020-07-31T04:34:32.212" v="33"/>
          <ac:spMkLst>
            <pc:docMk/>
            <pc:sldMk cId="3195100410" sldId="257"/>
            <ac:spMk id="18" creationId="{AFE9156D-266A-4D4E-A7A8-8BCC442BABF9}"/>
          </ac:spMkLst>
        </pc:spChg>
        <pc:spChg chg="mod">
          <ac:chgData name="최 병철" userId="2b3a81acf9ab69e4" providerId="LiveId" clId="{8686891D-C143-4072-88C9-CDE88A55B84B}" dt="2020-07-31T04:34:32.212" v="33"/>
          <ac:spMkLst>
            <pc:docMk/>
            <pc:sldMk cId="3195100410" sldId="257"/>
            <ac:spMk id="19" creationId="{056369F4-BCF0-4F6E-A1F5-ADF923D30460}"/>
          </ac:spMkLst>
        </pc:spChg>
        <pc:spChg chg="del">
          <ac:chgData name="최 병철" userId="2b3a81acf9ab69e4" providerId="LiveId" clId="{8686891D-C143-4072-88C9-CDE88A55B84B}" dt="2020-07-31T04:34:44.576" v="35" actId="478"/>
          <ac:spMkLst>
            <pc:docMk/>
            <pc:sldMk cId="3195100410" sldId="257"/>
            <ac:spMk id="20" creationId="{00000000-0000-0000-0000-000000000000}"/>
          </ac:spMkLst>
        </pc:spChg>
        <pc:spChg chg="del">
          <ac:chgData name="최 병철" userId="2b3a81acf9ab69e4" providerId="LiveId" clId="{8686891D-C143-4072-88C9-CDE88A55B84B}" dt="2020-07-31T04:34:46.508" v="37" actId="478"/>
          <ac:spMkLst>
            <pc:docMk/>
            <pc:sldMk cId="3195100410" sldId="257"/>
            <ac:spMk id="21" creationId="{00000000-0000-0000-0000-000000000000}"/>
          </ac:spMkLst>
        </pc:spChg>
        <pc:spChg chg="mod">
          <ac:chgData name="최 병철" userId="2b3a81acf9ab69e4" providerId="LiveId" clId="{8686891D-C143-4072-88C9-CDE88A55B84B}" dt="2020-07-31T04:34:32.212" v="33"/>
          <ac:spMkLst>
            <pc:docMk/>
            <pc:sldMk cId="3195100410" sldId="257"/>
            <ac:spMk id="22" creationId="{27ADFAA3-4C1C-4836-933A-3DC52B6B837A}"/>
          </ac:spMkLst>
        </pc:spChg>
        <pc:spChg chg="mod">
          <ac:chgData name="최 병철" userId="2b3a81acf9ab69e4" providerId="LiveId" clId="{8686891D-C143-4072-88C9-CDE88A55B84B}" dt="2020-07-31T06:53:02.639" v="12461" actId="20577"/>
          <ac:spMkLst>
            <pc:docMk/>
            <pc:sldMk cId="3195100410" sldId="257"/>
            <ac:spMk id="23" creationId="{C53CEEC8-5917-47EB-B542-A66904FF555A}"/>
          </ac:spMkLst>
        </pc:spChg>
        <pc:spChg chg="mod">
          <ac:chgData name="최 병철" userId="2b3a81acf9ab69e4" providerId="LiveId" clId="{8686891D-C143-4072-88C9-CDE88A55B84B}" dt="2020-07-31T04:34:32.212" v="33"/>
          <ac:spMkLst>
            <pc:docMk/>
            <pc:sldMk cId="3195100410" sldId="257"/>
            <ac:spMk id="24" creationId="{48017B15-B0FF-4E29-AFB2-6E0F6BAA3985}"/>
          </ac:spMkLst>
        </pc:spChg>
        <pc:spChg chg="add mod">
          <ac:chgData name="최 병철" userId="2b3a81acf9ab69e4" providerId="LiveId" clId="{8686891D-C143-4072-88C9-CDE88A55B84B}" dt="2020-07-31T06:13:12.783" v="9093" actId="14100"/>
          <ac:spMkLst>
            <pc:docMk/>
            <pc:sldMk cId="3195100410" sldId="257"/>
            <ac:spMk id="25" creationId="{D6FB639F-6038-4B69-908B-21CBBA1C4FD0}"/>
          </ac:spMkLst>
        </pc:spChg>
        <pc:grpChg chg="add mod">
          <ac:chgData name="최 병철" userId="2b3a81acf9ab69e4" providerId="LiveId" clId="{8686891D-C143-4072-88C9-CDE88A55B84B}" dt="2020-07-31T04:35:21.229" v="52" actId="1076"/>
          <ac:grpSpMkLst>
            <pc:docMk/>
            <pc:sldMk cId="3195100410" sldId="257"/>
            <ac:grpSpMk id="12" creationId="{55472ED1-F8A0-4E36-9348-D0EA521931AF}"/>
          </ac:grpSpMkLst>
        </pc:grpChg>
        <pc:picChg chg="add mod">
          <ac:chgData name="최 병철" userId="2b3a81acf9ab69e4" providerId="LiveId" clId="{8686891D-C143-4072-88C9-CDE88A55B84B}" dt="2020-07-31T04:33:57.942" v="30" actId="1076"/>
          <ac:picMkLst>
            <pc:docMk/>
            <pc:sldMk cId="3195100410" sldId="257"/>
            <ac:picMk id="2" creationId="{05D8A6AF-CF21-4FE6-9A0A-AF53A3537F9B}"/>
          </ac:picMkLst>
        </pc:picChg>
        <pc:picChg chg="mod">
          <ac:chgData name="최 병철" userId="2b3a81acf9ab69e4" providerId="LiveId" clId="{8686891D-C143-4072-88C9-CDE88A55B84B}" dt="2020-07-31T06:13:14.624" v="9095" actId="1076"/>
          <ac:picMkLst>
            <pc:docMk/>
            <pc:sldMk cId="3195100410" sldId="257"/>
            <ac:picMk id="3" creationId="{00000000-0000-0000-0000-000000000000}"/>
          </ac:picMkLst>
        </pc:picChg>
        <pc:picChg chg="del mod">
          <ac:chgData name="최 병철" userId="2b3a81acf9ab69e4" providerId="LiveId" clId="{8686891D-C143-4072-88C9-CDE88A55B84B}" dt="2020-07-31T04:33:52.730" v="27" actId="478"/>
          <ac:picMkLst>
            <pc:docMk/>
            <pc:sldMk cId="3195100410" sldId="257"/>
            <ac:picMk id="1026" creationId="{CE74B3F6-3BD0-411F-BDDA-2C6FA46081F5}"/>
          </ac:picMkLst>
        </pc:picChg>
      </pc:sldChg>
      <pc:sldChg chg="add del">
        <pc:chgData name="최 병철" userId="2b3a81acf9ab69e4" providerId="LiveId" clId="{8686891D-C143-4072-88C9-CDE88A55B84B}" dt="2020-07-31T04:54:11.973" v="1730" actId="47"/>
        <pc:sldMkLst>
          <pc:docMk/>
          <pc:sldMk cId="729469018" sldId="274"/>
        </pc:sldMkLst>
      </pc:sldChg>
      <pc:sldChg chg="addSp delSp modSp add mod ord">
        <pc:chgData name="최 병철" userId="2b3a81acf9ab69e4" providerId="LiveId" clId="{8686891D-C143-4072-88C9-CDE88A55B84B}" dt="2020-07-31T06:53:21.209" v="12501"/>
        <pc:sldMkLst>
          <pc:docMk/>
          <pc:sldMk cId="1620788924" sldId="275"/>
        </pc:sldMkLst>
        <pc:spChg chg="add del mod">
          <ac:chgData name="최 병철" userId="2b3a81acf9ab69e4" providerId="LiveId" clId="{8686891D-C143-4072-88C9-CDE88A55B84B}" dt="2020-07-31T06:25:01.824" v="10118" actId="478"/>
          <ac:spMkLst>
            <pc:docMk/>
            <pc:sldMk cId="1620788924" sldId="275"/>
            <ac:spMk id="4" creationId="{55B6B35A-1C62-4F0E-B5D4-0E4DAF7FEBE4}"/>
          </ac:spMkLst>
        </pc:spChg>
        <pc:spChg chg="add mod">
          <ac:chgData name="최 병철" userId="2b3a81acf9ab69e4" providerId="LiveId" clId="{8686891D-C143-4072-88C9-CDE88A55B84B}" dt="2020-07-31T06:53:21.209" v="12501"/>
          <ac:spMkLst>
            <pc:docMk/>
            <pc:sldMk cId="1620788924" sldId="275"/>
            <ac:spMk id="5" creationId="{08D94EEC-BCE4-4122-AA66-542A8BCC9505}"/>
          </ac:spMkLst>
        </pc:spChg>
        <pc:spChg chg="del">
          <ac:chgData name="최 병철" userId="2b3a81acf9ab69e4" providerId="LiveId" clId="{8686891D-C143-4072-88C9-CDE88A55B84B}" dt="2020-07-31T06:31:21.706" v="10658" actId="478"/>
          <ac:spMkLst>
            <pc:docMk/>
            <pc:sldMk cId="1620788924" sldId="275"/>
            <ac:spMk id="7" creationId="{00000000-0000-0000-0000-000000000000}"/>
          </ac:spMkLst>
        </pc:spChg>
        <pc:spChg chg="add del">
          <ac:chgData name="최 병철" userId="2b3a81acf9ab69e4" providerId="LiveId" clId="{8686891D-C143-4072-88C9-CDE88A55B84B}" dt="2020-07-31T06:52:01.456" v="12349" actId="478"/>
          <ac:spMkLst>
            <pc:docMk/>
            <pc:sldMk cId="1620788924" sldId="275"/>
            <ac:spMk id="8" creationId="{9CB3B305-4415-4F8C-BCD4-A99ABFB05322}"/>
          </ac:spMkLst>
        </pc:spChg>
        <pc:spChg chg="del mod">
          <ac:chgData name="최 병철" userId="2b3a81acf9ab69e4" providerId="LiveId" clId="{8686891D-C143-4072-88C9-CDE88A55B84B}" dt="2020-07-31T06:24:58.466" v="10116" actId="478"/>
          <ac:spMkLst>
            <pc:docMk/>
            <pc:sldMk cId="1620788924" sldId="275"/>
            <ac:spMk id="10" creationId="{00000000-0000-0000-0000-000000000000}"/>
          </ac:spMkLst>
        </pc:spChg>
        <pc:spChg chg="mod">
          <ac:chgData name="최 병철" userId="2b3a81acf9ab69e4" providerId="LiveId" clId="{8686891D-C143-4072-88C9-CDE88A55B84B}" dt="2020-07-31T04:59:08.382" v="2323"/>
          <ac:spMkLst>
            <pc:docMk/>
            <pc:sldMk cId="1620788924" sldId="275"/>
            <ac:spMk id="11" creationId="{C1B92E38-BCAB-47CB-A519-9C578B897A40}"/>
          </ac:spMkLst>
        </pc:spChg>
        <pc:spChg chg="mod">
          <ac:chgData name="최 병철" userId="2b3a81acf9ab69e4" providerId="LiveId" clId="{8686891D-C143-4072-88C9-CDE88A55B84B}" dt="2020-07-31T04:59:08.382" v="2323"/>
          <ac:spMkLst>
            <pc:docMk/>
            <pc:sldMk cId="1620788924" sldId="275"/>
            <ac:spMk id="12" creationId="{33E150CE-D0E0-42B2-B581-972703826ADE}"/>
          </ac:spMkLst>
        </pc:spChg>
        <pc:spChg chg="mod">
          <ac:chgData name="최 병철" userId="2b3a81acf9ab69e4" providerId="LiveId" clId="{8686891D-C143-4072-88C9-CDE88A55B84B}" dt="2020-07-31T04:59:08.382" v="2323"/>
          <ac:spMkLst>
            <pc:docMk/>
            <pc:sldMk cId="1620788924" sldId="275"/>
            <ac:spMk id="13" creationId="{7CD159FF-B0D0-4955-8A3E-7427FABAA09F}"/>
          </ac:spMkLst>
        </pc:spChg>
        <pc:spChg chg="del">
          <ac:chgData name="최 병철" userId="2b3a81acf9ab69e4" providerId="LiveId" clId="{8686891D-C143-4072-88C9-CDE88A55B84B}" dt="2020-07-31T04:59:48.905" v="2330" actId="478"/>
          <ac:spMkLst>
            <pc:docMk/>
            <pc:sldMk cId="1620788924" sldId="275"/>
            <ac:spMk id="14" creationId="{C29E7B43-3181-4498-B068-60186012A44B}"/>
          </ac:spMkLst>
        </pc:spChg>
        <pc:spChg chg="mod">
          <ac:chgData name="최 병철" userId="2b3a81acf9ab69e4" providerId="LiveId" clId="{8686891D-C143-4072-88C9-CDE88A55B84B}" dt="2020-07-31T04:59:08.382" v="2323"/>
          <ac:spMkLst>
            <pc:docMk/>
            <pc:sldMk cId="1620788924" sldId="275"/>
            <ac:spMk id="15" creationId="{7763551F-0794-4754-9938-0727AA3C94CE}"/>
          </ac:spMkLst>
        </pc:spChg>
        <pc:spChg chg="mod">
          <ac:chgData name="최 병철" userId="2b3a81acf9ab69e4" providerId="LiveId" clId="{8686891D-C143-4072-88C9-CDE88A55B84B}" dt="2020-07-31T04:59:08.382" v="2323"/>
          <ac:spMkLst>
            <pc:docMk/>
            <pc:sldMk cId="1620788924" sldId="275"/>
            <ac:spMk id="16" creationId="{EBAA97DE-D33C-4B4A-A6DA-126650D8764F}"/>
          </ac:spMkLst>
        </pc:spChg>
        <pc:spChg chg="mod">
          <ac:chgData name="최 병철" userId="2b3a81acf9ab69e4" providerId="LiveId" clId="{8686891D-C143-4072-88C9-CDE88A55B84B}" dt="2020-07-31T04:59:08.382" v="2323"/>
          <ac:spMkLst>
            <pc:docMk/>
            <pc:sldMk cId="1620788924" sldId="275"/>
            <ac:spMk id="17" creationId="{6C72C8E8-E854-44AD-B1BF-C2D588678AE6}"/>
          </ac:spMkLst>
        </pc:spChg>
        <pc:spChg chg="mod">
          <ac:chgData name="최 병철" userId="2b3a81acf9ab69e4" providerId="LiveId" clId="{8686891D-C143-4072-88C9-CDE88A55B84B}" dt="2020-07-31T04:59:08.382" v="2323"/>
          <ac:spMkLst>
            <pc:docMk/>
            <pc:sldMk cId="1620788924" sldId="275"/>
            <ac:spMk id="18" creationId="{F277F6EB-8876-4132-9BC7-FD1C53D9B806}"/>
          </ac:spMkLst>
        </pc:spChg>
        <pc:spChg chg="mod">
          <ac:chgData name="최 병철" userId="2b3a81acf9ab69e4" providerId="LiveId" clId="{8686891D-C143-4072-88C9-CDE88A55B84B}" dt="2020-07-31T04:59:08.382" v="2323"/>
          <ac:spMkLst>
            <pc:docMk/>
            <pc:sldMk cId="1620788924" sldId="275"/>
            <ac:spMk id="19" creationId="{40D7ED40-1B02-41C1-8357-D0652421D8A9}"/>
          </ac:spMkLst>
        </pc:spChg>
        <pc:spChg chg="del">
          <ac:chgData name="최 병철" userId="2b3a81acf9ab69e4" providerId="LiveId" clId="{8686891D-C143-4072-88C9-CDE88A55B84B}" dt="2020-07-31T04:59:15.476" v="2326" actId="478"/>
          <ac:spMkLst>
            <pc:docMk/>
            <pc:sldMk cId="1620788924" sldId="275"/>
            <ac:spMk id="20" creationId="{00000000-0000-0000-0000-000000000000}"/>
          </ac:spMkLst>
        </pc:spChg>
        <pc:spChg chg="del">
          <ac:chgData name="최 병철" userId="2b3a81acf9ab69e4" providerId="LiveId" clId="{8686891D-C143-4072-88C9-CDE88A55B84B}" dt="2020-07-31T04:59:15.476" v="2326" actId="478"/>
          <ac:spMkLst>
            <pc:docMk/>
            <pc:sldMk cId="1620788924" sldId="275"/>
            <ac:spMk id="21" creationId="{00000000-0000-0000-0000-000000000000}"/>
          </ac:spMkLst>
        </pc:spChg>
        <pc:spChg chg="mod">
          <ac:chgData name="최 병철" userId="2b3a81acf9ab69e4" providerId="LiveId" clId="{8686891D-C143-4072-88C9-CDE88A55B84B}" dt="2020-07-31T04:59:08.382" v="2323"/>
          <ac:spMkLst>
            <pc:docMk/>
            <pc:sldMk cId="1620788924" sldId="275"/>
            <ac:spMk id="22" creationId="{9CCAD911-82FF-49FE-BE58-6C063934E24E}"/>
          </ac:spMkLst>
        </pc:spChg>
        <pc:spChg chg="mod">
          <ac:chgData name="최 병철" userId="2b3a81acf9ab69e4" providerId="LiveId" clId="{8686891D-C143-4072-88C9-CDE88A55B84B}" dt="2020-07-31T04:59:12.868" v="2325"/>
          <ac:spMkLst>
            <pc:docMk/>
            <pc:sldMk cId="1620788924" sldId="275"/>
            <ac:spMk id="24" creationId="{A00B3DA2-4CD3-4961-BFAE-9A87E08A0144}"/>
          </ac:spMkLst>
        </pc:spChg>
        <pc:spChg chg="mod">
          <ac:chgData name="최 병철" userId="2b3a81acf9ab69e4" providerId="LiveId" clId="{8686891D-C143-4072-88C9-CDE88A55B84B}" dt="2020-07-31T04:59:12.868" v="2325"/>
          <ac:spMkLst>
            <pc:docMk/>
            <pc:sldMk cId="1620788924" sldId="275"/>
            <ac:spMk id="25" creationId="{B591EA75-F8C1-4985-9142-BB30A9371596}"/>
          </ac:spMkLst>
        </pc:spChg>
        <pc:spChg chg="mod">
          <ac:chgData name="최 병철" userId="2b3a81acf9ab69e4" providerId="LiveId" clId="{8686891D-C143-4072-88C9-CDE88A55B84B}" dt="2020-07-31T04:59:12.868" v="2325"/>
          <ac:spMkLst>
            <pc:docMk/>
            <pc:sldMk cId="1620788924" sldId="275"/>
            <ac:spMk id="26" creationId="{9386F01D-25D5-480C-8651-2EF63120D6CA}"/>
          </ac:spMkLst>
        </pc:spChg>
        <pc:spChg chg="mod">
          <ac:chgData name="최 병철" userId="2b3a81acf9ab69e4" providerId="LiveId" clId="{8686891D-C143-4072-88C9-CDE88A55B84B}" dt="2020-07-31T04:59:12.868" v="2325"/>
          <ac:spMkLst>
            <pc:docMk/>
            <pc:sldMk cId="1620788924" sldId="275"/>
            <ac:spMk id="27" creationId="{10BFFE9F-E7BD-4211-8A25-F010E6B616EC}"/>
          </ac:spMkLst>
        </pc:spChg>
        <pc:spChg chg="mod">
          <ac:chgData name="최 병철" userId="2b3a81acf9ab69e4" providerId="LiveId" clId="{8686891D-C143-4072-88C9-CDE88A55B84B}" dt="2020-07-31T04:59:12.868" v="2325"/>
          <ac:spMkLst>
            <pc:docMk/>
            <pc:sldMk cId="1620788924" sldId="275"/>
            <ac:spMk id="28" creationId="{8190FD36-6FDA-4876-A7B5-D318C652C2D8}"/>
          </ac:spMkLst>
        </pc:spChg>
        <pc:spChg chg="mod">
          <ac:chgData name="최 병철" userId="2b3a81acf9ab69e4" providerId="LiveId" clId="{8686891D-C143-4072-88C9-CDE88A55B84B}" dt="2020-07-31T04:59:35.292" v="2328" actId="207"/>
          <ac:spMkLst>
            <pc:docMk/>
            <pc:sldMk cId="1620788924" sldId="275"/>
            <ac:spMk id="29" creationId="{DEC19F64-7622-4437-B085-8F6B9237A216}"/>
          </ac:spMkLst>
        </pc:spChg>
        <pc:spChg chg="mod">
          <ac:chgData name="최 병철" userId="2b3a81acf9ab69e4" providerId="LiveId" clId="{8686891D-C143-4072-88C9-CDE88A55B84B}" dt="2020-07-31T04:59:41.038" v="2329" actId="207"/>
          <ac:spMkLst>
            <pc:docMk/>
            <pc:sldMk cId="1620788924" sldId="275"/>
            <ac:spMk id="30" creationId="{E13359F9-AF3D-463A-AEAD-35F01D11DC28}"/>
          </ac:spMkLst>
        </pc:spChg>
        <pc:spChg chg="mod">
          <ac:chgData name="최 병철" userId="2b3a81acf9ab69e4" providerId="LiveId" clId="{8686891D-C143-4072-88C9-CDE88A55B84B}" dt="2020-07-31T04:59:12.868" v="2325"/>
          <ac:spMkLst>
            <pc:docMk/>
            <pc:sldMk cId="1620788924" sldId="275"/>
            <ac:spMk id="31" creationId="{4451D252-0103-4BFC-939D-035912D7296E}"/>
          </ac:spMkLst>
        </pc:spChg>
        <pc:spChg chg="mod">
          <ac:chgData name="최 병철" userId="2b3a81acf9ab69e4" providerId="LiveId" clId="{8686891D-C143-4072-88C9-CDE88A55B84B}" dt="2020-07-31T04:59:12.868" v="2325"/>
          <ac:spMkLst>
            <pc:docMk/>
            <pc:sldMk cId="1620788924" sldId="275"/>
            <ac:spMk id="32" creationId="{F6C7947D-07BE-4865-83B9-AC474F6986BB}"/>
          </ac:spMkLst>
        </pc:spChg>
        <pc:spChg chg="mod">
          <ac:chgData name="최 병철" userId="2b3a81acf9ab69e4" providerId="LiveId" clId="{8686891D-C143-4072-88C9-CDE88A55B84B}" dt="2020-07-31T06:29:46.089" v="10628"/>
          <ac:spMkLst>
            <pc:docMk/>
            <pc:sldMk cId="1620788924" sldId="275"/>
            <ac:spMk id="35" creationId="{CCD944C4-C693-4D57-95D6-EE3121E740BC}"/>
          </ac:spMkLst>
        </pc:spChg>
        <pc:spChg chg="mod">
          <ac:chgData name="최 병철" userId="2b3a81acf9ab69e4" providerId="LiveId" clId="{8686891D-C143-4072-88C9-CDE88A55B84B}" dt="2020-07-31T06:29:46.089" v="10628"/>
          <ac:spMkLst>
            <pc:docMk/>
            <pc:sldMk cId="1620788924" sldId="275"/>
            <ac:spMk id="36" creationId="{1C164065-B320-4259-88FA-4CE1A8F50CCA}"/>
          </ac:spMkLst>
        </pc:spChg>
        <pc:spChg chg="mod">
          <ac:chgData name="최 병철" userId="2b3a81acf9ab69e4" providerId="LiveId" clId="{8686891D-C143-4072-88C9-CDE88A55B84B}" dt="2020-07-31T06:29:46.089" v="10628"/>
          <ac:spMkLst>
            <pc:docMk/>
            <pc:sldMk cId="1620788924" sldId="275"/>
            <ac:spMk id="37" creationId="{7B8980C5-19CF-448E-A1B5-DD64C5AEB000}"/>
          </ac:spMkLst>
        </pc:spChg>
        <pc:spChg chg="mod">
          <ac:chgData name="최 병철" userId="2b3a81acf9ab69e4" providerId="LiveId" clId="{8686891D-C143-4072-88C9-CDE88A55B84B}" dt="2020-07-31T06:29:46.089" v="10628"/>
          <ac:spMkLst>
            <pc:docMk/>
            <pc:sldMk cId="1620788924" sldId="275"/>
            <ac:spMk id="38" creationId="{A8094B95-128F-4848-AEE8-56159EC44A15}"/>
          </ac:spMkLst>
        </pc:spChg>
        <pc:spChg chg="mod">
          <ac:chgData name="최 병철" userId="2b3a81acf9ab69e4" providerId="LiveId" clId="{8686891D-C143-4072-88C9-CDE88A55B84B}" dt="2020-07-31T06:29:46.089" v="10628"/>
          <ac:spMkLst>
            <pc:docMk/>
            <pc:sldMk cId="1620788924" sldId="275"/>
            <ac:spMk id="39" creationId="{90CA67A9-DAF1-49CD-9518-224C3C617BE0}"/>
          </ac:spMkLst>
        </pc:spChg>
        <pc:spChg chg="mod">
          <ac:chgData name="최 병철" userId="2b3a81acf9ab69e4" providerId="LiveId" clId="{8686891D-C143-4072-88C9-CDE88A55B84B}" dt="2020-07-31T06:29:46.089" v="10628"/>
          <ac:spMkLst>
            <pc:docMk/>
            <pc:sldMk cId="1620788924" sldId="275"/>
            <ac:spMk id="40" creationId="{FA58001A-12C0-4102-A51E-6E44832789EB}"/>
          </ac:spMkLst>
        </pc:spChg>
        <pc:spChg chg="mod">
          <ac:chgData name="최 병철" userId="2b3a81acf9ab69e4" providerId="LiveId" clId="{8686891D-C143-4072-88C9-CDE88A55B84B}" dt="2020-07-31T06:29:46.089" v="10628"/>
          <ac:spMkLst>
            <pc:docMk/>
            <pc:sldMk cId="1620788924" sldId="275"/>
            <ac:spMk id="41" creationId="{94A7971F-1DDB-4FA6-8054-4BFCDA3D303E}"/>
          </ac:spMkLst>
        </pc:spChg>
        <pc:spChg chg="mod">
          <ac:chgData name="최 병철" userId="2b3a81acf9ab69e4" providerId="LiveId" clId="{8686891D-C143-4072-88C9-CDE88A55B84B}" dt="2020-07-31T06:29:46.089" v="10628"/>
          <ac:spMkLst>
            <pc:docMk/>
            <pc:sldMk cId="1620788924" sldId="275"/>
            <ac:spMk id="42" creationId="{CEAA4AA6-E381-4FD5-AD36-A4F65D27C9C0}"/>
          </ac:spMkLst>
        </pc:spChg>
        <pc:spChg chg="mod">
          <ac:chgData name="최 병철" userId="2b3a81acf9ab69e4" providerId="LiveId" clId="{8686891D-C143-4072-88C9-CDE88A55B84B}" dt="2020-07-31T06:29:46.089" v="10628"/>
          <ac:spMkLst>
            <pc:docMk/>
            <pc:sldMk cId="1620788924" sldId="275"/>
            <ac:spMk id="43" creationId="{63E78D3D-B7EA-4FC1-B09F-7D18F533B295}"/>
          </ac:spMkLst>
        </pc:spChg>
        <pc:spChg chg="add">
          <ac:chgData name="최 병철" userId="2b3a81acf9ab69e4" providerId="LiveId" clId="{8686891D-C143-4072-88C9-CDE88A55B84B}" dt="2020-07-31T06:52:01.754" v="12350" actId="22"/>
          <ac:spMkLst>
            <pc:docMk/>
            <pc:sldMk cId="1620788924" sldId="275"/>
            <ac:spMk id="46" creationId="{5EC75FDD-F716-4BC6-8FA9-0E08DFB1AE56}"/>
          </ac:spMkLst>
        </pc:spChg>
        <pc:grpChg chg="add del mod">
          <ac:chgData name="최 병철" userId="2b3a81acf9ab69e4" providerId="LiveId" clId="{8686891D-C143-4072-88C9-CDE88A55B84B}" dt="2020-07-31T04:59:10.095" v="2324"/>
          <ac:grpSpMkLst>
            <pc:docMk/>
            <pc:sldMk cId="1620788924" sldId="275"/>
            <ac:grpSpMk id="9" creationId="{078952F7-E727-47C4-A639-FFA157920823}"/>
          </ac:grpSpMkLst>
        </pc:grpChg>
        <pc:grpChg chg="add del mod">
          <ac:chgData name="최 병철" userId="2b3a81acf9ab69e4" providerId="LiveId" clId="{8686891D-C143-4072-88C9-CDE88A55B84B}" dt="2020-07-31T06:29:45.946" v="10627" actId="478"/>
          <ac:grpSpMkLst>
            <pc:docMk/>
            <pc:sldMk cId="1620788924" sldId="275"/>
            <ac:grpSpMk id="23" creationId="{36D805B7-087B-432F-8C5D-9A4EF596E1CD}"/>
          </ac:grpSpMkLst>
        </pc:grpChg>
        <pc:grpChg chg="add mod">
          <ac:chgData name="최 병철" userId="2b3a81acf9ab69e4" providerId="LiveId" clId="{8686891D-C143-4072-88C9-CDE88A55B84B}" dt="2020-07-31T06:29:46.089" v="10628"/>
          <ac:grpSpMkLst>
            <pc:docMk/>
            <pc:sldMk cId="1620788924" sldId="275"/>
            <ac:grpSpMk id="34" creationId="{690E103A-A726-43E5-B5CE-AACC3BE033AE}"/>
          </ac:grpSpMkLst>
        </pc:grpChg>
        <pc:graphicFrameChg chg="mod">
          <ac:chgData name="최 병철" userId="2b3a81acf9ab69e4" providerId="LiveId" clId="{8686891D-C143-4072-88C9-CDE88A55B84B}" dt="2020-07-31T06:33:33.082" v="10674"/>
          <ac:graphicFrameMkLst>
            <pc:docMk/>
            <pc:sldMk cId="1620788924" sldId="275"/>
            <ac:graphicFrameMk id="3" creationId="{F80D4394-2AEF-41A6-9BA2-1BA28D0AF2B3}"/>
          </ac:graphicFrameMkLst>
        </pc:graphicFrameChg>
      </pc:sldChg>
      <pc:sldChg chg="addSp delSp modSp mod">
        <pc:chgData name="최 병철" userId="2b3a81acf9ab69e4" providerId="LiveId" clId="{8686891D-C143-4072-88C9-CDE88A55B84B}" dt="2020-07-31T05:47:09.556" v="6322" actId="14100"/>
        <pc:sldMkLst>
          <pc:docMk/>
          <pc:sldMk cId="2649522390" sldId="303"/>
        </pc:sldMkLst>
        <pc:spChg chg="add del mod">
          <ac:chgData name="최 병철" userId="2b3a81acf9ab69e4" providerId="LiveId" clId="{8686891D-C143-4072-88C9-CDE88A55B84B}" dt="2020-07-31T05:46:08.552" v="6175" actId="478"/>
          <ac:spMkLst>
            <pc:docMk/>
            <pc:sldMk cId="2649522390" sldId="303"/>
            <ac:spMk id="3" creationId="{0BF85D40-1D1B-4CF4-A11A-5E1AEE582D94}"/>
          </ac:spMkLst>
        </pc:spChg>
        <pc:spChg chg="mod">
          <ac:chgData name="최 병철" userId="2b3a81acf9ab69e4" providerId="LiveId" clId="{8686891D-C143-4072-88C9-CDE88A55B84B}" dt="2020-07-31T04:29:03.379" v="10" actId="1076"/>
          <ac:spMkLst>
            <pc:docMk/>
            <pc:sldMk cId="2649522390" sldId="303"/>
            <ac:spMk id="4" creationId="{00000000-0000-0000-0000-000000000000}"/>
          </ac:spMkLst>
        </pc:spChg>
        <pc:spChg chg="mod">
          <ac:chgData name="최 병철" userId="2b3a81acf9ab69e4" providerId="LiveId" clId="{8686891D-C143-4072-88C9-CDE88A55B84B}" dt="2020-07-31T04:28:57.871" v="9" actId="14100"/>
          <ac:spMkLst>
            <pc:docMk/>
            <pc:sldMk cId="2649522390" sldId="303"/>
            <ac:spMk id="7" creationId="{00000000-0000-0000-0000-000000000000}"/>
          </ac:spMkLst>
        </pc:spChg>
        <pc:spChg chg="add mod">
          <ac:chgData name="최 병철" userId="2b3a81acf9ab69e4" providerId="LiveId" clId="{8686891D-C143-4072-88C9-CDE88A55B84B}" dt="2020-07-31T05:46:31.728" v="6218" actId="1076"/>
          <ac:spMkLst>
            <pc:docMk/>
            <pc:sldMk cId="2649522390" sldId="303"/>
            <ac:spMk id="9" creationId="{7BF75EC6-B50F-4108-9BAF-E829F00FEB0D}"/>
          </ac:spMkLst>
        </pc:spChg>
        <pc:spChg chg="del">
          <ac:chgData name="최 병철" userId="2b3a81acf9ab69e4" providerId="LiveId" clId="{8686891D-C143-4072-88C9-CDE88A55B84B}" dt="2020-07-31T05:46:03.349" v="6173" actId="478"/>
          <ac:spMkLst>
            <pc:docMk/>
            <pc:sldMk cId="2649522390" sldId="303"/>
            <ac:spMk id="10" creationId="{00000000-0000-0000-0000-000000000000}"/>
          </ac:spMkLst>
        </pc:spChg>
        <pc:spChg chg="add mod">
          <ac:chgData name="최 병철" userId="2b3a81acf9ab69e4" providerId="LiveId" clId="{8686891D-C143-4072-88C9-CDE88A55B84B}" dt="2020-07-31T05:46:48.682" v="6256" actId="1076"/>
          <ac:spMkLst>
            <pc:docMk/>
            <pc:sldMk cId="2649522390" sldId="303"/>
            <ac:spMk id="11" creationId="{78B1217B-DCE7-4E3D-97FA-3CC7EA44F93D}"/>
          </ac:spMkLst>
        </pc:spChg>
        <pc:spChg chg="add mod">
          <ac:chgData name="최 병철" userId="2b3a81acf9ab69e4" providerId="LiveId" clId="{8686891D-C143-4072-88C9-CDE88A55B84B}" dt="2020-07-31T05:47:09.556" v="6322" actId="14100"/>
          <ac:spMkLst>
            <pc:docMk/>
            <pc:sldMk cId="2649522390" sldId="303"/>
            <ac:spMk id="12" creationId="{7EEA2EBD-C12C-4FB5-A43B-1A8E3B93EBE6}"/>
          </ac:spMkLst>
        </pc:spChg>
        <pc:picChg chg="mod">
          <ac:chgData name="최 병철" userId="2b3a81acf9ab69e4" providerId="LiveId" clId="{8686891D-C143-4072-88C9-CDE88A55B84B}" dt="2020-07-31T05:46:11.210" v="6176" actId="1076"/>
          <ac:picMkLst>
            <pc:docMk/>
            <pc:sldMk cId="2649522390" sldId="303"/>
            <ac:picMk id="5" creationId="{AC509667-A52F-4C22-B5F2-B056130DFB78}"/>
          </ac:picMkLst>
        </pc:picChg>
        <pc:picChg chg="mod">
          <ac:chgData name="최 병철" userId="2b3a81acf9ab69e4" providerId="LiveId" clId="{8686891D-C143-4072-88C9-CDE88A55B84B}" dt="2020-07-31T05:46:12.994" v="6177" actId="1076"/>
          <ac:picMkLst>
            <pc:docMk/>
            <pc:sldMk cId="2649522390" sldId="303"/>
            <ac:picMk id="8" creationId="{EA128494-06EF-429D-97F2-8286256A3898}"/>
          </ac:picMkLst>
        </pc:picChg>
      </pc:sldChg>
      <pc:sldChg chg="modSp">
        <pc:chgData name="최 병철" userId="2b3a81acf9ab69e4" providerId="LiveId" clId="{8686891D-C143-4072-88C9-CDE88A55B84B}" dt="2020-07-31T04:27:52.689" v="0"/>
        <pc:sldMkLst>
          <pc:docMk/>
          <pc:sldMk cId="4174660848" sldId="308"/>
        </pc:sldMkLst>
        <pc:spChg chg="mod">
          <ac:chgData name="최 병철" userId="2b3a81acf9ab69e4" providerId="LiveId" clId="{8686891D-C143-4072-88C9-CDE88A55B84B}" dt="2020-07-31T04:27:52.689" v="0"/>
          <ac:spMkLst>
            <pc:docMk/>
            <pc:sldMk cId="4174660848" sldId="308"/>
            <ac:spMk id="9" creationId="{00000000-0000-0000-0000-000000000000}"/>
          </ac:spMkLst>
        </pc:spChg>
      </pc:sldChg>
      <pc:sldChg chg="addSp delSp modSp mod">
        <pc:chgData name="최 병철" userId="2b3a81acf9ab69e4" providerId="LiveId" clId="{8686891D-C143-4072-88C9-CDE88A55B84B}" dt="2020-07-31T06:52:17.897" v="12360" actId="22"/>
        <pc:sldMkLst>
          <pc:docMk/>
          <pc:sldMk cId="2175615845" sldId="310"/>
        </pc:sldMkLst>
        <pc:spChg chg="add del">
          <ac:chgData name="최 병철" userId="2b3a81acf9ab69e4" providerId="LiveId" clId="{8686891D-C143-4072-88C9-CDE88A55B84B}" dt="2020-07-31T04:38:00.946" v="190" actId="11529"/>
          <ac:spMkLst>
            <pc:docMk/>
            <pc:sldMk cId="2175615845" sldId="310"/>
            <ac:spMk id="3" creationId="{29C63F9B-02D4-4469-A560-2E63C02E0BFB}"/>
          </ac:spMkLst>
        </pc:spChg>
        <pc:spChg chg="mod">
          <ac:chgData name="최 병철" userId="2b3a81acf9ab69e4" providerId="LiveId" clId="{8686891D-C143-4072-88C9-CDE88A55B84B}" dt="2020-07-31T05:47:36.759" v="6335" actId="20577"/>
          <ac:spMkLst>
            <pc:docMk/>
            <pc:sldMk cId="2175615845" sldId="310"/>
            <ac:spMk id="4" creationId="{00000000-0000-0000-0000-000000000000}"/>
          </ac:spMkLst>
        </pc:spChg>
        <pc:spChg chg="add mod">
          <ac:chgData name="최 병철" userId="2b3a81acf9ab69e4" providerId="LiveId" clId="{8686891D-C143-4072-88C9-CDE88A55B84B}" dt="2020-07-31T04:40:22.893" v="224" actId="208"/>
          <ac:spMkLst>
            <pc:docMk/>
            <pc:sldMk cId="2175615845" sldId="310"/>
            <ac:spMk id="5" creationId="{D3A395E5-C30D-4C77-8398-EFB584E31BB1}"/>
          </ac:spMkLst>
        </pc:spChg>
        <pc:spChg chg="del">
          <ac:chgData name="최 병철" userId="2b3a81acf9ab69e4" providerId="LiveId" clId="{8686891D-C143-4072-88C9-CDE88A55B84B}" dt="2020-07-31T06:52:17.656" v="12359" actId="478"/>
          <ac:spMkLst>
            <pc:docMk/>
            <pc:sldMk cId="2175615845" sldId="310"/>
            <ac:spMk id="7" creationId="{00000000-0000-0000-0000-000000000000}"/>
          </ac:spMkLst>
        </pc:spChg>
        <pc:spChg chg="add">
          <ac:chgData name="최 병철" userId="2b3a81acf9ab69e4" providerId="LiveId" clId="{8686891D-C143-4072-88C9-CDE88A55B84B}" dt="2020-07-31T06:52:17.897" v="12360" actId="22"/>
          <ac:spMkLst>
            <pc:docMk/>
            <pc:sldMk cId="2175615845" sldId="310"/>
            <ac:spMk id="8" creationId="{8F9C33D4-EE9B-4D1A-A28D-35392F110EDF}"/>
          </ac:spMkLst>
        </pc:spChg>
        <pc:spChg chg="mod">
          <ac:chgData name="최 병철" userId="2b3a81acf9ab69e4" providerId="LiveId" clId="{8686891D-C143-4072-88C9-CDE88A55B84B}" dt="2020-07-31T06:20:04.070" v="9596" actId="207"/>
          <ac:spMkLst>
            <pc:docMk/>
            <pc:sldMk cId="2175615845" sldId="310"/>
            <ac:spMk id="9" creationId="{C0F58EEF-1219-4846-BD32-6E35CF682B10}"/>
          </ac:spMkLst>
        </pc:spChg>
        <pc:spChg chg="add mod">
          <ac:chgData name="최 병철" userId="2b3a81acf9ab69e4" providerId="LiveId" clId="{8686891D-C143-4072-88C9-CDE88A55B84B}" dt="2020-07-31T04:40:20.141" v="223" actId="208"/>
          <ac:spMkLst>
            <pc:docMk/>
            <pc:sldMk cId="2175615845" sldId="310"/>
            <ac:spMk id="14" creationId="{5923A60C-8850-44D9-8BB3-B6A8D49DABDC}"/>
          </ac:spMkLst>
        </pc:spChg>
        <pc:spChg chg="mod">
          <ac:chgData name="최 병철" userId="2b3a81acf9ab69e4" providerId="LiveId" clId="{8686891D-C143-4072-88C9-CDE88A55B84B}" dt="2020-07-31T04:43:39.223" v="411" actId="404"/>
          <ac:spMkLst>
            <pc:docMk/>
            <pc:sldMk cId="2175615845" sldId="310"/>
            <ac:spMk id="15" creationId="{FD3604F6-0F74-4D3C-8FAD-65BE192699D2}"/>
          </ac:spMkLst>
        </pc:spChg>
        <pc:spChg chg="add mod">
          <ac:chgData name="최 병철" userId="2b3a81acf9ab69e4" providerId="LiveId" clId="{8686891D-C143-4072-88C9-CDE88A55B84B}" dt="2020-07-31T04:39:07.292" v="208" actId="571"/>
          <ac:spMkLst>
            <pc:docMk/>
            <pc:sldMk cId="2175615845" sldId="310"/>
            <ac:spMk id="17" creationId="{D5604FF9-3717-45E4-82ED-78BF359E9FA2}"/>
          </ac:spMkLst>
        </pc:spChg>
        <pc:spChg chg="add mod">
          <ac:chgData name="최 병철" userId="2b3a81acf9ab69e4" providerId="LiveId" clId="{8686891D-C143-4072-88C9-CDE88A55B84B}" dt="2020-07-31T04:39:53.032" v="218" actId="208"/>
          <ac:spMkLst>
            <pc:docMk/>
            <pc:sldMk cId="2175615845" sldId="310"/>
            <ac:spMk id="18" creationId="{4C3CE3E8-DCA1-4D06-A66D-850088E69D41}"/>
          </ac:spMkLst>
        </pc:spChg>
        <pc:spChg chg="del">
          <ac:chgData name="최 병철" userId="2b3a81acf9ab69e4" providerId="LiveId" clId="{8686891D-C143-4072-88C9-CDE88A55B84B}" dt="2020-07-31T04:58:02.608" v="2307" actId="478"/>
          <ac:spMkLst>
            <pc:docMk/>
            <pc:sldMk cId="2175615845" sldId="310"/>
            <ac:spMk id="20" creationId="{00000000-0000-0000-0000-000000000000}"/>
          </ac:spMkLst>
        </pc:spChg>
        <pc:spChg chg="del">
          <ac:chgData name="최 병철" userId="2b3a81acf9ab69e4" providerId="LiveId" clId="{8686891D-C143-4072-88C9-CDE88A55B84B}" dt="2020-07-31T04:58:02.608" v="2307" actId="478"/>
          <ac:spMkLst>
            <pc:docMk/>
            <pc:sldMk cId="2175615845" sldId="310"/>
            <ac:spMk id="21" creationId="{00000000-0000-0000-0000-000000000000}"/>
          </ac:spMkLst>
        </pc:spChg>
        <pc:spChg chg="mod">
          <ac:chgData name="최 병철" userId="2b3a81acf9ab69e4" providerId="LiveId" clId="{8686891D-C143-4072-88C9-CDE88A55B84B}" dt="2020-07-31T04:57:55.023" v="2306"/>
          <ac:spMkLst>
            <pc:docMk/>
            <pc:sldMk cId="2175615845" sldId="310"/>
            <ac:spMk id="22" creationId="{B3D2DAF9-22D3-4250-9BE8-86ABDB07CCC2}"/>
          </ac:spMkLst>
        </pc:spChg>
        <pc:spChg chg="mod">
          <ac:chgData name="최 병철" userId="2b3a81acf9ab69e4" providerId="LiveId" clId="{8686891D-C143-4072-88C9-CDE88A55B84B}" dt="2020-07-31T04:57:55.023" v="2306"/>
          <ac:spMkLst>
            <pc:docMk/>
            <pc:sldMk cId="2175615845" sldId="310"/>
            <ac:spMk id="23" creationId="{731C70BF-BE49-4A0F-85A3-421B0D7133C6}"/>
          </ac:spMkLst>
        </pc:spChg>
        <pc:spChg chg="mod">
          <ac:chgData name="최 병철" userId="2b3a81acf9ab69e4" providerId="LiveId" clId="{8686891D-C143-4072-88C9-CDE88A55B84B}" dt="2020-07-31T04:57:55.023" v="2306"/>
          <ac:spMkLst>
            <pc:docMk/>
            <pc:sldMk cId="2175615845" sldId="310"/>
            <ac:spMk id="24" creationId="{528BF71B-A622-4CB7-BCFA-083CBFDFC345}"/>
          </ac:spMkLst>
        </pc:spChg>
        <pc:spChg chg="mod">
          <ac:chgData name="최 병철" userId="2b3a81acf9ab69e4" providerId="LiveId" clId="{8686891D-C143-4072-88C9-CDE88A55B84B}" dt="2020-07-31T04:57:55.023" v="2306"/>
          <ac:spMkLst>
            <pc:docMk/>
            <pc:sldMk cId="2175615845" sldId="310"/>
            <ac:spMk id="25" creationId="{EE6ADB37-8C51-488B-9CA4-E71F1E2330DF}"/>
          </ac:spMkLst>
        </pc:spChg>
        <pc:spChg chg="mod">
          <ac:chgData name="최 병철" userId="2b3a81acf9ab69e4" providerId="LiveId" clId="{8686891D-C143-4072-88C9-CDE88A55B84B}" dt="2020-07-31T04:57:55.023" v="2306"/>
          <ac:spMkLst>
            <pc:docMk/>
            <pc:sldMk cId="2175615845" sldId="310"/>
            <ac:spMk id="26" creationId="{6D9F5487-2CA9-42D8-B898-0E8DE2081E88}"/>
          </ac:spMkLst>
        </pc:spChg>
        <pc:spChg chg="mod">
          <ac:chgData name="최 병철" userId="2b3a81acf9ab69e4" providerId="LiveId" clId="{8686891D-C143-4072-88C9-CDE88A55B84B}" dt="2020-07-31T04:57:55.023" v="2306"/>
          <ac:spMkLst>
            <pc:docMk/>
            <pc:sldMk cId="2175615845" sldId="310"/>
            <ac:spMk id="27" creationId="{21F49958-7077-4B9E-B593-C278EDEDEC6A}"/>
          </ac:spMkLst>
        </pc:spChg>
        <pc:spChg chg="mod">
          <ac:chgData name="최 병철" userId="2b3a81acf9ab69e4" providerId="LiveId" clId="{8686891D-C143-4072-88C9-CDE88A55B84B}" dt="2020-07-31T04:57:55.023" v="2306"/>
          <ac:spMkLst>
            <pc:docMk/>
            <pc:sldMk cId="2175615845" sldId="310"/>
            <ac:spMk id="28" creationId="{0FF01BBD-2D07-463D-B187-BAC1A143AC74}"/>
          </ac:spMkLst>
        </pc:spChg>
        <pc:spChg chg="mod">
          <ac:chgData name="최 병철" userId="2b3a81acf9ab69e4" providerId="LiveId" clId="{8686891D-C143-4072-88C9-CDE88A55B84B}" dt="2020-07-31T04:57:55.023" v="2306"/>
          <ac:spMkLst>
            <pc:docMk/>
            <pc:sldMk cId="2175615845" sldId="310"/>
            <ac:spMk id="29" creationId="{58A4E7F3-CE70-42AC-B3B8-26BBD74CFD8A}"/>
          </ac:spMkLst>
        </pc:spChg>
        <pc:spChg chg="mod">
          <ac:chgData name="최 병철" userId="2b3a81acf9ab69e4" providerId="LiveId" clId="{8686891D-C143-4072-88C9-CDE88A55B84B}" dt="2020-07-31T04:57:55.023" v="2306"/>
          <ac:spMkLst>
            <pc:docMk/>
            <pc:sldMk cId="2175615845" sldId="310"/>
            <ac:spMk id="30" creationId="{347BB81E-A5A3-4547-90B4-249D09E8A005}"/>
          </ac:spMkLst>
        </pc:spChg>
        <pc:grpChg chg="add mod">
          <ac:chgData name="최 병철" userId="2b3a81acf9ab69e4" providerId="LiveId" clId="{8686891D-C143-4072-88C9-CDE88A55B84B}" dt="2020-07-31T04:57:55.023" v="2306"/>
          <ac:grpSpMkLst>
            <pc:docMk/>
            <pc:sldMk cId="2175615845" sldId="310"/>
            <ac:grpSpMk id="19" creationId="{8167E712-BCAE-441E-B909-83B1C8B69656}"/>
          </ac:grpSpMkLst>
        </pc:grpChg>
        <pc:picChg chg="mod">
          <ac:chgData name="최 병철" userId="2b3a81acf9ab69e4" providerId="LiveId" clId="{8686891D-C143-4072-88C9-CDE88A55B84B}" dt="2020-07-31T04:45:29.699" v="594" actId="1076"/>
          <ac:picMkLst>
            <pc:docMk/>
            <pc:sldMk cId="2175615845" sldId="310"/>
            <ac:picMk id="2" creationId="{00000000-0000-0000-0000-000000000000}"/>
          </ac:picMkLst>
        </pc:picChg>
        <pc:picChg chg="del">
          <ac:chgData name="최 병철" userId="2b3a81acf9ab69e4" providerId="LiveId" clId="{8686891D-C143-4072-88C9-CDE88A55B84B}" dt="2020-07-31T04:35:48.188" v="53" actId="478"/>
          <ac:picMkLst>
            <pc:docMk/>
            <pc:sldMk cId="2175615845" sldId="310"/>
            <ac:picMk id="11" creationId="{CE74B3F6-3BD0-411F-BDDA-2C6FA46081F5}"/>
          </ac:picMkLst>
        </pc:picChg>
        <pc:picChg chg="add mod">
          <ac:chgData name="최 병철" userId="2b3a81acf9ab69e4" providerId="LiveId" clId="{8686891D-C143-4072-88C9-CDE88A55B84B}" dt="2020-07-31T04:39:07.292" v="208" actId="571"/>
          <ac:picMkLst>
            <pc:docMk/>
            <pc:sldMk cId="2175615845" sldId="310"/>
            <ac:picMk id="16" creationId="{91E6DA8E-49DE-4422-9B6C-65128C55AF68}"/>
          </ac:picMkLst>
        </pc:picChg>
        <pc:picChg chg="add mod">
          <ac:chgData name="최 병철" userId="2b3a81acf9ab69e4" providerId="LiveId" clId="{8686891D-C143-4072-88C9-CDE88A55B84B}" dt="2020-07-31T04:48:42.846" v="1079" actId="1076"/>
          <ac:picMkLst>
            <pc:docMk/>
            <pc:sldMk cId="2175615845" sldId="310"/>
            <ac:picMk id="2050" creationId="{C60CE98D-FCF8-4E9E-A7CD-55169DD1C000}"/>
          </ac:picMkLst>
        </pc:picChg>
      </pc:sldChg>
      <pc:sldChg chg="addSp delSp modSp mod">
        <pc:chgData name="최 병철" userId="2b3a81acf9ab69e4" providerId="LiveId" clId="{8686891D-C143-4072-88C9-CDE88A55B84B}" dt="2020-07-31T06:52:13.884" v="12358" actId="22"/>
        <pc:sldMkLst>
          <pc:docMk/>
          <pc:sldMk cId="166730704" sldId="311"/>
        </pc:sldMkLst>
        <pc:spChg chg="del">
          <ac:chgData name="최 병철" userId="2b3a81acf9ab69e4" providerId="LiveId" clId="{8686891D-C143-4072-88C9-CDE88A55B84B}" dt="2020-07-31T06:20:12.737" v="9597" actId="478"/>
          <ac:spMkLst>
            <pc:docMk/>
            <pc:sldMk cId="166730704" sldId="311"/>
            <ac:spMk id="2" creationId="{CDB82980-29F4-4FC0-9DD2-C26BE8A8C28D}"/>
          </ac:spMkLst>
        </pc:spChg>
        <pc:spChg chg="add del mod">
          <ac:chgData name="최 병철" userId="2b3a81acf9ab69e4" providerId="LiveId" clId="{8686891D-C143-4072-88C9-CDE88A55B84B}" dt="2020-07-31T04:43:55.254" v="414" actId="478"/>
          <ac:spMkLst>
            <pc:docMk/>
            <pc:sldMk cId="166730704" sldId="311"/>
            <ac:spMk id="5" creationId="{7BF0D753-DFDA-4FCA-B62E-BF26619A2D54}"/>
          </ac:spMkLst>
        </pc:spChg>
        <pc:spChg chg="del">
          <ac:chgData name="최 병철" userId="2b3a81acf9ab69e4" providerId="LiveId" clId="{8686891D-C143-4072-88C9-CDE88A55B84B}" dt="2020-07-31T06:52:13.711" v="12357" actId="478"/>
          <ac:spMkLst>
            <pc:docMk/>
            <pc:sldMk cId="166730704" sldId="311"/>
            <ac:spMk id="7" creationId="{00000000-0000-0000-0000-000000000000}"/>
          </ac:spMkLst>
        </pc:spChg>
        <pc:spChg chg="add mod">
          <ac:chgData name="최 병철" userId="2b3a81acf9ab69e4" providerId="LiveId" clId="{8686891D-C143-4072-88C9-CDE88A55B84B}" dt="2020-07-31T05:47:49.463" v="6353" actId="20577"/>
          <ac:spMkLst>
            <pc:docMk/>
            <pc:sldMk cId="166730704" sldId="311"/>
            <ac:spMk id="8" creationId="{6A62EA2E-3265-4E45-BA8C-AF379C7EA9B8}"/>
          </ac:spMkLst>
        </pc:spChg>
        <pc:spChg chg="add mod">
          <ac:chgData name="최 병철" userId="2b3a81acf9ab69e4" providerId="LiveId" clId="{8686891D-C143-4072-88C9-CDE88A55B84B}" dt="2020-07-31T06:20:29.679" v="9605" actId="14100"/>
          <ac:spMkLst>
            <pc:docMk/>
            <pc:sldMk cId="166730704" sldId="311"/>
            <ac:spMk id="9" creationId="{44013F6B-50D8-413C-8BF8-4FAC4104F926}"/>
          </ac:spMkLst>
        </pc:spChg>
        <pc:spChg chg="add mod">
          <ac:chgData name="최 병철" userId="2b3a81acf9ab69e4" providerId="LiveId" clId="{8686891D-C143-4072-88C9-CDE88A55B84B}" dt="2020-07-31T06:21:01.988" v="9629" actId="1076"/>
          <ac:spMkLst>
            <pc:docMk/>
            <pc:sldMk cId="166730704" sldId="311"/>
            <ac:spMk id="10" creationId="{B6C942F8-0111-443A-9C0B-9C62DC2B7DF2}"/>
          </ac:spMkLst>
        </pc:spChg>
        <pc:spChg chg="del mod">
          <ac:chgData name="최 병철" userId="2b3a81acf9ab69e4" providerId="LiveId" clId="{8686891D-C143-4072-88C9-CDE88A55B84B}" dt="2020-07-31T04:45:46.028" v="596" actId="478"/>
          <ac:spMkLst>
            <pc:docMk/>
            <pc:sldMk cId="166730704" sldId="311"/>
            <ac:spMk id="11" creationId="{00000000-0000-0000-0000-000000000000}"/>
          </ac:spMkLst>
        </pc:spChg>
        <pc:spChg chg="add mod">
          <ac:chgData name="최 병철" userId="2b3a81acf9ab69e4" providerId="LiveId" clId="{8686891D-C143-4072-88C9-CDE88A55B84B}" dt="2020-07-31T06:20:38.786" v="9611" actId="14100"/>
          <ac:spMkLst>
            <pc:docMk/>
            <pc:sldMk cId="166730704" sldId="311"/>
            <ac:spMk id="12" creationId="{F613348D-9651-4840-9042-9E79E92E4982}"/>
          </ac:spMkLst>
        </pc:spChg>
        <pc:spChg chg="add mod">
          <ac:chgData name="최 병철" userId="2b3a81acf9ab69e4" providerId="LiveId" clId="{8686891D-C143-4072-88C9-CDE88A55B84B}" dt="2020-07-31T04:45:59.326" v="633" actId="20577"/>
          <ac:spMkLst>
            <pc:docMk/>
            <pc:sldMk cId="166730704" sldId="311"/>
            <ac:spMk id="13" creationId="{DE88C62D-85A3-44BE-8FDD-E39497F157C9}"/>
          </ac:spMkLst>
        </pc:spChg>
        <pc:spChg chg="del">
          <ac:chgData name="최 병철" userId="2b3a81acf9ab69e4" providerId="LiveId" clId="{8686891D-C143-4072-88C9-CDE88A55B84B}" dt="2020-07-31T04:43:51.331" v="412" actId="478"/>
          <ac:spMkLst>
            <pc:docMk/>
            <pc:sldMk cId="166730704" sldId="311"/>
            <ac:spMk id="14" creationId="{FD3604F6-0F74-4D3C-8FAD-65BE192699D2}"/>
          </ac:spMkLst>
        </pc:spChg>
        <pc:spChg chg="add mod">
          <ac:chgData name="최 병철" userId="2b3a81acf9ab69e4" providerId="LiveId" clId="{8686891D-C143-4072-88C9-CDE88A55B84B}" dt="2020-07-31T06:20:48.733" v="9618" actId="1076"/>
          <ac:spMkLst>
            <pc:docMk/>
            <pc:sldMk cId="166730704" sldId="311"/>
            <ac:spMk id="17" creationId="{544188D8-77D3-4442-8E0A-591D314665A3}"/>
          </ac:spMkLst>
        </pc:spChg>
        <pc:spChg chg="add">
          <ac:chgData name="최 병철" userId="2b3a81acf9ab69e4" providerId="LiveId" clId="{8686891D-C143-4072-88C9-CDE88A55B84B}" dt="2020-07-31T06:20:13.299" v="9598" actId="22"/>
          <ac:spMkLst>
            <pc:docMk/>
            <pc:sldMk cId="166730704" sldId="311"/>
            <ac:spMk id="19" creationId="{7AA11B1A-7F3F-4381-B940-519D5CC72A01}"/>
          </ac:spMkLst>
        </pc:spChg>
        <pc:spChg chg="del mod">
          <ac:chgData name="최 병철" userId="2b3a81acf9ab69e4" providerId="LiveId" clId="{8686891D-C143-4072-88C9-CDE88A55B84B}" dt="2020-07-31T04:58:08.073" v="2309" actId="478"/>
          <ac:spMkLst>
            <pc:docMk/>
            <pc:sldMk cId="166730704" sldId="311"/>
            <ac:spMk id="20" creationId="{00000000-0000-0000-0000-000000000000}"/>
          </ac:spMkLst>
        </pc:spChg>
        <pc:spChg chg="del">
          <ac:chgData name="최 병철" userId="2b3a81acf9ab69e4" providerId="LiveId" clId="{8686891D-C143-4072-88C9-CDE88A55B84B}" dt="2020-07-31T04:58:08.073" v="2309" actId="478"/>
          <ac:spMkLst>
            <pc:docMk/>
            <pc:sldMk cId="166730704" sldId="311"/>
            <ac:spMk id="21" creationId="{00000000-0000-0000-0000-000000000000}"/>
          </ac:spMkLst>
        </pc:spChg>
        <pc:spChg chg="mod">
          <ac:chgData name="최 병철" userId="2b3a81acf9ab69e4" providerId="LiveId" clId="{8686891D-C143-4072-88C9-CDE88A55B84B}" dt="2020-07-31T04:58:08.631" v="2310"/>
          <ac:spMkLst>
            <pc:docMk/>
            <pc:sldMk cId="166730704" sldId="311"/>
            <ac:spMk id="25" creationId="{99552123-D4A7-467D-91EB-F8836350AD67}"/>
          </ac:spMkLst>
        </pc:spChg>
        <pc:spChg chg="mod">
          <ac:chgData name="최 병철" userId="2b3a81acf9ab69e4" providerId="LiveId" clId="{8686891D-C143-4072-88C9-CDE88A55B84B}" dt="2020-07-31T04:58:08.631" v="2310"/>
          <ac:spMkLst>
            <pc:docMk/>
            <pc:sldMk cId="166730704" sldId="311"/>
            <ac:spMk id="26" creationId="{9AED66ED-1C53-4B99-ABA7-BE04A29CC495}"/>
          </ac:spMkLst>
        </pc:spChg>
        <pc:spChg chg="mod">
          <ac:chgData name="최 병철" userId="2b3a81acf9ab69e4" providerId="LiveId" clId="{8686891D-C143-4072-88C9-CDE88A55B84B}" dt="2020-07-31T04:58:08.631" v="2310"/>
          <ac:spMkLst>
            <pc:docMk/>
            <pc:sldMk cId="166730704" sldId="311"/>
            <ac:spMk id="27" creationId="{7FA190F2-6F68-4E93-B8E9-F7448EEBFA2F}"/>
          </ac:spMkLst>
        </pc:spChg>
        <pc:spChg chg="mod">
          <ac:chgData name="최 병철" userId="2b3a81acf9ab69e4" providerId="LiveId" clId="{8686891D-C143-4072-88C9-CDE88A55B84B}" dt="2020-07-31T04:58:08.631" v="2310"/>
          <ac:spMkLst>
            <pc:docMk/>
            <pc:sldMk cId="166730704" sldId="311"/>
            <ac:spMk id="28" creationId="{CA8D3F71-75F7-4A5E-A50F-6C70A7A8337A}"/>
          </ac:spMkLst>
        </pc:spChg>
        <pc:spChg chg="mod">
          <ac:chgData name="최 병철" userId="2b3a81acf9ab69e4" providerId="LiveId" clId="{8686891D-C143-4072-88C9-CDE88A55B84B}" dt="2020-07-31T04:58:08.631" v="2310"/>
          <ac:spMkLst>
            <pc:docMk/>
            <pc:sldMk cId="166730704" sldId="311"/>
            <ac:spMk id="29" creationId="{B2023132-75CA-4001-9BCE-0479D3488CBC}"/>
          </ac:spMkLst>
        </pc:spChg>
        <pc:spChg chg="mod">
          <ac:chgData name="최 병철" userId="2b3a81acf9ab69e4" providerId="LiveId" clId="{8686891D-C143-4072-88C9-CDE88A55B84B}" dt="2020-07-31T04:58:08.631" v="2310"/>
          <ac:spMkLst>
            <pc:docMk/>
            <pc:sldMk cId="166730704" sldId="311"/>
            <ac:spMk id="30" creationId="{D1EEF631-2C9C-45F4-BECB-0458D90F5DAA}"/>
          </ac:spMkLst>
        </pc:spChg>
        <pc:spChg chg="mod">
          <ac:chgData name="최 병철" userId="2b3a81acf9ab69e4" providerId="LiveId" clId="{8686891D-C143-4072-88C9-CDE88A55B84B}" dt="2020-07-31T04:58:08.631" v="2310"/>
          <ac:spMkLst>
            <pc:docMk/>
            <pc:sldMk cId="166730704" sldId="311"/>
            <ac:spMk id="31" creationId="{281671FB-4253-4D30-8B3F-B0175AB0AD62}"/>
          </ac:spMkLst>
        </pc:spChg>
        <pc:spChg chg="mod">
          <ac:chgData name="최 병철" userId="2b3a81acf9ab69e4" providerId="LiveId" clId="{8686891D-C143-4072-88C9-CDE88A55B84B}" dt="2020-07-31T04:58:08.631" v="2310"/>
          <ac:spMkLst>
            <pc:docMk/>
            <pc:sldMk cId="166730704" sldId="311"/>
            <ac:spMk id="32" creationId="{8DE9CF1F-A74C-4515-9460-5FB3606901FE}"/>
          </ac:spMkLst>
        </pc:spChg>
        <pc:spChg chg="mod">
          <ac:chgData name="최 병철" userId="2b3a81acf9ab69e4" providerId="LiveId" clId="{8686891D-C143-4072-88C9-CDE88A55B84B}" dt="2020-07-31T04:58:08.631" v="2310"/>
          <ac:spMkLst>
            <pc:docMk/>
            <pc:sldMk cId="166730704" sldId="311"/>
            <ac:spMk id="33" creationId="{97B61BC7-84DE-4A5B-8513-88865BBA6368}"/>
          </ac:spMkLst>
        </pc:spChg>
        <pc:spChg chg="add mod">
          <ac:chgData name="최 병철" userId="2b3a81acf9ab69e4" providerId="LiveId" clId="{8686891D-C143-4072-88C9-CDE88A55B84B}" dt="2020-07-31T06:21:06.954" v="9630" actId="14100"/>
          <ac:spMkLst>
            <pc:docMk/>
            <pc:sldMk cId="166730704" sldId="311"/>
            <ac:spMk id="35" creationId="{28FC6515-1DC0-483B-9566-6F93D9412984}"/>
          </ac:spMkLst>
        </pc:spChg>
        <pc:spChg chg="add">
          <ac:chgData name="최 병철" userId="2b3a81acf9ab69e4" providerId="LiveId" clId="{8686891D-C143-4072-88C9-CDE88A55B84B}" dt="2020-07-31T06:52:13.884" v="12358" actId="22"/>
          <ac:spMkLst>
            <pc:docMk/>
            <pc:sldMk cId="166730704" sldId="311"/>
            <ac:spMk id="37" creationId="{649BBE79-3509-43D3-B37B-93008FF0A20E}"/>
          </ac:spMkLst>
        </pc:spChg>
        <pc:grpChg chg="add mod">
          <ac:chgData name="최 병철" userId="2b3a81acf9ab69e4" providerId="LiveId" clId="{8686891D-C143-4072-88C9-CDE88A55B84B}" dt="2020-07-31T04:58:08.631" v="2310"/>
          <ac:grpSpMkLst>
            <pc:docMk/>
            <pc:sldMk cId="166730704" sldId="311"/>
            <ac:grpSpMk id="24" creationId="{54DF2D1E-5DE1-4306-8843-3BB161F259CA}"/>
          </ac:grpSpMkLst>
        </pc:grpChg>
        <pc:picChg chg="mod">
          <ac:chgData name="최 병철" userId="2b3a81acf9ab69e4" providerId="LiveId" clId="{8686891D-C143-4072-88C9-CDE88A55B84B}" dt="2020-07-31T06:21:00.365" v="9628" actId="1076"/>
          <ac:picMkLst>
            <pc:docMk/>
            <pc:sldMk cId="166730704" sldId="311"/>
            <ac:picMk id="3" creationId="{00000000-0000-0000-0000-000000000000}"/>
          </ac:picMkLst>
        </pc:picChg>
        <pc:picChg chg="add mod">
          <ac:chgData name="최 병철" userId="2b3a81acf9ab69e4" providerId="LiveId" clId="{8686891D-C143-4072-88C9-CDE88A55B84B}" dt="2020-07-31T04:48:48.967" v="1084" actId="1037"/>
          <ac:picMkLst>
            <pc:docMk/>
            <pc:sldMk cId="166730704" sldId="311"/>
            <ac:picMk id="3074" creationId="{00E6DCBB-F124-44BC-9812-743429AA1E29}"/>
          </ac:picMkLst>
        </pc:picChg>
      </pc:sldChg>
      <pc:sldChg chg="addSp delSp modSp mod">
        <pc:chgData name="최 병철" userId="2b3a81acf9ab69e4" providerId="LiveId" clId="{8686891D-C143-4072-88C9-CDE88A55B84B}" dt="2020-07-31T06:52:10.984" v="12356" actId="22"/>
        <pc:sldMkLst>
          <pc:docMk/>
          <pc:sldMk cId="964895888" sldId="312"/>
        </pc:sldMkLst>
        <pc:spChg chg="add mod">
          <ac:chgData name="최 병철" userId="2b3a81acf9ab69e4" providerId="LiveId" clId="{8686891D-C143-4072-88C9-CDE88A55B84B}" dt="2020-07-31T04:50:36.339" v="1326" actId="14100"/>
          <ac:spMkLst>
            <pc:docMk/>
            <pc:sldMk cId="964895888" sldId="312"/>
            <ac:spMk id="2" creationId="{EC785A34-F897-45C8-9056-DD487271D94B}"/>
          </ac:spMkLst>
        </pc:spChg>
        <pc:spChg chg="add del mod">
          <ac:chgData name="최 병철" userId="2b3a81acf9ab69e4" providerId="LiveId" clId="{8686891D-C143-4072-88C9-CDE88A55B84B}" dt="2020-07-31T04:52:43.481" v="1704" actId="478"/>
          <ac:spMkLst>
            <pc:docMk/>
            <pc:sldMk cId="964895888" sldId="312"/>
            <ac:spMk id="5" creationId="{77CA1B42-49F4-43E9-8BC3-A61DE9CFC929}"/>
          </ac:spMkLst>
        </pc:spChg>
        <pc:spChg chg="del">
          <ac:chgData name="최 병철" userId="2b3a81acf9ab69e4" providerId="LiveId" clId="{8686891D-C143-4072-88C9-CDE88A55B84B}" dt="2020-07-31T06:52:10.746" v="12355" actId="478"/>
          <ac:spMkLst>
            <pc:docMk/>
            <pc:sldMk cId="964895888" sldId="312"/>
            <ac:spMk id="7" creationId="{00000000-0000-0000-0000-000000000000}"/>
          </ac:spMkLst>
        </pc:spChg>
        <pc:spChg chg="add mod">
          <ac:chgData name="최 병철" userId="2b3a81acf9ab69e4" providerId="LiveId" clId="{8686891D-C143-4072-88C9-CDE88A55B84B}" dt="2020-07-31T06:22:29.937" v="9811" actId="14100"/>
          <ac:spMkLst>
            <pc:docMk/>
            <pc:sldMk cId="964895888" sldId="312"/>
            <ac:spMk id="8" creationId="{3042EC6D-0545-4E44-BA34-882CCB8422E5}"/>
          </ac:spMkLst>
        </pc:spChg>
        <pc:spChg chg="add">
          <ac:chgData name="최 병철" userId="2b3a81acf9ab69e4" providerId="LiveId" clId="{8686891D-C143-4072-88C9-CDE88A55B84B}" dt="2020-07-31T06:52:10.984" v="12356" actId="22"/>
          <ac:spMkLst>
            <pc:docMk/>
            <pc:sldMk cId="964895888" sldId="312"/>
            <ac:spMk id="9" creationId="{C60EF1CD-1048-4185-93C2-E2ED0B6676E3}"/>
          </ac:spMkLst>
        </pc:spChg>
        <pc:spChg chg="del">
          <ac:chgData name="최 병철" userId="2b3a81acf9ab69e4" providerId="LiveId" clId="{8686891D-C143-4072-88C9-CDE88A55B84B}" dt="2020-07-31T04:49:04.645" v="1085" actId="478"/>
          <ac:spMkLst>
            <pc:docMk/>
            <pc:sldMk cId="964895888" sldId="312"/>
            <ac:spMk id="11" creationId="{00000000-0000-0000-0000-000000000000}"/>
          </ac:spMkLst>
        </pc:spChg>
        <pc:spChg chg="del">
          <ac:chgData name="최 병철" userId="2b3a81acf9ab69e4" providerId="LiveId" clId="{8686891D-C143-4072-88C9-CDE88A55B84B}" dt="2020-07-31T04:52:39.478" v="1702" actId="478"/>
          <ac:spMkLst>
            <pc:docMk/>
            <pc:sldMk cId="964895888" sldId="312"/>
            <ac:spMk id="14" creationId="{FD3604F6-0F74-4D3C-8FAD-65BE192699D2}"/>
          </ac:spMkLst>
        </pc:spChg>
        <pc:spChg chg="mod">
          <ac:chgData name="최 병철" userId="2b3a81acf9ab69e4" providerId="LiveId" clId="{8686891D-C143-4072-88C9-CDE88A55B84B}" dt="2020-07-31T06:21:28.903" v="9633" actId="207"/>
          <ac:spMkLst>
            <pc:docMk/>
            <pc:sldMk cId="964895888" sldId="312"/>
            <ac:spMk id="15" creationId="{C0F58EEF-1219-4846-BD32-6E35CF682B10}"/>
          </ac:spMkLst>
        </pc:spChg>
        <pc:spChg chg="mod">
          <ac:chgData name="최 병철" userId="2b3a81acf9ab69e4" providerId="LiveId" clId="{8686891D-C143-4072-88C9-CDE88A55B84B}" dt="2020-07-31T04:58:14.430" v="2312"/>
          <ac:spMkLst>
            <pc:docMk/>
            <pc:sldMk cId="964895888" sldId="312"/>
            <ac:spMk id="19" creationId="{4DC5B30A-E5CB-499C-B700-6FB78AA2570B}"/>
          </ac:spMkLst>
        </pc:spChg>
        <pc:spChg chg="del">
          <ac:chgData name="최 병철" userId="2b3a81acf9ab69e4" providerId="LiveId" clId="{8686891D-C143-4072-88C9-CDE88A55B84B}" dt="2020-07-31T04:58:13.860" v="2311" actId="478"/>
          <ac:spMkLst>
            <pc:docMk/>
            <pc:sldMk cId="964895888" sldId="312"/>
            <ac:spMk id="20" creationId="{00000000-0000-0000-0000-000000000000}"/>
          </ac:spMkLst>
        </pc:spChg>
        <pc:spChg chg="del">
          <ac:chgData name="최 병철" userId="2b3a81acf9ab69e4" providerId="LiveId" clId="{8686891D-C143-4072-88C9-CDE88A55B84B}" dt="2020-07-31T04:58:13.860" v="2311" actId="478"/>
          <ac:spMkLst>
            <pc:docMk/>
            <pc:sldMk cId="964895888" sldId="312"/>
            <ac:spMk id="21" creationId="{00000000-0000-0000-0000-000000000000}"/>
          </ac:spMkLst>
        </pc:spChg>
        <pc:spChg chg="mod">
          <ac:chgData name="최 병철" userId="2b3a81acf9ab69e4" providerId="LiveId" clId="{8686891D-C143-4072-88C9-CDE88A55B84B}" dt="2020-07-31T04:58:14.430" v="2312"/>
          <ac:spMkLst>
            <pc:docMk/>
            <pc:sldMk cId="964895888" sldId="312"/>
            <ac:spMk id="22" creationId="{DC2EA19A-1D14-42B7-BE82-F759A96CC212}"/>
          </ac:spMkLst>
        </pc:spChg>
        <pc:spChg chg="mod">
          <ac:chgData name="최 병철" userId="2b3a81acf9ab69e4" providerId="LiveId" clId="{8686891D-C143-4072-88C9-CDE88A55B84B}" dt="2020-07-31T04:58:14.430" v="2312"/>
          <ac:spMkLst>
            <pc:docMk/>
            <pc:sldMk cId="964895888" sldId="312"/>
            <ac:spMk id="23" creationId="{8D420D9C-58B7-4BC1-8F21-A7B3E506DF91}"/>
          </ac:spMkLst>
        </pc:spChg>
        <pc:spChg chg="mod">
          <ac:chgData name="최 병철" userId="2b3a81acf9ab69e4" providerId="LiveId" clId="{8686891D-C143-4072-88C9-CDE88A55B84B}" dt="2020-07-31T04:58:14.430" v="2312"/>
          <ac:spMkLst>
            <pc:docMk/>
            <pc:sldMk cId="964895888" sldId="312"/>
            <ac:spMk id="24" creationId="{B277E318-0E5B-4B80-A3BD-4D58761724EB}"/>
          </ac:spMkLst>
        </pc:spChg>
        <pc:spChg chg="mod">
          <ac:chgData name="최 병철" userId="2b3a81acf9ab69e4" providerId="LiveId" clId="{8686891D-C143-4072-88C9-CDE88A55B84B}" dt="2020-07-31T04:58:14.430" v="2312"/>
          <ac:spMkLst>
            <pc:docMk/>
            <pc:sldMk cId="964895888" sldId="312"/>
            <ac:spMk id="25" creationId="{CAE91F73-B83A-47B5-9EC8-C5843DBB4272}"/>
          </ac:spMkLst>
        </pc:spChg>
        <pc:spChg chg="mod">
          <ac:chgData name="최 병철" userId="2b3a81acf9ab69e4" providerId="LiveId" clId="{8686891D-C143-4072-88C9-CDE88A55B84B}" dt="2020-07-31T04:58:14.430" v="2312"/>
          <ac:spMkLst>
            <pc:docMk/>
            <pc:sldMk cId="964895888" sldId="312"/>
            <ac:spMk id="26" creationId="{69F9C41F-C462-412C-9E4E-F234EE6414AA}"/>
          </ac:spMkLst>
        </pc:spChg>
        <pc:spChg chg="mod">
          <ac:chgData name="최 병철" userId="2b3a81acf9ab69e4" providerId="LiveId" clId="{8686891D-C143-4072-88C9-CDE88A55B84B}" dt="2020-07-31T04:58:14.430" v="2312"/>
          <ac:spMkLst>
            <pc:docMk/>
            <pc:sldMk cId="964895888" sldId="312"/>
            <ac:spMk id="27" creationId="{B95789A6-63BA-46E7-BEFC-F55BA8D2D0F9}"/>
          </ac:spMkLst>
        </pc:spChg>
        <pc:spChg chg="mod">
          <ac:chgData name="최 병철" userId="2b3a81acf9ab69e4" providerId="LiveId" clId="{8686891D-C143-4072-88C9-CDE88A55B84B}" dt="2020-07-31T04:58:14.430" v="2312"/>
          <ac:spMkLst>
            <pc:docMk/>
            <pc:sldMk cId="964895888" sldId="312"/>
            <ac:spMk id="28" creationId="{79758E90-0D7A-48F5-9582-8FBABAAF9004}"/>
          </ac:spMkLst>
        </pc:spChg>
        <pc:spChg chg="mod">
          <ac:chgData name="최 병철" userId="2b3a81acf9ab69e4" providerId="LiveId" clId="{8686891D-C143-4072-88C9-CDE88A55B84B}" dt="2020-07-31T04:58:14.430" v="2312"/>
          <ac:spMkLst>
            <pc:docMk/>
            <pc:sldMk cId="964895888" sldId="312"/>
            <ac:spMk id="29" creationId="{5F4BABF3-A1F2-4F33-AB3F-EA863498ED35}"/>
          </ac:spMkLst>
        </pc:spChg>
        <pc:grpChg chg="add mod">
          <ac:chgData name="최 병철" userId="2b3a81acf9ab69e4" providerId="LiveId" clId="{8686891D-C143-4072-88C9-CDE88A55B84B}" dt="2020-07-31T04:58:14.430" v="2312"/>
          <ac:grpSpMkLst>
            <pc:docMk/>
            <pc:sldMk cId="964895888" sldId="312"/>
            <ac:grpSpMk id="18" creationId="{AB095C1A-9D4C-44A6-92E6-77BBD9C10F02}"/>
          </ac:grpSpMkLst>
        </pc:grpChg>
        <pc:picChg chg="add">
          <ac:chgData name="최 병철" userId="2b3a81acf9ab69e4" providerId="LiveId" clId="{8686891D-C143-4072-88C9-CDE88A55B84B}" dt="2020-07-31T04:50:28.660" v="1322" actId="22"/>
          <ac:picMkLst>
            <pc:docMk/>
            <pc:sldMk cId="964895888" sldId="312"/>
            <ac:picMk id="3" creationId="{AC8500F6-F136-482E-BD97-BFFB4D6CE88D}"/>
          </ac:picMkLst>
        </pc:picChg>
        <pc:picChg chg="mod">
          <ac:chgData name="최 병철" userId="2b3a81acf9ab69e4" providerId="LiveId" clId="{8686891D-C143-4072-88C9-CDE88A55B84B}" dt="2020-07-31T06:19:30.841" v="9595" actId="14100"/>
          <ac:picMkLst>
            <pc:docMk/>
            <pc:sldMk cId="964895888" sldId="312"/>
            <ac:picMk id="13" creationId="{637ED393-3E8C-41F1-9914-128CB6655554}"/>
          </ac:picMkLst>
        </pc:picChg>
      </pc:sldChg>
      <pc:sldChg chg="addSp delSp modSp mod">
        <pc:chgData name="최 병철" userId="2b3a81acf9ab69e4" providerId="LiveId" clId="{8686891D-C143-4072-88C9-CDE88A55B84B}" dt="2020-07-31T06:52:04.314" v="12352" actId="22"/>
        <pc:sldMkLst>
          <pc:docMk/>
          <pc:sldMk cId="3064797131" sldId="313"/>
        </pc:sldMkLst>
        <pc:spChg chg="add mod">
          <ac:chgData name="최 병철" userId="2b3a81acf9ab69e4" providerId="LiveId" clId="{8686891D-C143-4072-88C9-CDE88A55B84B}" dt="2020-07-31T04:52:29.946" v="1701" actId="1076"/>
          <ac:spMkLst>
            <pc:docMk/>
            <pc:sldMk cId="3064797131" sldId="313"/>
            <ac:spMk id="2" creationId="{26599CDA-CC52-4042-9CE5-6F6F54ADD31B}"/>
          </ac:spMkLst>
        </pc:spChg>
        <pc:spChg chg="del">
          <ac:chgData name="최 병철" userId="2b3a81acf9ab69e4" providerId="LiveId" clId="{8686891D-C143-4072-88C9-CDE88A55B84B}" dt="2020-07-31T06:52:04.056" v="12351" actId="478"/>
          <ac:spMkLst>
            <pc:docMk/>
            <pc:sldMk cId="3064797131" sldId="313"/>
            <ac:spMk id="7" creationId="{00000000-0000-0000-0000-000000000000}"/>
          </ac:spMkLst>
        </pc:spChg>
        <pc:spChg chg="add del mod">
          <ac:chgData name="최 병철" userId="2b3a81acf9ab69e4" providerId="LiveId" clId="{8686891D-C143-4072-88C9-CDE88A55B84B}" dt="2020-07-31T04:52:57.797" v="1709" actId="478"/>
          <ac:spMkLst>
            <pc:docMk/>
            <pc:sldMk cId="3064797131" sldId="313"/>
            <ac:spMk id="8" creationId="{B15AB07B-7B9A-4476-9B6C-FC2402FA28E5}"/>
          </ac:spMkLst>
        </pc:spChg>
        <pc:spChg chg="add del">
          <ac:chgData name="최 병철" userId="2b3a81acf9ab69e4" providerId="LiveId" clId="{8686891D-C143-4072-88C9-CDE88A55B84B}" dt="2020-07-31T06:22:43.243" v="9827" actId="478"/>
          <ac:spMkLst>
            <pc:docMk/>
            <pc:sldMk cId="3064797131" sldId="313"/>
            <ac:spMk id="9" creationId="{312F0738-3493-431B-9095-E5EABCE2D5C8}"/>
          </ac:spMkLst>
        </pc:spChg>
        <pc:spChg chg="del mod">
          <ac:chgData name="최 병철" userId="2b3a81acf9ab69e4" providerId="LiveId" clId="{8686891D-C143-4072-88C9-CDE88A55B84B}" dt="2020-07-31T05:48:16.367" v="6355" actId="478"/>
          <ac:spMkLst>
            <pc:docMk/>
            <pc:sldMk cId="3064797131" sldId="313"/>
            <ac:spMk id="11" creationId="{00000000-0000-0000-0000-000000000000}"/>
          </ac:spMkLst>
        </pc:spChg>
        <pc:spChg chg="del">
          <ac:chgData name="최 병철" userId="2b3a81acf9ab69e4" providerId="LiveId" clId="{8686891D-C143-4072-88C9-CDE88A55B84B}" dt="2020-07-31T04:52:55.393" v="1708" actId="478"/>
          <ac:spMkLst>
            <pc:docMk/>
            <pc:sldMk cId="3064797131" sldId="313"/>
            <ac:spMk id="13" creationId="{FD3604F6-0F74-4D3C-8FAD-65BE192699D2}"/>
          </ac:spMkLst>
        </pc:spChg>
        <pc:spChg chg="mod">
          <ac:chgData name="최 병철" userId="2b3a81acf9ab69e4" providerId="LiveId" clId="{8686891D-C143-4072-88C9-CDE88A55B84B}" dt="2020-07-31T06:23:04.231" v="9842" actId="207"/>
          <ac:spMkLst>
            <pc:docMk/>
            <pc:sldMk cId="3064797131" sldId="313"/>
            <ac:spMk id="14" creationId="{C0F58EEF-1219-4846-BD32-6E35CF682B10}"/>
          </ac:spMkLst>
        </pc:spChg>
        <pc:spChg chg="add mod">
          <ac:chgData name="최 병철" userId="2b3a81acf9ab69e4" providerId="LiveId" clId="{8686891D-C143-4072-88C9-CDE88A55B84B}" dt="2020-07-31T06:22:48.130" v="9835"/>
          <ac:spMkLst>
            <pc:docMk/>
            <pc:sldMk cId="3064797131" sldId="313"/>
            <ac:spMk id="15" creationId="{C9076F08-A294-4B06-B5C9-76568C1211AF}"/>
          </ac:spMkLst>
        </pc:spChg>
        <pc:spChg chg="add">
          <ac:chgData name="최 병철" userId="2b3a81acf9ab69e4" providerId="LiveId" clId="{8686891D-C143-4072-88C9-CDE88A55B84B}" dt="2020-07-31T06:52:04.314" v="12352" actId="22"/>
          <ac:spMkLst>
            <pc:docMk/>
            <pc:sldMk cId="3064797131" sldId="313"/>
            <ac:spMk id="17" creationId="{04D17E6D-70B2-4CA3-94FC-740BF8C554E5}"/>
          </ac:spMkLst>
        </pc:spChg>
        <pc:spChg chg="mod">
          <ac:chgData name="최 병철" userId="2b3a81acf9ab69e4" providerId="LiveId" clId="{8686891D-C143-4072-88C9-CDE88A55B84B}" dt="2020-07-31T04:58:24.412" v="2316"/>
          <ac:spMkLst>
            <pc:docMk/>
            <pc:sldMk cId="3064797131" sldId="313"/>
            <ac:spMk id="19" creationId="{900CBB96-59A5-48F7-8A56-6197769A0DF3}"/>
          </ac:spMkLst>
        </pc:spChg>
        <pc:spChg chg="del">
          <ac:chgData name="최 병철" userId="2b3a81acf9ab69e4" providerId="LiveId" clId="{8686891D-C143-4072-88C9-CDE88A55B84B}" dt="2020-07-31T04:58:23.926" v="2315" actId="478"/>
          <ac:spMkLst>
            <pc:docMk/>
            <pc:sldMk cId="3064797131" sldId="313"/>
            <ac:spMk id="20" creationId="{00000000-0000-0000-0000-000000000000}"/>
          </ac:spMkLst>
        </pc:spChg>
        <pc:spChg chg="del">
          <ac:chgData name="최 병철" userId="2b3a81acf9ab69e4" providerId="LiveId" clId="{8686891D-C143-4072-88C9-CDE88A55B84B}" dt="2020-07-31T04:58:23.926" v="2315" actId="478"/>
          <ac:spMkLst>
            <pc:docMk/>
            <pc:sldMk cId="3064797131" sldId="313"/>
            <ac:spMk id="21" creationId="{00000000-0000-0000-0000-000000000000}"/>
          </ac:spMkLst>
        </pc:spChg>
        <pc:spChg chg="mod">
          <ac:chgData name="최 병철" userId="2b3a81acf9ab69e4" providerId="LiveId" clId="{8686891D-C143-4072-88C9-CDE88A55B84B}" dt="2020-07-31T04:58:24.412" v="2316"/>
          <ac:spMkLst>
            <pc:docMk/>
            <pc:sldMk cId="3064797131" sldId="313"/>
            <ac:spMk id="22" creationId="{AD334F26-3F61-402F-A23B-E3BDE02B7942}"/>
          </ac:spMkLst>
        </pc:spChg>
        <pc:spChg chg="mod">
          <ac:chgData name="최 병철" userId="2b3a81acf9ab69e4" providerId="LiveId" clId="{8686891D-C143-4072-88C9-CDE88A55B84B}" dt="2020-07-31T04:58:24.412" v="2316"/>
          <ac:spMkLst>
            <pc:docMk/>
            <pc:sldMk cId="3064797131" sldId="313"/>
            <ac:spMk id="23" creationId="{4CB451D9-A1D6-484B-8195-E6141A24BA01}"/>
          </ac:spMkLst>
        </pc:spChg>
        <pc:spChg chg="mod">
          <ac:chgData name="최 병철" userId="2b3a81acf9ab69e4" providerId="LiveId" clId="{8686891D-C143-4072-88C9-CDE88A55B84B}" dt="2020-07-31T04:58:24.412" v="2316"/>
          <ac:spMkLst>
            <pc:docMk/>
            <pc:sldMk cId="3064797131" sldId="313"/>
            <ac:spMk id="24" creationId="{FF5D21AB-62C9-4F21-AA06-3B8D980D09BD}"/>
          </ac:spMkLst>
        </pc:spChg>
        <pc:spChg chg="mod">
          <ac:chgData name="최 병철" userId="2b3a81acf9ab69e4" providerId="LiveId" clId="{8686891D-C143-4072-88C9-CDE88A55B84B}" dt="2020-07-31T04:58:24.412" v="2316"/>
          <ac:spMkLst>
            <pc:docMk/>
            <pc:sldMk cId="3064797131" sldId="313"/>
            <ac:spMk id="25" creationId="{D2232A4B-7B71-4C82-8E23-C888DA8F1F17}"/>
          </ac:spMkLst>
        </pc:spChg>
        <pc:spChg chg="mod">
          <ac:chgData name="최 병철" userId="2b3a81acf9ab69e4" providerId="LiveId" clId="{8686891D-C143-4072-88C9-CDE88A55B84B}" dt="2020-07-31T04:58:24.412" v="2316"/>
          <ac:spMkLst>
            <pc:docMk/>
            <pc:sldMk cId="3064797131" sldId="313"/>
            <ac:spMk id="26" creationId="{95E99F21-D9BF-42EB-ACDE-003DF7B44F1B}"/>
          </ac:spMkLst>
        </pc:spChg>
        <pc:spChg chg="mod">
          <ac:chgData name="최 병철" userId="2b3a81acf9ab69e4" providerId="LiveId" clId="{8686891D-C143-4072-88C9-CDE88A55B84B}" dt="2020-07-31T04:58:24.412" v="2316"/>
          <ac:spMkLst>
            <pc:docMk/>
            <pc:sldMk cId="3064797131" sldId="313"/>
            <ac:spMk id="27" creationId="{C71D4E0E-C90B-4C2F-B152-5B0EAAA65727}"/>
          </ac:spMkLst>
        </pc:spChg>
        <pc:spChg chg="mod">
          <ac:chgData name="최 병철" userId="2b3a81acf9ab69e4" providerId="LiveId" clId="{8686891D-C143-4072-88C9-CDE88A55B84B}" dt="2020-07-31T04:58:24.412" v="2316"/>
          <ac:spMkLst>
            <pc:docMk/>
            <pc:sldMk cId="3064797131" sldId="313"/>
            <ac:spMk id="28" creationId="{DFD6F48E-048D-4A9D-B8CC-01130BF073EC}"/>
          </ac:spMkLst>
        </pc:spChg>
        <pc:spChg chg="mod">
          <ac:chgData name="최 병철" userId="2b3a81acf9ab69e4" providerId="LiveId" clId="{8686891D-C143-4072-88C9-CDE88A55B84B}" dt="2020-07-31T04:58:24.412" v="2316"/>
          <ac:spMkLst>
            <pc:docMk/>
            <pc:sldMk cId="3064797131" sldId="313"/>
            <ac:spMk id="29" creationId="{DC412089-EFCA-4AA9-82FC-50A55D549D92}"/>
          </ac:spMkLst>
        </pc:spChg>
        <pc:grpChg chg="add mod">
          <ac:chgData name="최 병철" userId="2b3a81acf9ab69e4" providerId="LiveId" clId="{8686891D-C143-4072-88C9-CDE88A55B84B}" dt="2020-07-31T04:58:24.412" v="2316"/>
          <ac:grpSpMkLst>
            <pc:docMk/>
            <pc:sldMk cId="3064797131" sldId="313"/>
            <ac:grpSpMk id="18" creationId="{B74AC5BD-7DC6-47E6-B52F-6C473A202F22}"/>
          </ac:grpSpMkLst>
        </pc:grpChg>
        <pc:picChg chg="add">
          <ac:chgData name="최 병철" userId="2b3a81acf9ab69e4" providerId="LiveId" clId="{8686891D-C143-4072-88C9-CDE88A55B84B}" dt="2020-07-31T04:52:26.105" v="1700" actId="22"/>
          <ac:picMkLst>
            <pc:docMk/>
            <pc:sldMk cId="3064797131" sldId="313"/>
            <ac:picMk id="3" creationId="{6281745A-A46A-4C23-836D-7C776A9695AA}"/>
          </ac:picMkLst>
        </pc:picChg>
        <pc:picChg chg="mod">
          <ac:chgData name="최 병철" userId="2b3a81acf9ab69e4" providerId="LiveId" clId="{8686891D-C143-4072-88C9-CDE88A55B84B}" dt="2020-07-31T06:22:59.537" v="9841" actId="1076"/>
          <ac:picMkLst>
            <pc:docMk/>
            <pc:sldMk cId="3064797131" sldId="313"/>
            <ac:picMk id="4" creationId="{AAEE59A8-927A-453D-82C6-E75E14FC389D}"/>
          </ac:picMkLst>
        </pc:picChg>
      </pc:sldChg>
      <pc:sldChg chg="ord">
        <pc:chgData name="최 병철" userId="2b3a81acf9ab69e4" providerId="LiveId" clId="{8686891D-C143-4072-88C9-CDE88A55B84B}" dt="2020-07-31T06:50:33.684" v="12321"/>
        <pc:sldMkLst>
          <pc:docMk/>
          <pc:sldMk cId="2214713257" sldId="315"/>
        </pc:sldMkLst>
      </pc:sldChg>
      <pc:sldChg chg="addSp delSp modSp mod">
        <pc:chgData name="최 병철" userId="2b3a81acf9ab69e4" providerId="LiveId" clId="{8686891D-C143-4072-88C9-CDE88A55B84B}" dt="2020-07-31T06:52:07.514" v="12354" actId="22"/>
        <pc:sldMkLst>
          <pc:docMk/>
          <pc:sldMk cId="961633118" sldId="316"/>
        </pc:sldMkLst>
        <pc:spChg chg="add mod">
          <ac:chgData name="최 병철" userId="2b3a81acf9ab69e4" providerId="LiveId" clId="{8686891D-C143-4072-88C9-CDE88A55B84B}" dt="2020-07-31T04:51:14.629" v="1496" actId="20577"/>
          <ac:spMkLst>
            <pc:docMk/>
            <pc:sldMk cId="961633118" sldId="316"/>
            <ac:spMk id="2" creationId="{23D054D2-1EA5-4918-9474-99FC45D289BB}"/>
          </ac:spMkLst>
        </pc:spChg>
        <pc:spChg chg="del">
          <ac:chgData name="최 병철" userId="2b3a81acf9ab69e4" providerId="LiveId" clId="{8686891D-C143-4072-88C9-CDE88A55B84B}" dt="2020-07-31T06:52:07.266" v="12353" actId="478"/>
          <ac:spMkLst>
            <pc:docMk/>
            <pc:sldMk cId="961633118" sldId="316"/>
            <ac:spMk id="7" creationId="{00000000-0000-0000-0000-000000000000}"/>
          </ac:spMkLst>
        </pc:spChg>
        <pc:spChg chg="add del">
          <ac:chgData name="최 병철" userId="2b3a81acf9ab69e4" providerId="LiveId" clId="{8686891D-C143-4072-88C9-CDE88A55B84B}" dt="2020-07-31T06:22:34.368" v="9812" actId="478"/>
          <ac:spMkLst>
            <pc:docMk/>
            <pc:sldMk cId="961633118" sldId="316"/>
            <ac:spMk id="8" creationId="{93B0D941-7F43-4609-9C25-6FCD5921FFF3}"/>
          </ac:spMkLst>
        </pc:spChg>
        <pc:spChg chg="del">
          <ac:chgData name="최 병철" userId="2b3a81acf9ab69e4" providerId="LiveId" clId="{8686891D-C143-4072-88C9-CDE88A55B84B}" dt="2020-07-31T04:49:14.573" v="1087" actId="478"/>
          <ac:spMkLst>
            <pc:docMk/>
            <pc:sldMk cId="961633118" sldId="316"/>
            <ac:spMk id="11" creationId="{00000000-0000-0000-0000-000000000000}"/>
          </ac:spMkLst>
        </pc:spChg>
        <pc:spChg chg="del">
          <ac:chgData name="최 병철" userId="2b3a81acf9ab69e4" providerId="LiveId" clId="{8686891D-C143-4072-88C9-CDE88A55B84B}" dt="2020-07-31T04:52:49.098" v="1706" actId="478"/>
          <ac:spMkLst>
            <pc:docMk/>
            <pc:sldMk cId="961633118" sldId="316"/>
            <ac:spMk id="13" creationId="{FD3604F6-0F74-4D3C-8FAD-65BE192699D2}"/>
          </ac:spMkLst>
        </pc:spChg>
        <pc:spChg chg="mod">
          <ac:chgData name="최 병철" userId="2b3a81acf9ab69e4" providerId="LiveId" clId="{8686891D-C143-4072-88C9-CDE88A55B84B}" dt="2020-07-31T06:21:33.145" v="9634" actId="207"/>
          <ac:spMkLst>
            <pc:docMk/>
            <pc:sldMk cId="961633118" sldId="316"/>
            <ac:spMk id="14" creationId="{C0F58EEF-1219-4846-BD32-6E35CF682B10}"/>
          </ac:spMkLst>
        </pc:spChg>
        <pc:spChg chg="add del mod">
          <ac:chgData name="최 병철" userId="2b3a81acf9ab69e4" providerId="LiveId" clId="{8686891D-C143-4072-88C9-CDE88A55B84B}" dt="2020-07-31T04:52:51.697" v="1707" actId="478"/>
          <ac:spMkLst>
            <pc:docMk/>
            <pc:sldMk cId="961633118" sldId="316"/>
            <ac:spMk id="17" creationId="{5FEDE6E4-6BF7-4C1C-AB63-AF320D914E66}"/>
          </ac:spMkLst>
        </pc:spChg>
        <pc:spChg chg="add mod">
          <ac:chgData name="최 병철" userId="2b3a81acf9ab69e4" providerId="LiveId" clId="{8686891D-C143-4072-88C9-CDE88A55B84B}" dt="2020-07-31T06:22:40.893" v="9826"/>
          <ac:spMkLst>
            <pc:docMk/>
            <pc:sldMk cId="961633118" sldId="316"/>
            <ac:spMk id="18" creationId="{5E56965E-2AF0-4C4E-BD51-2F1A75D8C256}"/>
          </ac:spMkLst>
        </pc:spChg>
        <pc:spChg chg="add">
          <ac:chgData name="최 병철" userId="2b3a81acf9ab69e4" providerId="LiveId" clId="{8686891D-C143-4072-88C9-CDE88A55B84B}" dt="2020-07-31T06:52:07.514" v="12354" actId="22"/>
          <ac:spMkLst>
            <pc:docMk/>
            <pc:sldMk cId="961633118" sldId="316"/>
            <ac:spMk id="19" creationId="{9D3762EA-40AD-4CA0-84AD-F666E019374B}"/>
          </ac:spMkLst>
        </pc:spChg>
        <pc:spChg chg="del">
          <ac:chgData name="최 병철" userId="2b3a81acf9ab69e4" providerId="LiveId" clId="{8686891D-C143-4072-88C9-CDE88A55B84B}" dt="2020-07-31T04:58:19.572" v="2313" actId="478"/>
          <ac:spMkLst>
            <pc:docMk/>
            <pc:sldMk cId="961633118" sldId="316"/>
            <ac:spMk id="20" creationId="{00000000-0000-0000-0000-000000000000}"/>
          </ac:spMkLst>
        </pc:spChg>
        <pc:spChg chg="del">
          <ac:chgData name="최 병철" userId="2b3a81acf9ab69e4" providerId="LiveId" clId="{8686891D-C143-4072-88C9-CDE88A55B84B}" dt="2020-07-31T04:58:19.572" v="2313" actId="478"/>
          <ac:spMkLst>
            <pc:docMk/>
            <pc:sldMk cId="961633118" sldId="316"/>
            <ac:spMk id="21" creationId="{00000000-0000-0000-0000-000000000000}"/>
          </ac:spMkLst>
        </pc:spChg>
        <pc:spChg chg="mod">
          <ac:chgData name="최 병철" userId="2b3a81acf9ab69e4" providerId="LiveId" clId="{8686891D-C143-4072-88C9-CDE88A55B84B}" dt="2020-07-31T04:58:20.096" v="2314"/>
          <ac:spMkLst>
            <pc:docMk/>
            <pc:sldMk cId="961633118" sldId="316"/>
            <ac:spMk id="23" creationId="{F6C98BAF-3C6D-4473-9BF6-A5A2884ED0CC}"/>
          </ac:spMkLst>
        </pc:spChg>
        <pc:spChg chg="mod">
          <ac:chgData name="최 병철" userId="2b3a81acf9ab69e4" providerId="LiveId" clId="{8686891D-C143-4072-88C9-CDE88A55B84B}" dt="2020-07-31T04:58:20.096" v="2314"/>
          <ac:spMkLst>
            <pc:docMk/>
            <pc:sldMk cId="961633118" sldId="316"/>
            <ac:spMk id="24" creationId="{8AC20250-14CA-4CF5-A514-DB27977FF5DE}"/>
          </ac:spMkLst>
        </pc:spChg>
        <pc:spChg chg="mod">
          <ac:chgData name="최 병철" userId="2b3a81acf9ab69e4" providerId="LiveId" clId="{8686891D-C143-4072-88C9-CDE88A55B84B}" dt="2020-07-31T04:58:20.096" v="2314"/>
          <ac:spMkLst>
            <pc:docMk/>
            <pc:sldMk cId="961633118" sldId="316"/>
            <ac:spMk id="25" creationId="{B9E5A718-84E7-4D5A-B9C0-25FFD7CE6C8A}"/>
          </ac:spMkLst>
        </pc:spChg>
        <pc:spChg chg="mod">
          <ac:chgData name="최 병철" userId="2b3a81acf9ab69e4" providerId="LiveId" clId="{8686891D-C143-4072-88C9-CDE88A55B84B}" dt="2020-07-31T04:58:20.096" v="2314"/>
          <ac:spMkLst>
            <pc:docMk/>
            <pc:sldMk cId="961633118" sldId="316"/>
            <ac:spMk id="26" creationId="{F795C9BF-584C-40EB-B384-BE6D61D81921}"/>
          </ac:spMkLst>
        </pc:spChg>
        <pc:spChg chg="mod">
          <ac:chgData name="최 병철" userId="2b3a81acf9ab69e4" providerId="LiveId" clId="{8686891D-C143-4072-88C9-CDE88A55B84B}" dt="2020-07-31T04:58:20.096" v="2314"/>
          <ac:spMkLst>
            <pc:docMk/>
            <pc:sldMk cId="961633118" sldId="316"/>
            <ac:spMk id="27" creationId="{B150BF07-0E54-4A72-8692-D7C2D204B14A}"/>
          </ac:spMkLst>
        </pc:spChg>
        <pc:spChg chg="mod">
          <ac:chgData name="최 병철" userId="2b3a81acf9ab69e4" providerId="LiveId" clId="{8686891D-C143-4072-88C9-CDE88A55B84B}" dt="2020-07-31T04:58:20.096" v="2314"/>
          <ac:spMkLst>
            <pc:docMk/>
            <pc:sldMk cId="961633118" sldId="316"/>
            <ac:spMk id="28" creationId="{B7D65DA3-9A2E-4A13-B7D4-19FC34EB0526}"/>
          </ac:spMkLst>
        </pc:spChg>
        <pc:spChg chg="mod">
          <ac:chgData name="최 병철" userId="2b3a81acf9ab69e4" providerId="LiveId" clId="{8686891D-C143-4072-88C9-CDE88A55B84B}" dt="2020-07-31T04:58:20.096" v="2314"/>
          <ac:spMkLst>
            <pc:docMk/>
            <pc:sldMk cId="961633118" sldId="316"/>
            <ac:spMk id="29" creationId="{38CA588A-F5BF-4FDF-93F2-A3D3C414A39D}"/>
          </ac:spMkLst>
        </pc:spChg>
        <pc:spChg chg="mod">
          <ac:chgData name="최 병철" userId="2b3a81acf9ab69e4" providerId="LiveId" clId="{8686891D-C143-4072-88C9-CDE88A55B84B}" dt="2020-07-31T04:58:20.096" v="2314"/>
          <ac:spMkLst>
            <pc:docMk/>
            <pc:sldMk cId="961633118" sldId="316"/>
            <ac:spMk id="30" creationId="{5A14F117-3836-4093-9366-2B12AEF73B6D}"/>
          </ac:spMkLst>
        </pc:spChg>
        <pc:spChg chg="mod">
          <ac:chgData name="최 병철" userId="2b3a81acf9ab69e4" providerId="LiveId" clId="{8686891D-C143-4072-88C9-CDE88A55B84B}" dt="2020-07-31T04:58:20.096" v="2314"/>
          <ac:spMkLst>
            <pc:docMk/>
            <pc:sldMk cId="961633118" sldId="316"/>
            <ac:spMk id="31" creationId="{471A4228-5AAB-407B-99E4-5FE34C3BBD9B}"/>
          </ac:spMkLst>
        </pc:spChg>
        <pc:grpChg chg="add mod">
          <ac:chgData name="최 병철" userId="2b3a81acf9ab69e4" providerId="LiveId" clId="{8686891D-C143-4072-88C9-CDE88A55B84B}" dt="2020-07-31T04:58:20.096" v="2314"/>
          <ac:grpSpMkLst>
            <pc:docMk/>
            <pc:sldMk cId="961633118" sldId="316"/>
            <ac:grpSpMk id="22" creationId="{EEF5D071-4488-475A-A736-AAD6814AEE58}"/>
          </ac:grpSpMkLst>
        </pc:grpChg>
        <pc:picChg chg="mod">
          <ac:chgData name="최 병철" userId="2b3a81acf9ab69e4" providerId="LiveId" clId="{8686891D-C143-4072-88C9-CDE88A55B84B}" dt="2020-07-31T06:21:41.719" v="9638" actId="14100"/>
          <ac:picMkLst>
            <pc:docMk/>
            <pc:sldMk cId="961633118" sldId="316"/>
            <ac:picMk id="3" creationId="{EE1937F1-4809-4937-B438-7A8C2F19F1F9}"/>
          </ac:picMkLst>
        </pc:picChg>
        <pc:picChg chg="add del">
          <ac:chgData name="최 병철" userId="2b3a81acf9ab69e4" providerId="LiveId" clId="{8686891D-C143-4072-88C9-CDE88A55B84B}" dt="2020-07-31T04:50:23.890" v="1321" actId="22"/>
          <ac:picMkLst>
            <pc:docMk/>
            <pc:sldMk cId="961633118" sldId="316"/>
            <ac:picMk id="4" creationId="{6095BDF1-14CC-45F1-A618-2B8394DFA3A6}"/>
          </ac:picMkLst>
        </pc:picChg>
        <pc:picChg chg="add">
          <ac:chgData name="최 병철" userId="2b3a81acf9ab69e4" providerId="LiveId" clId="{8686891D-C143-4072-88C9-CDE88A55B84B}" dt="2020-07-31T04:50:42.409" v="1327" actId="22"/>
          <ac:picMkLst>
            <pc:docMk/>
            <pc:sldMk cId="961633118" sldId="316"/>
            <ac:picMk id="5" creationId="{AAEEFF59-74AD-4161-9D1D-B9275260356C}"/>
          </ac:picMkLst>
        </pc:picChg>
      </pc:sldChg>
      <pc:sldChg chg="addSp delSp modSp mod">
        <pc:chgData name="최 병철" userId="2b3a81acf9ab69e4" providerId="LiveId" clId="{8686891D-C143-4072-88C9-CDE88A55B84B}" dt="2020-07-31T07:10:22.557" v="13121" actId="14100"/>
        <pc:sldMkLst>
          <pc:docMk/>
          <pc:sldMk cId="3697136041" sldId="317"/>
        </pc:sldMkLst>
        <pc:spChg chg="add del mod">
          <ac:chgData name="최 병철" userId="2b3a81acf9ab69e4" providerId="LiveId" clId="{8686891D-C143-4072-88C9-CDE88A55B84B}" dt="2020-07-31T07:09:43.531" v="13111" actId="21"/>
          <ac:spMkLst>
            <pc:docMk/>
            <pc:sldMk cId="3697136041" sldId="317"/>
            <ac:spMk id="2" creationId="{5C76FD24-F1EE-4823-8911-D45EBF8AC696}"/>
          </ac:spMkLst>
        </pc:spChg>
        <pc:spChg chg="add mod">
          <ac:chgData name="최 병철" userId="2b3a81acf9ab69e4" providerId="LiveId" clId="{8686891D-C143-4072-88C9-CDE88A55B84B}" dt="2020-07-31T07:10:22.557" v="13121" actId="14100"/>
          <ac:spMkLst>
            <pc:docMk/>
            <pc:sldMk cId="3697136041" sldId="317"/>
            <ac:spMk id="3" creationId="{92E67C0C-BC30-4AEC-8A21-14935B8615E1}"/>
          </ac:spMkLst>
        </pc:spChg>
        <pc:spChg chg="del">
          <ac:chgData name="최 병철" userId="2b3a81acf9ab69e4" providerId="LiveId" clId="{8686891D-C143-4072-88C9-CDE88A55B84B}" dt="2020-07-31T07:03:41.265" v="12650" actId="478"/>
          <ac:spMkLst>
            <pc:docMk/>
            <pc:sldMk cId="3697136041" sldId="317"/>
            <ac:spMk id="4" creationId="{00000000-0000-0000-0000-000000000000}"/>
          </ac:spMkLst>
        </pc:spChg>
        <pc:spChg chg="add mod">
          <ac:chgData name="최 병철" userId="2b3a81acf9ab69e4" providerId="LiveId" clId="{8686891D-C143-4072-88C9-CDE88A55B84B}" dt="2020-07-31T07:10:12.242" v="13116" actId="14100"/>
          <ac:spMkLst>
            <pc:docMk/>
            <pc:sldMk cId="3697136041" sldId="317"/>
            <ac:spMk id="5" creationId="{81E37C35-C504-4D9A-8F1E-7D79C46615EB}"/>
          </ac:spMkLst>
        </pc:spChg>
        <pc:spChg chg="add del mod">
          <ac:chgData name="최 병철" userId="2b3a81acf9ab69e4" providerId="LiveId" clId="{8686891D-C143-4072-88C9-CDE88A55B84B}" dt="2020-07-31T07:09:43.531" v="13111" actId="21"/>
          <ac:spMkLst>
            <pc:docMk/>
            <pc:sldMk cId="3697136041" sldId="317"/>
            <ac:spMk id="8" creationId="{CACF5EA1-F8D2-4D0B-946D-0327AC021527}"/>
          </ac:spMkLst>
        </pc:spChg>
        <pc:spChg chg="add del mod">
          <ac:chgData name="최 병철" userId="2b3a81acf9ab69e4" providerId="LiveId" clId="{8686891D-C143-4072-88C9-CDE88A55B84B}" dt="2020-07-31T07:10:15.502" v="13118" actId="478"/>
          <ac:spMkLst>
            <pc:docMk/>
            <pc:sldMk cId="3697136041" sldId="317"/>
            <ac:spMk id="9" creationId="{3441218F-555C-41DD-A37D-EF2C56BBC759}"/>
          </ac:spMkLst>
        </pc:spChg>
        <pc:spChg chg="mod">
          <ac:chgData name="최 병철" userId="2b3a81acf9ab69e4" providerId="LiveId" clId="{8686891D-C143-4072-88C9-CDE88A55B84B}" dt="2020-07-31T04:31:35.637" v="24"/>
          <ac:spMkLst>
            <pc:docMk/>
            <pc:sldMk cId="3697136041" sldId="317"/>
            <ac:spMk id="10" creationId="{00000000-0000-0000-0000-000000000000}"/>
          </ac:spMkLst>
        </pc:spChg>
        <pc:spChg chg="del">
          <ac:chgData name="최 병철" userId="2b3a81acf9ab69e4" providerId="LiveId" clId="{8686891D-C143-4072-88C9-CDE88A55B84B}" dt="2020-07-31T07:03:41.265" v="12650" actId="478"/>
          <ac:spMkLst>
            <pc:docMk/>
            <pc:sldMk cId="3697136041" sldId="317"/>
            <ac:spMk id="28" creationId="{00000000-0000-0000-0000-000000000000}"/>
          </ac:spMkLst>
        </pc:spChg>
        <pc:spChg chg="del">
          <ac:chgData name="최 병철" userId="2b3a81acf9ab69e4" providerId="LiveId" clId="{8686891D-C143-4072-88C9-CDE88A55B84B}" dt="2020-07-31T07:03:42.839" v="12651" actId="478"/>
          <ac:spMkLst>
            <pc:docMk/>
            <pc:sldMk cId="3697136041" sldId="317"/>
            <ac:spMk id="29" creationId="{00000000-0000-0000-0000-000000000000}"/>
          </ac:spMkLst>
        </pc:spChg>
        <pc:spChg chg="mod">
          <ac:chgData name="최 병철" userId="2b3a81acf9ab69e4" providerId="LiveId" clId="{8686891D-C143-4072-88C9-CDE88A55B84B}" dt="2020-07-31T07:06:02.094" v="12749" actId="20577"/>
          <ac:spMkLst>
            <pc:docMk/>
            <pc:sldMk cId="3697136041" sldId="317"/>
            <ac:spMk id="30" creationId="{DF638D0D-ECC2-4585-A88E-96FD34DC188B}"/>
          </ac:spMkLst>
        </pc:spChg>
        <pc:spChg chg="mod">
          <ac:chgData name="최 병철" userId="2b3a81acf9ab69e4" providerId="LiveId" clId="{8686891D-C143-4072-88C9-CDE88A55B84B}" dt="2020-07-31T07:04:00.571" v="12654" actId="207"/>
          <ac:spMkLst>
            <pc:docMk/>
            <pc:sldMk cId="3697136041" sldId="317"/>
            <ac:spMk id="32" creationId="{CC7F02D5-3E19-401B-BE08-1D08A70C73D0}"/>
          </ac:spMkLst>
        </pc:spChg>
        <pc:spChg chg="mod">
          <ac:chgData name="최 병철" userId="2b3a81acf9ab69e4" providerId="LiveId" clId="{8686891D-C143-4072-88C9-CDE88A55B84B}" dt="2020-07-31T07:08:57.369" v="13068"/>
          <ac:spMkLst>
            <pc:docMk/>
            <pc:sldMk cId="3697136041" sldId="317"/>
            <ac:spMk id="34" creationId="{17139EA8-F558-4BD5-92E0-1A326A0FC147}"/>
          </ac:spMkLst>
        </pc:spChg>
        <pc:spChg chg="mod">
          <ac:chgData name="최 병철" userId="2b3a81acf9ab69e4" providerId="LiveId" clId="{8686891D-C143-4072-88C9-CDE88A55B84B}" dt="2020-07-31T07:04:54.166" v="12660" actId="207"/>
          <ac:spMkLst>
            <pc:docMk/>
            <pc:sldMk cId="3697136041" sldId="317"/>
            <ac:spMk id="36" creationId="{4D57A882-40C9-4DEA-875B-719D5455ED71}"/>
          </ac:spMkLst>
        </pc:spChg>
        <pc:spChg chg="mod">
          <ac:chgData name="최 병철" userId="2b3a81acf9ab69e4" providerId="LiveId" clId="{8686891D-C143-4072-88C9-CDE88A55B84B}" dt="2020-07-31T07:06:17.757" v="12814"/>
          <ac:spMkLst>
            <pc:docMk/>
            <pc:sldMk cId="3697136041" sldId="317"/>
            <ac:spMk id="38" creationId="{A9A51F46-13CB-4722-8BB5-98B97D38865D}"/>
          </ac:spMkLst>
        </pc:spChg>
        <pc:spChg chg="mod">
          <ac:chgData name="최 병철" userId="2b3a81acf9ab69e4" providerId="LiveId" clId="{8686891D-C143-4072-88C9-CDE88A55B84B}" dt="2020-07-31T07:04:08.175" v="12655" actId="207"/>
          <ac:spMkLst>
            <pc:docMk/>
            <pc:sldMk cId="3697136041" sldId="317"/>
            <ac:spMk id="40" creationId="{6A887871-10AD-4AA9-9C67-17905A2A9AD7}"/>
          </ac:spMkLst>
        </pc:spChg>
        <pc:spChg chg="mod">
          <ac:chgData name="최 병철" userId="2b3a81acf9ab69e4" providerId="LiveId" clId="{8686891D-C143-4072-88C9-CDE88A55B84B}" dt="2020-07-31T07:09:00.867" v="13081"/>
          <ac:spMkLst>
            <pc:docMk/>
            <pc:sldMk cId="3697136041" sldId="317"/>
            <ac:spMk id="62" creationId="{CE2B986C-FC62-4653-A91C-F99011D10B72}"/>
          </ac:spMkLst>
        </pc:spChg>
        <pc:spChg chg="mod">
          <ac:chgData name="최 병철" userId="2b3a81acf9ab69e4" providerId="LiveId" clId="{8686891D-C143-4072-88C9-CDE88A55B84B}" dt="2020-07-31T07:04:48.799" v="12659" actId="207"/>
          <ac:spMkLst>
            <pc:docMk/>
            <pc:sldMk cId="3697136041" sldId="317"/>
            <ac:spMk id="64" creationId="{7152BEF0-75C9-490D-A0F8-0E3E1888D512}"/>
          </ac:spMkLst>
        </pc:spChg>
        <pc:spChg chg="mod">
          <ac:chgData name="최 병철" userId="2b3a81acf9ab69e4" providerId="LiveId" clId="{8686891D-C143-4072-88C9-CDE88A55B84B}" dt="2020-07-31T07:06:58.220" v="12947" actId="20577"/>
          <ac:spMkLst>
            <pc:docMk/>
            <pc:sldMk cId="3697136041" sldId="317"/>
            <ac:spMk id="70" creationId="{43D7AE9A-86F6-4964-85ED-9CD5B1EA44FE}"/>
          </ac:spMkLst>
        </pc:spChg>
        <pc:spChg chg="mod">
          <ac:chgData name="최 병철" userId="2b3a81acf9ab69e4" providerId="LiveId" clId="{8686891D-C143-4072-88C9-CDE88A55B84B}" dt="2020-07-31T07:09:05.732" v="13098"/>
          <ac:spMkLst>
            <pc:docMk/>
            <pc:sldMk cId="3697136041" sldId="317"/>
            <ac:spMk id="72" creationId="{B441154A-19DC-4214-B455-E331FC7EACA8}"/>
          </ac:spMkLst>
        </pc:spChg>
        <pc:spChg chg="mod">
          <ac:chgData name="최 병철" userId="2b3a81acf9ab69e4" providerId="LiveId" clId="{8686891D-C143-4072-88C9-CDE88A55B84B}" dt="2020-07-31T07:05:14.676" v="12662" actId="207"/>
          <ac:spMkLst>
            <pc:docMk/>
            <pc:sldMk cId="3697136041" sldId="317"/>
            <ac:spMk id="73" creationId="{A460FB35-F604-4DC3-8299-38C4BBA3333A}"/>
          </ac:spMkLst>
        </pc:spChg>
        <pc:spChg chg="mod">
          <ac:chgData name="최 병철" userId="2b3a81acf9ab69e4" providerId="LiveId" clId="{8686891D-C143-4072-88C9-CDE88A55B84B}" dt="2020-07-31T07:08:33.484" v="13045"/>
          <ac:spMkLst>
            <pc:docMk/>
            <pc:sldMk cId="3697136041" sldId="317"/>
            <ac:spMk id="75" creationId="{1F25CA9F-4317-4E1C-9BCB-BFE1AD9E161E}"/>
          </ac:spMkLst>
        </pc:spChg>
        <pc:spChg chg="mod">
          <ac:chgData name="최 병철" userId="2b3a81acf9ab69e4" providerId="LiveId" clId="{8686891D-C143-4072-88C9-CDE88A55B84B}" dt="2020-07-31T07:09:07.848" v="13106"/>
          <ac:spMkLst>
            <pc:docMk/>
            <pc:sldMk cId="3697136041" sldId="317"/>
            <ac:spMk id="79" creationId="{FAAAA268-E0AA-4261-A265-47B6BB5C5270}"/>
          </ac:spMkLst>
        </pc:spChg>
        <pc:spChg chg="mod">
          <ac:chgData name="최 병철" userId="2b3a81acf9ab69e4" providerId="LiveId" clId="{8686891D-C143-4072-88C9-CDE88A55B84B}" dt="2020-07-31T07:05:01.833" v="12661" actId="207"/>
          <ac:spMkLst>
            <pc:docMk/>
            <pc:sldMk cId="3697136041" sldId="317"/>
            <ac:spMk id="81" creationId="{550C3BC1-FA0B-4CEC-AF68-F1D0BBB7C076}"/>
          </ac:spMkLst>
        </pc:spChg>
        <pc:grpChg chg="mod">
          <ac:chgData name="최 병철" userId="2b3a81acf9ab69e4" providerId="LiveId" clId="{8686891D-C143-4072-88C9-CDE88A55B84B}" dt="2020-07-31T07:09:14.254" v="13107" actId="1076"/>
          <ac:grpSpMkLst>
            <pc:docMk/>
            <pc:sldMk cId="3697136041" sldId="317"/>
            <ac:grpSpMk id="85" creationId="{D4DE7ED7-5068-4AD9-ACB2-7BC071595823}"/>
          </ac:grpSpMkLst>
        </pc:grpChg>
        <pc:picChg chg="del">
          <ac:chgData name="최 병철" userId="2b3a81acf9ab69e4" providerId="LiveId" clId="{8686891D-C143-4072-88C9-CDE88A55B84B}" dt="2020-07-31T07:03:41.265" v="12650" actId="478"/>
          <ac:picMkLst>
            <pc:docMk/>
            <pc:sldMk cId="3697136041" sldId="317"/>
            <ac:picMk id="27" creationId="{00000000-0000-0000-0000-000000000000}"/>
          </ac:picMkLst>
        </pc:picChg>
        <pc:picChg chg="del">
          <ac:chgData name="최 병철" userId="2b3a81acf9ab69e4" providerId="LiveId" clId="{8686891D-C143-4072-88C9-CDE88A55B84B}" dt="2020-07-31T07:03:41.265" v="12650" actId="478"/>
          <ac:picMkLst>
            <pc:docMk/>
            <pc:sldMk cId="3697136041" sldId="317"/>
            <ac:picMk id="31" creationId="{00000000-0000-0000-0000-000000000000}"/>
          </ac:picMkLst>
        </pc:picChg>
      </pc:sldChg>
      <pc:sldChg chg="addSp delSp modSp new del mod">
        <pc:chgData name="최 병철" userId="2b3a81acf9ab69e4" providerId="LiveId" clId="{8686891D-C143-4072-88C9-CDE88A55B84B}" dt="2020-07-31T05:53:08.707" v="7064" actId="47"/>
        <pc:sldMkLst>
          <pc:docMk/>
          <pc:sldMk cId="73176867" sldId="318"/>
        </pc:sldMkLst>
        <pc:spChg chg="del mod">
          <ac:chgData name="최 병철" userId="2b3a81acf9ab69e4" providerId="LiveId" clId="{8686891D-C143-4072-88C9-CDE88A55B84B}" dt="2020-07-31T04:53:08.531" v="1711" actId="478"/>
          <ac:spMkLst>
            <pc:docMk/>
            <pc:sldMk cId="73176867" sldId="318"/>
            <ac:spMk id="2" creationId="{876C741D-D920-4D98-8B2F-8C2707B1979A}"/>
          </ac:spMkLst>
        </pc:spChg>
        <pc:spChg chg="del mod">
          <ac:chgData name="최 병철" userId="2b3a81acf9ab69e4" providerId="LiveId" clId="{8686891D-C143-4072-88C9-CDE88A55B84B}" dt="2020-07-31T04:54:01.024" v="1729" actId="478"/>
          <ac:spMkLst>
            <pc:docMk/>
            <pc:sldMk cId="73176867" sldId="318"/>
            <ac:spMk id="3" creationId="{73CFB30C-8799-4A73-9BE5-1AE4444EC18D}"/>
          </ac:spMkLst>
        </pc:spChg>
        <pc:spChg chg="add mod">
          <ac:chgData name="최 병철" userId="2b3a81acf9ab69e4" providerId="LiveId" clId="{8686891D-C143-4072-88C9-CDE88A55B84B}" dt="2020-07-31T05:52:05.152" v="7050"/>
          <ac:spMkLst>
            <pc:docMk/>
            <pc:sldMk cId="73176867" sldId="318"/>
            <ac:spMk id="5" creationId="{E5489C17-1971-47ED-85E8-5AE0160C940A}"/>
          </ac:spMkLst>
        </pc:spChg>
        <pc:spChg chg="add del mod">
          <ac:chgData name="최 병철" userId="2b3a81acf9ab69e4" providerId="LiveId" clId="{8686891D-C143-4072-88C9-CDE88A55B84B}" dt="2020-07-31T05:52:24.934" v="7054" actId="478"/>
          <ac:spMkLst>
            <pc:docMk/>
            <pc:sldMk cId="73176867" sldId="318"/>
            <ac:spMk id="7" creationId="{9D38D171-E0E8-428D-BED4-4B179436A88A}"/>
          </ac:spMkLst>
        </pc:spChg>
        <pc:spChg chg="add del mod">
          <ac:chgData name="최 병철" userId="2b3a81acf9ab69e4" providerId="LiveId" clId="{8686891D-C143-4072-88C9-CDE88A55B84B}" dt="2020-07-31T05:52:24.934" v="7054" actId="478"/>
          <ac:spMkLst>
            <pc:docMk/>
            <pc:sldMk cId="73176867" sldId="318"/>
            <ac:spMk id="11" creationId="{0C3CD418-2591-4216-93AA-094C99A77383}"/>
          </ac:spMkLst>
        </pc:spChg>
        <pc:spChg chg="add del">
          <ac:chgData name="최 병철" userId="2b3a81acf9ab69e4" providerId="LiveId" clId="{8686891D-C143-4072-88C9-CDE88A55B84B}" dt="2020-07-31T05:49:12.449" v="6421" actId="478"/>
          <ac:spMkLst>
            <pc:docMk/>
            <pc:sldMk cId="73176867" sldId="318"/>
            <ac:spMk id="15" creationId="{37772EDA-6A63-44A5-AA21-BA0AFFE499F1}"/>
          </ac:spMkLst>
        </pc:spChg>
        <pc:spChg chg="mod">
          <ac:chgData name="최 병철" userId="2b3a81acf9ab69e4" providerId="LiveId" clId="{8686891D-C143-4072-88C9-CDE88A55B84B}" dt="2020-07-31T04:58:26.911" v="2317"/>
          <ac:spMkLst>
            <pc:docMk/>
            <pc:sldMk cId="73176867" sldId="318"/>
            <ac:spMk id="17" creationId="{92882A98-B327-496D-982D-A69827CA94F1}"/>
          </ac:spMkLst>
        </pc:spChg>
        <pc:spChg chg="mod">
          <ac:chgData name="최 병철" userId="2b3a81acf9ab69e4" providerId="LiveId" clId="{8686891D-C143-4072-88C9-CDE88A55B84B}" dt="2020-07-31T04:58:26.911" v="2317"/>
          <ac:spMkLst>
            <pc:docMk/>
            <pc:sldMk cId="73176867" sldId="318"/>
            <ac:spMk id="18" creationId="{79EFC84D-5E72-4F9D-A396-EFC8B0FD6187}"/>
          </ac:spMkLst>
        </pc:spChg>
        <pc:spChg chg="mod">
          <ac:chgData name="최 병철" userId="2b3a81acf9ab69e4" providerId="LiveId" clId="{8686891D-C143-4072-88C9-CDE88A55B84B}" dt="2020-07-31T04:58:26.911" v="2317"/>
          <ac:spMkLst>
            <pc:docMk/>
            <pc:sldMk cId="73176867" sldId="318"/>
            <ac:spMk id="19" creationId="{503EA164-075B-49B8-8A13-B9399B3523E0}"/>
          </ac:spMkLst>
        </pc:spChg>
        <pc:spChg chg="mod">
          <ac:chgData name="최 병철" userId="2b3a81acf9ab69e4" providerId="LiveId" clId="{8686891D-C143-4072-88C9-CDE88A55B84B}" dt="2020-07-31T04:58:26.911" v="2317"/>
          <ac:spMkLst>
            <pc:docMk/>
            <pc:sldMk cId="73176867" sldId="318"/>
            <ac:spMk id="20" creationId="{43084AB3-6E63-4A97-A9D1-5A9DB848C8BA}"/>
          </ac:spMkLst>
        </pc:spChg>
        <pc:spChg chg="mod">
          <ac:chgData name="최 병철" userId="2b3a81acf9ab69e4" providerId="LiveId" clId="{8686891D-C143-4072-88C9-CDE88A55B84B}" dt="2020-07-31T04:58:26.911" v="2317"/>
          <ac:spMkLst>
            <pc:docMk/>
            <pc:sldMk cId="73176867" sldId="318"/>
            <ac:spMk id="21" creationId="{12E6A6E9-AE69-4ED0-B813-FA20A013E6B6}"/>
          </ac:spMkLst>
        </pc:spChg>
        <pc:spChg chg="mod">
          <ac:chgData name="최 병철" userId="2b3a81acf9ab69e4" providerId="LiveId" clId="{8686891D-C143-4072-88C9-CDE88A55B84B}" dt="2020-07-31T04:58:26.911" v="2317"/>
          <ac:spMkLst>
            <pc:docMk/>
            <pc:sldMk cId="73176867" sldId="318"/>
            <ac:spMk id="22" creationId="{49F0DAA9-D058-4E17-AE5C-F2D75CF87713}"/>
          </ac:spMkLst>
        </pc:spChg>
        <pc:spChg chg="mod">
          <ac:chgData name="최 병철" userId="2b3a81acf9ab69e4" providerId="LiveId" clId="{8686891D-C143-4072-88C9-CDE88A55B84B}" dt="2020-07-31T04:58:26.911" v="2317"/>
          <ac:spMkLst>
            <pc:docMk/>
            <pc:sldMk cId="73176867" sldId="318"/>
            <ac:spMk id="23" creationId="{14F76770-01B6-42CD-A403-C16F018AC9E6}"/>
          </ac:spMkLst>
        </pc:spChg>
        <pc:spChg chg="mod">
          <ac:chgData name="최 병철" userId="2b3a81acf9ab69e4" providerId="LiveId" clId="{8686891D-C143-4072-88C9-CDE88A55B84B}" dt="2020-07-31T04:58:26.911" v="2317"/>
          <ac:spMkLst>
            <pc:docMk/>
            <pc:sldMk cId="73176867" sldId="318"/>
            <ac:spMk id="24" creationId="{533EE980-7178-461E-91B6-603AF5A92DF2}"/>
          </ac:spMkLst>
        </pc:spChg>
        <pc:spChg chg="mod">
          <ac:chgData name="최 병철" userId="2b3a81acf9ab69e4" providerId="LiveId" clId="{8686891D-C143-4072-88C9-CDE88A55B84B}" dt="2020-07-31T04:58:26.911" v="2317"/>
          <ac:spMkLst>
            <pc:docMk/>
            <pc:sldMk cId="73176867" sldId="318"/>
            <ac:spMk id="25" creationId="{2309A766-2018-4A3E-AB9F-8EDC58E91DE5}"/>
          </ac:spMkLst>
        </pc:spChg>
        <pc:spChg chg="mod">
          <ac:chgData name="최 병철" userId="2b3a81acf9ab69e4" providerId="LiveId" clId="{8686891D-C143-4072-88C9-CDE88A55B84B}" dt="2020-07-31T04:58:48.561" v="2319"/>
          <ac:spMkLst>
            <pc:docMk/>
            <pc:sldMk cId="73176867" sldId="318"/>
            <ac:spMk id="27" creationId="{E957C7C2-689D-4FE5-9D70-3CE70FCA00FD}"/>
          </ac:spMkLst>
        </pc:spChg>
        <pc:spChg chg="mod">
          <ac:chgData name="최 병철" userId="2b3a81acf9ab69e4" providerId="LiveId" clId="{8686891D-C143-4072-88C9-CDE88A55B84B}" dt="2020-07-31T04:58:48.561" v="2319"/>
          <ac:spMkLst>
            <pc:docMk/>
            <pc:sldMk cId="73176867" sldId="318"/>
            <ac:spMk id="28" creationId="{C28081A0-944E-4A0C-8832-839AD5EE91DF}"/>
          </ac:spMkLst>
        </pc:spChg>
        <pc:spChg chg="mod">
          <ac:chgData name="최 병철" userId="2b3a81acf9ab69e4" providerId="LiveId" clId="{8686891D-C143-4072-88C9-CDE88A55B84B}" dt="2020-07-31T04:58:48.561" v="2319"/>
          <ac:spMkLst>
            <pc:docMk/>
            <pc:sldMk cId="73176867" sldId="318"/>
            <ac:spMk id="29" creationId="{5D1AF6C9-01AA-4011-B806-0B11ED4C0E17}"/>
          </ac:spMkLst>
        </pc:spChg>
        <pc:spChg chg="mod">
          <ac:chgData name="최 병철" userId="2b3a81acf9ab69e4" providerId="LiveId" clId="{8686891D-C143-4072-88C9-CDE88A55B84B}" dt="2020-07-31T04:58:48.561" v="2319"/>
          <ac:spMkLst>
            <pc:docMk/>
            <pc:sldMk cId="73176867" sldId="318"/>
            <ac:spMk id="30" creationId="{C6A8982F-EB13-4562-A56F-A7CE2663CEAB}"/>
          </ac:spMkLst>
        </pc:spChg>
        <pc:spChg chg="mod">
          <ac:chgData name="최 병철" userId="2b3a81acf9ab69e4" providerId="LiveId" clId="{8686891D-C143-4072-88C9-CDE88A55B84B}" dt="2020-07-31T04:58:48.561" v="2319"/>
          <ac:spMkLst>
            <pc:docMk/>
            <pc:sldMk cId="73176867" sldId="318"/>
            <ac:spMk id="31" creationId="{9292B7F7-7CFC-4894-A855-8C126E5B2EC4}"/>
          </ac:spMkLst>
        </pc:spChg>
        <pc:spChg chg="mod">
          <ac:chgData name="최 병철" userId="2b3a81acf9ab69e4" providerId="LiveId" clId="{8686891D-C143-4072-88C9-CDE88A55B84B}" dt="2020-07-31T04:59:00.093" v="2322" actId="207"/>
          <ac:spMkLst>
            <pc:docMk/>
            <pc:sldMk cId="73176867" sldId="318"/>
            <ac:spMk id="32" creationId="{8F7CA607-B7F4-4485-B8A2-073C14DAC395}"/>
          </ac:spMkLst>
        </pc:spChg>
        <pc:spChg chg="mod">
          <ac:chgData name="최 병철" userId="2b3a81acf9ab69e4" providerId="LiveId" clId="{8686891D-C143-4072-88C9-CDE88A55B84B}" dt="2020-07-31T04:58:48.561" v="2319"/>
          <ac:spMkLst>
            <pc:docMk/>
            <pc:sldMk cId="73176867" sldId="318"/>
            <ac:spMk id="33" creationId="{AD8889AE-D219-4276-AF27-8C5ADF6F5B94}"/>
          </ac:spMkLst>
        </pc:spChg>
        <pc:spChg chg="mod">
          <ac:chgData name="최 병철" userId="2b3a81acf9ab69e4" providerId="LiveId" clId="{8686891D-C143-4072-88C9-CDE88A55B84B}" dt="2020-07-31T04:58:48.561" v="2319"/>
          <ac:spMkLst>
            <pc:docMk/>
            <pc:sldMk cId="73176867" sldId="318"/>
            <ac:spMk id="34" creationId="{3463ABD8-BB92-4AD2-9111-693F492ECAAA}"/>
          </ac:spMkLst>
        </pc:spChg>
        <pc:spChg chg="mod">
          <ac:chgData name="최 병철" userId="2b3a81acf9ab69e4" providerId="LiveId" clId="{8686891D-C143-4072-88C9-CDE88A55B84B}" dt="2020-07-31T04:58:48.561" v="2319"/>
          <ac:spMkLst>
            <pc:docMk/>
            <pc:sldMk cId="73176867" sldId="318"/>
            <ac:spMk id="35" creationId="{DE7886C7-EC93-40A7-A593-D4072DF5516B}"/>
          </ac:spMkLst>
        </pc:spChg>
        <pc:spChg chg="add mod">
          <ac:chgData name="최 병철" userId="2b3a81acf9ab69e4" providerId="LiveId" clId="{8686891D-C143-4072-88C9-CDE88A55B84B}" dt="2020-07-31T05:52:15.552" v="7051"/>
          <ac:spMkLst>
            <pc:docMk/>
            <pc:sldMk cId="73176867" sldId="318"/>
            <ac:spMk id="37" creationId="{AE8B7807-7214-4A60-8FE4-22150D9EE540}"/>
          </ac:spMkLst>
        </pc:spChg>
        <pc:spChg chg="add mod">
          <ac:chgData name="최 병철" userId="2b3a81acf9ab69e4" providerId="LiveId" clId="{8686891D-C143-4072-88C9-CDE88A55B84B}" dt="2020-07-31T05:52:15.552" v="7051"/>
          <ac:spMkLst>
            <pc:docMk/>
            <pc:sldMk cId="73176867" sldId="318"/>
            <ac:spMk id="38" creationId="{45F9E2C9-4201-44C7-8DF2-4FDE3EB51818}"/>
          </ac:spMkLst>
        </pc:spChg>
        <pc:grpChg chg="add del mod">
          <ac:chgData name="최 병철" userId="2b3a81acf9ab69e4" providerId="LiveId" clId="{8686891D-C143-4072-88C9-CDE88A55B84B}" dt="2020-07-31T04:58:48.038" v="2318" actId="478"/>
          <ac:grpSpMkLst>
            <pc:docMk/>
            <pc:sldMk cId="73176867" sldId="318"/>
            <ac:grpSpMk id="16" creationId="{44EEA37F-FEA4-48B1-927E-44F22A8857F6}"/>
          </ac:grpSpMkLst>
        </pc:grpChg>
        <pc:grpChg chg="add mod">
          <ac:chgData name="최 병철" userId="2b3a81acf9ab69e4" providerId="LiveId" clId="{8686891D-C143-4072-88C9-CDE88A55B84B}" dt="2020-07-31T04:58:55.856" v="2321" actId="1076"/>
          <ac:grpSpMkLst>
            <pc:docMk/>
            <pc:sldMk cId="73176867" sldId="318"/>
            <ac:grpSpMk id="26" creationId="{D8B544B6-C189-4663-8E5B-976447054FCE}"/>
          </ac:grpSpMkLst>
        </pc:grpChg>
        <pc:grpChg chg="add mod">
          <ac:chgData name="최 병철" userId="2b3a81acf9ab69e4" providerId="LiveId" clId="{8686891D-C143-4072-88C9-CDE88A55B84B}" dt="2020-07-31T05:52:30.406" v="7055" actId="1076"/>
          <ac:grpSpMkLst>
            <pc:docMk/>
            <pc:sldMk cId="73176867" sldId="318"/>
            <ac:grpSpMk id="36" creationId="{7817265F-DE84-4248-ABCD-E402AFF1D7FF}"/>
          </ac:grpSpMkLst>
        </pc:grpChg>
        <pc:picChg chg="add del mod">
          <ac:chgData name="최 병철" userId="2b3a81acf9ab69e4" providerId="LiveId" clId="{8686891D-C143-4072-88C9-CDE88A55B84B}" dt="2020-07-31T05:52:24.934" v="7054" actId="478"/>
          <ac:picMkLst>
            <pc:docMk/>
            <pc:sldMk cId="73176867" sldId="318"/>
            <ac:picMk id="9" creationId="{599BF9B2-AF8C-4C77-A224-951F23691557}"/>
          </ac:picMkLst>
        </pc:picChg>
        <pc:picChg chg="add del">
          <ac:chgData name="최 병철" userId="2b3a81acf9ab69e4" providerId="LiveId" clId="{8686891D-C143-4072-88C9-CDE88A55B84B}" dt="2020-07-31T05:49:13.649" v="6422" actId="478"/>
          <ac:picMkLst>
            <pc:docMk/>
            <pc:sldMk cId="73176867" sldId="318"/>
            <ac:picMk id="13" creationId="{D9D9F335-E622-4162-A6F6-2CD5B5BE716A}"/>
          </ac:picMkLst>
        </pc:picChg>
      </pc:sldChg>
      <pc:sldChg chg="addSp delSp modSp new mod">
        <pc:chgData name="최 병철" userId="2b3a81acf9ab69e4" providerId="LiveId" clId="{8686891D-C143-4072-88C9-CDE88A55B84B}" dt="2020-07-31T07:01:54.808" v="12649" actId="22"/>
        <pc:sldMkLst>
          <pc:docMk/>
          <pc:sldMk cId="2919523597" sldId="319"/>
        </pc:sldMkLst>
        <pc:spChg chg="del mod">
          <ac:chgData name="최 병철" userId="2b3a81acf9ab69e4" providerId="LiveId" clId="{8686891D-C143-4072-88C9-CDE88A55B84B}" dt="2020-07-31T07:01:30.120" v="12637" actId="478"/>
          <ac:spMkLst>
            <pc:docMk/>
            <pc:sldMk cId="2919523597" sldId="319"/>
            <ac:spMk id="2" creationId="{338175C3-2F8E-4E3D-9879-A599355D339F}"/>
          </ac:spMkLst>
        </pc:spChg>
        <pc:spChg chg="del mod">
          <ac:chgData name="최 병철" userId="2b3a81acf9ab69e4" providerId="LiveId" clId="{8686891D-C143-4072-88C9-CDE88A55B84B}" dt="2020-07-31T06:02:27.051" v="8138" actId="478"/>
          <ac:spMkLst>
            <pc:docMk/>
            <pc:sldMk cId="2919523597" sldId="319"/>
            <ac:spMk id="3" creationId="{1E9178DF-BFFE-4A8C-ACE0-48B37627DF37}"/>
          </ac:spMkLst>
        </pc:spChg>
        <pc:spChg chg="add mod">
          <ac:chgData name="최 병철" userId="2b3a81acf9ab69e4" providerId="LiveId" clId="{8686891D-C143-4072-88C9-CDE88A55B84B}" dt="2020-07-31T06:10:22.881" v="8639" actId="1076"/>
          <ac:spMkLst>
            <pc:docMk/>
            <pc:sldMk cId="2919523597" sldId="319"/>
            <ac:spMk id="8" creationId="{AA25B608-57DE-4B5D-A72D-EB47F3F9D6C5}"/>
          </ac:spMkLst>
        </pc:spChg>
        <pc:spChg chg="add mod">
          <ac:chgData name="최 병철" userId="2b3a81acf9ab69e4" providerId="LiveId" clId="{8686891D-C143-4072-88C9-CDE88A55B84B}" dt="2020-07-31T06:10:27.807" v="8640" actId="1076"/>
          <ac:spMkLst>
            <pc:docMk/>
            <pc:sldMk cId="2919523597" sldId="319"/>
            <ac:spMk id="10" creationId="{D98D722E-6BC2-471A-B8E5-7BC0A481BCCA}"/>
          </ac:spMkLst>
        </pc:spChg>
        <pc:spChg chg="add mod">
          <ac:chgData name="최 병철" userId="2b3a81acf9ab69e4" providerId="LiveId" clId="{8686891D-C143-4072-88C9-CDE88A55B84B}" dt="2020-07-31T06:11:50.948" v="9062" actId="1076"/>
          <ac:spMkLst>
            <pc:docMk/>
            <pc:sldMk cId="2919523597" sldId="319"/>
            <ac:spMk id="20" creationId="{1B33EA02-D92D-4340-A655-E133A980233E}"/>
          </ac:spMkLst>
        </pc:spChg>
        <pc:spChg chg="add mod">
          <ac:chgData name="최 병철" userId="2b3a81acf9ab69e4" providerId="LiveId" clId="{8686891D-C143-4072-88C9-CDE88A55B84B}" dt="2020-07-31T07:01:30.800" v="12638"/>
          <ac:spMkLst>
            <pc:docMk/>
            <pc:sldMk cId="2919523597" sldId="319"/>
            <ac:spMk id="21" creationId="{AE62F778-BEB8-414C-9D5B-E99C3982134A}"/>
          </ac:spMkLst>
        </pc:spChg>
        <pc:spChg chg="mod">
          <ac:chgData name="최 병철" userId="2b3a81acf9ab69e4" providerId="LiveId" clId="{8686891D-C143-4072-88C9-CDE88A55B84B}" dt="2020-07-31T07:01:30.800" v="12638"/>
          <ac:spMkLst>
            <pc:docMk/>
            <pc:sldMk cId="2919523597" sldId="319"/>
            <ac:spMk id="23" creationId="{50D3764D-DC58-4C6A-8FE3-BBFDD61FAF49}"/>
          </ac:spMkLst>
        </pc:spChg>
        <pc:spChg chg="mod">
          <ac:chgData name="최 병철" userId="2b3a81acf9ab69e4" providerId="LiveId" clId="{8686891D-C143-4072-88C9-CDE88A55B84B}" dt="2020-07-31T07:01:30.800" v="12638"/>
          <ac:spMkLst>
            <pc:docMk/>
            <pc:sldMk cId="2919523597" sldId="319"/>
            <ac:spMk id="24" creationId="{A4E1FB00-E78C-4CB7-8536-C43C4313E086}"/>
          </ac:spMkLst>
        </pc:spChg>
        <pc:spChg chg="mod">
          <ac:chgData name="최 병철" userId="2b3a81acf9ab69e4" providerId="LiveId" clId="{8686891D-C143-4072-88C9-CDE88A55B84B}" dt="2020-07-31T07:01:30.800" v="12638"/>
          <ac:spMkLst>
            <pc:docMk/>
            <pc:sldMk cId="2919523597" sldId="319"/>
            <ac:spMk id="25" creationId="{BFBD938D-DB8D-4E9A-A7EA-9D8A2817FB35}"/>
          </ac:spMkLst>
        </pc:spChg>
        <pc:spChg chg="mod">
          <ac:chgData name="최 병철" userId="2b3a81acf9ab69e4" providerId="LiveId" clId="{8686891D-C143-4072-88C9-CDE88A55B84B}" dt="2020-07-31T07:01:30.800" v="12638"/>
          <ac:spMkLst>
            <pc:docMk/>
            <pc:sldMk cId="2919523597" sldId="319"/>
            <ac:spMk id="26" creationId="{06E58978-8A94-4575-B093-D44BE91F540C}"/>
          </ac:spMkLst>
        </pc:spChg>
        <pc:spChg chg="mod">
          <ac:chgData name="최 병철" userId="2b3a81acf9ab69e4" providerId="LiveId" clId="{8686891D-C143-4072-88C9-CDE88A55B84B}" dt="2020-07-31T07:01:30.800" v="12638"/>
          <ac:spMkLst>
            <pc:docMk/>
            <pc:sldMk cId="2919523597" sldId="319"/>
            <ac:spMk id="27" creationId="{478C5952-62F3-4244-9EEB-B09EE581C037}"/>
          </ac:spMkLst>
        </pc:spChg>
        <pc:spChg chg="mod">
          <ac:chgData name="최 병철" userId="2b3a81acf9ab69e4" providerId="LiveId" clId="{8686891D-C143-4072-88C9-CDE88A55B84B}" dt="2020-07-31T07:01:30.800" v="12638"/>
          <ac:spMkLst>
            <pc:docMk/>
            <pc:sldMk cId="2919523597" sldId="319"/>
            <ac:spMk id="28" creationId="{1F6E23F8-DB19-4423-B2EB-EF0F31D04EBF}"/>
          </ac:spMkLst>
        </pc:spChg>
        <pc:spChg chg="mod">
          <ac:chgData name="최 병철" userId="2b3a81acf9ab69e4" providerId="LiveId" clId="{8686891D-C143-4072-88C9-CDE88A55B84B}" dt="2020-07-31T07:01:30.800" v="12638"/>
          <ac:spMkLst>
            <pc:docMk/>
            <pc:sldMk cId="2919523597" sldId="319"/>
            <ac:spMk id="29" creationId="{E9C01ED7-0DCE-41A2-8668-A2B3DE9BD701}"/>
          </ac:spMkLst>
        </pc:spChg>
        <pc:spChg chg="mod">
          <ac:chgData name="최 병철" userId="2b3a81acf9ab69e4" providerId="LiveId" clId="{8686891D-C143-4072-88C9-CDE88A55B84B}" dt="2020-07-31T07:01:30.800" v="12638"/>
          <ac:spMkLst>
            <pc:docMk/>
            <pc:sldMk cId="2919523597" sldId="319"/>
            <ac:spMk id="30" creationId="{1815E4EE-AE88-4C8A-952D-16BCC5DC0090}"/>
          </ac:spMkLst>
        </pc:spChg>
        <pc:spChg chg="mod">
          <ac:chgData name="최 병철" userId="2b3a81acf9ab69e4" providerId="LiveId" clId="{8686891D-C143-4072-88C9-CDE88A55B84B}" dt="2020-07-31T07:01:30.800" v="12638"/>
          <ac:spMkLst>
            <pc:docMk/>
            <pc:sldMk cId="2919523597" sldId="319"/>
            <ac:spMk id="31" creationId="{3B53CA56-0375-490A-B34E-74D9912E9E55}"/>
          </ac:spMkLst>
        </pc:spChg>
        <pc:spChg chg="add">
          <ac:chgData name="최 병철" userId="2b3a81acf9ab69e4" providerId="LiveId" clId="{8686891D-C143-4072-88C9-CDE88A55B84B}" dt="2020-07-31T07:01:54.808" v="12649" actId="22"/>
          <ac:spMkLst>
            <pc:docMk/>
            <pc:sldMk cId="2919523597" sldId="319"/>
            <ac:spMk id="33" creationId="{EB2BFF12-76DA-449E-80D7-EBE000F8CBA4}"/>
          </ac:spMkLst>
        </pc:spChg>
        <pc:grpChg chg="add mod">
          <ac:chgData name="최 병철" userId="2b3a81acf9ab69e4" providerId="LiveId" clId="{8686891D-C143-4072-88C9-CDE88A55B84B}" dt="2020-07-31T07:01:30.800" v="12638"/>
          <ac:grpSpMkLst>
            <pc:docMk/>
            <pc:sldMk cId="2919523597" sldId="319"/>
            <ac:grpSpMk id="22" creationId="{CA4A8CE7-91E1-4A2F-9BEE-1F3267BE9D17}"/>
          </ac:grpSpMkLst>
        </pc:grpChg>
        <pc:picChg chg="add mod">
          <ac:chgData name="최 병철" userId="2b3a81acf9ab69e4" providerId="LiveId" clId="{8686891D-C143-4072-88C9-CDE88A55B84B}" dt="2020-07-31T06:10:17.923" v="8638" actId="14100"/>
          <ac:picMkLst>
            <pc:docMk/>
            <pc:sldMk cId="2919523597" sldId="319"/>
            <ac:picMk id="5" creationId="{D11BB8A1-FC4C-4799-BF4A-2DC5EA045D20}"/>
          </ac:picMkLst>
        </pc:picChg>
        <pc:picChg chg="add mod">
          <ac:chgData name="최 병철" userId="2b3a81acf9ab69e4" providerId="LiveId" clId="{8686891D-C143-4072-88C9-CDE88A55B84B}" dt="2020-07-31T06:10:51.671" v="8644" actId="1076"/>
          <ac:picMkLst>
            <pc:docMk/>
            <pc:sldMk cId="2919523597" sldId="319"/>
            <ac:picMk id="18" creationId="{70FD67F7-8442-4BA1-B5E9-025BA53A5492}"/>
          </ac:picMkLst>
        </pc:picChg>
        <pc:cxnChg chg="add mod">
          <ac:chgData name="최 병철" userId="2b3a81acf9ab69e4" providerId="LiveId" clId="{8686891D-C143-4072-88C9-CDE88A55B84B}" dt="2020-07-31T06:10:22.881" v="8639" actId="1076"/>
          <ac:cxnSpMkLst>
            <pc:docMk/>
            <pc:sldMk cId="2919523597" sldId="319"/>
            <ac:cxnSpMk id="7" creationId="{3DFB072E-784E-4180-B402-BE2530AF7A7C}"/>
          </ac:cxnSpMkLst>
        </pc:cxnChg>
        <pc:cxnChg chg="add mod">
          <ac:chgData name="최 병철" userId="2b3a81acf9ab69e4" providerId="LiveId" clId="{8686891D-C143-4072-88C9-CDE88A55B84B}" dt="2020-07-31T06:10:27.807" v="8640" actId="1076"/>
          <ac:cxnSpMkLst>
            <pc:docMk/>
            <pc:sldMk cId="2919523597" sldId="319"/>
            <ac:cxnSpMk id="9" creationId="{6DA73B3A-94C7-4A34-B215-D6B59D488D2D}"/>
          </ac:cxnSpMkLst>
        </pc:cxnChg>
      </pc:sldChg>
      <pc:sldChg chg="modSp new del">
        <pc:chgData name="최 병철" userId="2b3a81acf9ab69e4" providerId="LiveId" clId="{8686891D-C143-4072-88C9-CDE88A55B84B}" dt="2020-07-31T05:45:19.336" v="6168" actId="47"/>
        <pc:sldMkLst>
          <pc:docMk/>
          <pc:sldMk cId="2082983807" sldId="320"/>
        </pc:sldMkLst>
        <pc:spChg chg="mod">
          <ac:chgData name="최 병철" userId="2b3a81acf9ab69e4" providerId="LiveId" clId="{8686891D-C143-4072-88C9-CDE88A55B84B}" dt="2020-07-31T04:31:35.637" v="24"/>
          <ac:spMkLst>
            <pc:docMk/>
            <pc:sldMk cId="2082983807" sldId="320"/>
            <ac:spMk id="2" creationId="{A749AB12-5DC8-4F1C-8CF7-9468492D863C}"/>
          </ac:spMkLst>
        </pc:spChg>
        <pc:spChg chg="mod">
          <ac:chgData name="최 병철" userId="2b3a81acf9ab69e4" providerId="LiveId" clId="{8686891D-C143-4072-88C9-CDE88A55B84B}" dt="2020-07-31T04:31:35.637" v="24"/>
          <ac:spMkLst>
            <pc:docMk/>
            <pc:sldMk cId="2082983807" sldId="320"/>
            <ac:spMk id="3" creationId="{E90025A5-FA9D-4A51-9B61-4E9A388ECCC8}"/>
          </ac:spMkLst>
        </pc:spChg>
      </pc:sldChg>
      <pc:sldChg chg="modSp new del">
        <pc:chgData name="최 병철" userId="2b3a81acf9ab69e4" providerId="LiveId" clId="{8686891D-C143-4072-88C9-CDE88A55B84B}" dt="2020-07-31T05:45:19.504" v="6169" actId="47"/>
        <pc:sldMkLst>
          <pc:docMk/>
          <pc:sldMk cId="2982468762" sldId="321"/>
        </pc:sldMkLst>
        <pc:spChg chg="mod">
          <ac:chgData name="최 병철" userId="2b3a81acf9ab69e4" providerId="LiveId" clId="{8686891D-C143-4072-88C9-CDE88A55B84B}" dt="2020-07-31T04:31:35.637" v="24"/>
          <ac:spMkLst>
            <pc:docMk/>
            <pc:sldMk cId="2982468762" sldId="321"/>
            <ac:spMk id="2" creationId="{F85CFDE6-469A-4A01-9BC5-50C0F12FFECA}"/>
          </ac:spMkLst>
        </pc:spChg>
        <pc:spChg chg="mod">
          <ac:chgData name="최 병철" userId="2b3a81acf9ab69e4" providerId="LiveId" clId="{8686891D-C143-4072-88C9-CDE88A55B84B}" dt="2020-07-31T04:31:35.637" v="24"/>
          <ac:spMkLst>
            <pc:docMk/>
            <pc:sldMk cId="2982468762" sldId="321"/>
            <ac:spMk id="3" creationId="{640930B8-95BB-494B-9D4F-CD9137830E3F}"/>
          </ac:spMkLst>
        </pc:spChg>
      </pc:sldChg>
      <pc:sldChg chg="modSp new del">
        <pc:chgData name="최 병철" userId="2b3a81acf9ab69e4" providerId="LiveId" clId="{8686891D-C143-4072-88C9-CDE88A55B84B}" dt="2020-07-31T05:45:20.081" v="6170" actId="47"/>
        <pc:sldMkLst>
          <pc:docMk/>
          <pc:sldMk cId="861058954" sldId="322"/>
        </pc:sldMkLst>
        <pc:spChg chg="mod">
          <ac:chgData name="최 병철" userId="2b3a81acf9ab69e4" providerId="LiveId" clId="{8686891D-C143-4072-88C9-CDE88A55B84B}" dt="2020-07-31T04:31:35.637" v="24"/>
          <ac:spMkLst>
            <pc:docMk/>
            <pc:sldMk cId="861058954" sldId="322"/>
            <ac:spMk id="2" creationId="{2D357971-2B97-4D39-900D-D8AF0A960389}"/>
          </ac:spMkLst>
        </pc:spChg>
        <pc:spChg chg="mod">
          <ac:chgData name="최 병철" userId="2b3a81acf9ab69e4" providerId="LiveId" clId="{8686891D-C143-4072-88C9-CDE88A55B84B}" dt="2020-07-31T04:31:35.637" v="24"/>
          <ac:spMkLst>
            <pc:docMk/>
            <pc:sldMk cId="861058954" sldId="322"/>
            <ac:spMk id="3" creationId="{56777858-C85A-46DA-9729-630BE101609F}"/>
          </ac:spMkLst>
        </pc:spChg>
      </pc:sldChg>
      <pc:sldChg chg="modSp new del">
        <pc:chgData name="최 병철" userId="2b3a81acf9ab69e4" providerId="LiveId" clId="{8686891D-C143-4072-88C9-CDE88A55B84B}" dt="2020-07-31T05:45:20.418" v="6171" actId="47"/>
        <pc:sldMkLst>
          <pc:docMk/>
          <pc:sldMk cId="1335411010" sldId="323"/>
        </pc:sldMkLst>
        <pc:spChg chg="mod">
          <ac:chgData name="최 병철" userId="2b3a81acf9ab69e4" providerId="LiveId" clId="{8686891D-C143-4072-88C9-CDE88A55B84B}" dt="2020-07-31T04:31:35.637" v="24"/>
          <ac:spMkLst>
            <pc:docMk/>
            <pc:sldMk cId="1335411010" sldId="323"/>
            <ac:spMk id="2" creationId="{627B3364-A32F-4CA4-99D4-4A74A6DABF4C}"/>
          </ac:spMkLst>
        </pc:spChg>
        <pc:spChg chg="mod">
          <ac:chgData name="최 병철" userId="2b3a81acf9ab69e4" providerId="LiveId" clId="{8686891D-C143-4072-88C9-CDE88A55B84B}" dt="2020-07-31T04:31:35.637" v="24"/>
          <ac:spMkLst>
            <pc:docMk/>
            <pc:sldMk cId="1335411010" sldId="323"/>
            <ac:spMk id="3" creationId="{F1D232E1-CCFF-4DC3-8CC5-90DDE832B2D2}"/>
          </ac:spMkLst>
        </pc:spChg>
      </pc:sldChg>
      <pc:sldChg chg="modSp new del">
        <pc:chgData name="최 병철" userId="2b3a81acf9ab69e4" providerId="LiveId" clId="{8686891D-C143-4072-88C9-CDE88A55B84B}" dt="2020-07-31T05:45:20.865" v="6172" actId="47"/>
        <pc:sldMkLst>
          <pc:docMk/>
          <pc:sldMk cId="2204067977" sldId="324"/>
        </pc:sldMkLst>
        <pc:spChg chg="mod">
          <ac:chgData name="최 병철" userId="2b3a81acf9ab69e4" providerId="LiveId" clId="{8686891D-C143-4072-88C9-CDE88A55B84B}" dt="2020-07-31T04:31:35.637" v="24"/>
          <ac:spMkLst>
            <pc:docMk/>
            <pc:sldMk cId="2204067977" sldId="324"/>
            <ac:spMk id="2" creationId="{0CB2CE6A-DD86-43F9-994C-7FC3E5760263}"/>
          </ac:spMkLst>
        </pc:spChg>
        <pc:spChg chg="mod">
          <ac:chgData name="최 병철" userId="2b3a81acf9ab69e4" providerId="LiveId" clId="{8686891D-C143-4072-88C9-CDE88A55B84B}" dt="2020-07-31T04:31:35.637" v="24"/>
          <ac:spMkLst>
            <pc:docMk/>
            <pc:sldMk cId="2204067977" sldId="324"/>
            <ac:spMk id="3" creationId="{D5BD4E6D-B605-4CE9-991A-07E7FD4D97DE}"/>
          </ac:spMkLst>
        </pc:spChg>
      </pc:sldChg>
      <pc:sldChg chg="addSp delSp modSp add mod ord">
        <pc:chgData name="최 병철" userId="2b3a81acf9ab69e4" providerId="LiveId" clId="{8686891D-C143-4072-88C9-CDE88A55B84B}" dt="2020-07-31T06:35:30.083" v="10713" actId="20577"/>
        <pc:sldMkLst>
          <pc:docMk/>
          <pc:sldMk cId="1176484035" sldId="325"/>
        </pc:sldMkLst>
        <pc:spChg chg="add del mod">
          <ac:chgData name="최 병철" userId="2b3a81acf9ab69e4" providerId="LiveId" clId="{8686891D-C143-4072-88C9-CDE88A55B84B}" dt="2020-07-31T05:01:05.167" v="2343" actId="478"/>
          <ac:spMkLst>
            <pc:docMk/>
            <pc:sldMk cId="1176484035" sldId="325"/>
            <ac:spMk id="2" creationId="{CAE54137-F50A-4C07-A7D9-84D64DCB215C}"/>
          </ac:spMkLst>
        </pc:spChg>
        <pc:spChg chg="add mod">
          <ac:chgData name="최 병철" userId="2b3a81acf9ab69e4" providerId="LiveId" clId="{8686891D-C143-4072-88C9-CDE88A55B84B}" dt="2020-07-31T05:01:59.101" v="2541" actId="1076"/>
          <ac:spMkLst>
            <pc:docMk/>
            <pc:sldMk cId="1176484035" sldId="325"/>
            <ac:spMk id="4" creationId="{024DD251-CADA-4047-95DE-EF250ABB6726}"/>
          </ac:spMkLst>
        </pc:spChg>
        <pc:spChg chg="del">
          <ac:chgData name="최 병철" userId="2b3a81acf9ab69e4" providerId="LiveId" clId="{8686891D-C143-4072-88C9-CDE88A55B84B}" dt="2020-07-31T06:31:25.150" v="10660" actId="478"/>
          <ac:spMkLst>
            <pc:docMk/>
            <pc:sldMk cId="1176484035" sldId="325"/>
            <ac:spMk id="7" creationId="{00000000-0000-0000-0000-000000000000}"/>
          </ac:spMkLst>
        </pc:spChg>
        <pc:spChg chg="del mod">
          <ac:chgData name="최 병철" userId="2b3a81acf9ab69e4" providerId="LiveId" clId="{8686891D-C143-4072-88C9-CDE88A55B84B}" dt="2020-07-31T06:26:59.193" v="10299" actId="478"/>
          <ac:spMkLst>
            <pc:docMk/>
            <pc:sldMk cId="1176484035" sldId="325"/>
            <ac:spMk id="8" creationId="{AED23382-C997-439A-A407-8234764786B4}"/>
          </ac:spMkLst>
        </pc:spChg>
        <pc:spChg chg="add del mod">
          <ac:chgData name="최 병철" userId="2b3a81acf9ab69e4" providerId="LiveId" clId="{8686891D-C143-4072-88C9-CDE88A55B84B}" dt="2020-07-31T05:53:02.817" v="7063" actId="22"/>
          <ac:spMkLst>
            <pc:docMk/>
            <pc:sldMk cId="1176484035" sldId="325"/>
            <ac:spMk id="9" creationId="{6CA5AD08-D7B5-41D0-B0B2-FA1A73EE647B}"/>
          </ac:spMkLst>
        </pc:spChg>
        <pc:spChg chg="del mod">
          <ac:chgData name="최 병철" userId="2b3a81acf9ab69e4" providerId="LiveId" clId="{8686891D-C143-4072-88C9-CDE88A55B84B}" dt="2020-07-31T06:26:52.998" v="10297" actId="478"/>
          <ac:spMkLst>
            <pc:docMk/>
            <pc:sldMk cId="1176484035" sldId="325"/>
            <ac:spMk id="10" creationId="{00000000-0000-0000-0000-000000000000}"/>
          </ac:spMkLst>
        </pc:spChg>
        <pc:spChg chg="del mod">
          <ac:chgData name="최 병철" userId="2b3a81acf9ab69e4" providerId="LiveId" clId="{8686891D-C143-4072-88C9-CDE88A55B84B}" dt="2020-07-31T05:00:19.708" v="2331" actId="478"/>
          <ac:spMkLst>
            <pc:docMk/>
            <pc:sldMk cId="1176484035" sldId="325"/>
            <ac:spMk id="11" creationId="{369EAC0B-1C76-41FF-BFBC-92CAA0A0B5DC}"/>
          </ac:spMkLst>
        </pc:spChg>
        <pc:spChg chg="add del mod">
          <ac:chgData name="최 병철" userId="2b3a81acf9ab69e4" providerId="LiveId" clId="{8686891D-C143-4072-88C9-CDE88A55B84B}" dt="2020-07-31T05:53:02.260" v="7062" actId="22"/>
          <ac:spMkLst>
            <pc:docMk/>
            <pc:sldMk cId="1176484035" sldId="325"/>
            <ac:spMk id="13" creationId="{58A82E64-DA6D-4376-8724-BBB0439583F3}"/>
          </ac:spMkLst>
        </pc:spChg>
        <pc:spChg chg="add del mod">
          <ac:chgData name="최 병철" userId="2b3a81acf9ab69e4" providerId="LiveId" clId="{8686891D-C143-4072-88C9-CDE88A55B84B}" dt="2020-07-31T06:26:56.953" v="10298" actId="478"/>
          <ac:spMkLst>
            <pc:docMk/>
            <pc:sldMk cId="1176484035" sldId="325"/>
            <ac:spMk id="17" creationId="{116542EF-6117-46CA-A679-1714C47D2AC6}"/>
          </ac:spMkLst>
        </pc:spChg>
        <pc:spChg chg="add mod">
          <ac:chgData name="최 병철" userId="2b3a81acf9ab69e4" providerId="LiveId" clId="{8686891D-C143-4072-88C9-CDE88A55B84B}" dt="2020-07-31T06:35:30.083" v="10713" actId="20577"/>
          <ac:spMkLst>
            <pc:docMk/>
            <pc:sldMk cId="1176484035" sldId="325"/>
            <ac:spMk id="18" creationId="{A1627BD9-0A66-44C2-9AB6-9AEE91E2045A}"/>
          </ac:spMkLst>
        </pc:spChg>
        <pc:spChg chg="add mod">
          <ac:chgData name="최 병철" userId="2b3a81acf9ab69e4" providerId="LiveId" clId="{8686891D-C143-4072-88C9-CDE88A55B84B}" dt="2020-07-31T06:35:24.168" v="10711" actId="1076"/>
          <ac:spMkLst>
            <pc:docMk/>
            <pc:sldMk cId="1176484035" sldId="325"/>
            <ac:spMk id="19" creationId="{95C661DE-974C-4D9F-B421-6E9B67436FAB}"/>
          </ac:spMkLst>
        </pc:spChg>
        <pc:spChg chg="del">
          <ac:chgData name="최 병철" userId="2b3a81acf9ab69e4" providerId="LiveId" clId="{8686891D-C143-4072-88C9-CDE88A55B84B}" dt="2020-07-31T06:27:13.105" v="10304" actId="478"/>
          <ac:spMkLst>
            <pc:docMk/>
            <pc:sldMk cId="1176484035" sldId="325"/>
            <ac:spMk id="20" creationId="{00000000-0000-0000-0000-000000000000}"/>
          </ac:spMkLst>
        </pc:spChg>
        <pc:spChg chg="del">
          <ac:chgData name="최 병철" userId="2b3a81acf9ab69e4" providerId="LiveId" clId="{8686891D-C143-4072-88C9-CDE88A55B84B}" dt="2020-07-31T06:27:13.105" v="10304" actId="478"/>
          <ac:spMkLst>
            <pc:docMk/>
            <pc:sldMk cId="1176484035" sldId="325"/>
            <ac:spMk id="21" creationId="{00000000-0000-0000-0000-000000000000}"/>
          </ac:spMkLst>
        </pc:spChg>
        <pc:spChg chg="mod">
          <ac:chgData name="최 병철" userId="2b3a81acf9ab69e4" providerId="LiveId" clId="{8686891D-C143-4072-88C9-CDE88A55B84B}" dt="2020-07-31T06:27:06.858" v="10301"/>
          <ac:spMkLst>
            <pc:docMk/>
            <pc:sldMk cId="1176484035" sldId="325"/>
            <ac:spMk id="24" creationId="{C38A5549-0AF8-4F85-B302-F15F4C1913DF}"/>
          </ac:spMkLst>
        </pc:spChg>
        <pc:spChg chg="mod">
          <ac:chgData name="최 병철" userId="2b3a81acf9ab69e4" providerId="LiveId" clId="{8686891D-C143-4072-88C9-CDE88A55B84B}" dt="2020-07-31T06:27:06.858" v="10301"/>
          <ac:spMkLst>
            <pc:docMk/>
            <pc:sldMk cId="1176484035" sldId="325"/>
            <ac:spMk id="25" creationId="{70B84044-5150-4531-A4FF-79602E884571}"/>
          </ac:spMkLst>
        </pc:spChg>
        <pc:spChg chg="mod">
          <ac:chgData name="최 병철" userId="2b3a81acf9ab69e4" providerId="LiveId" clId="{8686891D-C143-4072-88C9-CDE88A55B84B}" dt="2020-07-31T06:27:06.858" v="10301"/>
          <ac:spMkLst>
            <pc:docMk/>
            <pc:sldMk cId="1176484035" sldId="325"/>
            <ac:spMk id="26" creationId="{850DC47B-632C-41AC-97B0-D6BC20DA3DEB}"/>
          </ac:spMkLst>
        </pc:spChg>
        <pc:spChg chg="mod">
          <ac:chgData name="최 병철" userId="2b3a81acf9ab69e4" providerId="LiveId" clId="{8686891D-C143-4072-88C9-CDE88A55B84B}" dt="2020-07-31T06:27:06.858" v="10301"/>
          <ac:spMkLst>
            <pc:docMk/>
            <pc:sldMk cId="1176484035" sldId="325"/>
            <ac:spMk id="27" creationId="{499F040A-541F-482A-A4EA-12DBA9186877}"/>
          </ac:spMkLst>
        </pc:spChg>
        <pc:spChg chg="mod">
          <ac:chgData name="최 병철" userId="2b3a81acf9ab69e4" providerId="LiveId" clId="{8686891D-C143-4072-88C9-CDE88A55B84B}" dt="2020-07-31T06:27:06.858" v="10301"/>
          <ac:spMkLst>
            <pc:docMk/>
            <pc:sldMk cId="1176484035" sldId="325"/>
            <ac:spMk id="28" creationId="{11932591-9CD1-42FE-A253-F0DDAE43D4AD}"/>
          </ac:spMkLst>
        </pc:spChg>
        <pc:spChg chg="mod">
          <ac:chgData name="최 병철" userId="2b3a81acf9ab69e4" providerId="LiveId" clId="{8686891D-C143-4072-88C9-CDE88A55B84B}" dt="2020-07-31T06:27:06.858" v="10301"/>
          <ac:spMkLst>
            <pc:docMk/>
            <pc:sldMk cId="1176484035" sldId="325"/>
            <ac:spMk id="29" creationId="{34E75677-07F8-470F-8EB1-A598D9E36930}"/>
          </ac:spMkLst>
        </pc:spChg>
        <pc:spChg chg="mod">
          <ac:chgData name="최 병철" userId="2b3a81acf9ab69e4" providerId="LiveId" clId="{8686891D-C143-4072-88C9-CDE88A55B84B}" dt="2020-07-31T06:27:06.858" v="10301"/>
          <ac:spMkLst>
            <pc:docMk/>
            <pc:sldMk cId="1176484035" sldId="325"/>
            <ac:spMk id="30" creationId="{6B7D4E01-0FB1-4A63-AF45-6BB57B9247DB}"/>
          </ac:spMkLst>
        </pc:spChg>
        <pc:spChg chg="mod">
          <ac:chgData name="최 병철" userId="2b3a81acf9ab69e4" providerId="LiveId" clId="{8686891D-C143-4072-88C9-CDE88A55B84B}" dt="2020-07-31T06:27:06.858" v="10301"/>
          <ac:spMkLst>
            <pc:docMk/>
            <pc:sldMk cId="1176484035" sldId="325"/>
            <ac:spMk id="31" creationId="{D5AFD30D-6C23-4348-AA14-D66269B8F77F}"/>
          </ac:spMkLst>
        </pc:spChg>
        <pc:spChg chg="mod">
          <ac:chgData name="최 병철" userId="2b3a81acf9ab69e4" providerId="LiveId" clId="{8686891D-C143-4072-88C9-CDE88A55B84B}" dt="2020-07-31T06:27:06.858" v="10301"/>
          <ac:spMkLst>
            <pc:docMk/>
            <pc:sldMk cId="1176484035" sldId="325"/>
            <ac:spMk id="32" creationId="{C5DFF405-415B-4660-9B05-30555E0B6CFB}"/>
          </ac:spMkLst>
        </pc:spChg>
        <pc:spChg chg="add del mod">
          <ac:chgData name="최 병철" userId="2b3a81acf9ab69e4" providerId="LiveId" clId="{8686891D-C143-4072-88C9-CDE88A55B84B}" dt="2020-07-31T06:27:09.801" v="10303" actId="478"/>
          <ac:spMkLst>
            <pc:docMk/>
            <pc:sldMk cId="1176484035" sldId="325"/>
            <ac:spMk id="33" creationId="{B4478E92-FFFD-49E9-9983-66649847F132}"/>
          </ac:spMkLst>
        </pc:spChg>
        <pc:spChg chg="add del mod">
          <ac:chgData name="최 병철" userId="2b3a81acf9ab69e4" providerId="LiveId" clId="{8686891D-C143-4072-88C9-CDE88A55B84B}" dt="2020-07-31T06:27:09.801" v="10303" actId="478"/>
          <ac:spMkLst>
            <pc:docMk/>
            <pc:sldMk cId="1176484035" sldId="325"/>
            <ac:spMk id="34" creationId="{DE5C52DF-92FF-435A-97FE-E2B8A9E321F9}"/>
          </ac:spMkLst>
        </pc:spChg>
        <pc:grpChg chg="add mod">
          <ac:chgData name="최 병철" userId="2b3a81acf9ab69e4" providerId="LiveId" clId="{8686891D-C143-4072-88C9-CDE88A55B84B}" dt="2020-07-31T06:27:06.858" v="10301"/>
          <ac:grpSpMkLst>
            <pc:docMk/>
            <pc:sldMk cId="1176484035" sldId="325"/>
            <ac:grpSpMk id="23" creationId="{977DB7E3-B357-4742-8809-4EA8E917592F}"/>
          </ac:grpSpMkLst>
        </pc:grpChg>
        <pc:picChg chg="mod">
          <ac:chgData name="최 병철" userId="2b3a81acf9ab69e4" providerId="LiveId" clId="{8686891D-C143-4072-88C9-CDE88A55B84B}" dt="2020-07-31T05:00:28.267" v="2335" actId="1076"/>
          <ac:picMkLst>
            <pc:docMk/>
            <pc:sldMk cId="1176484035" sldId="325"/>
            <ac:picMk id="3" creationId="{239A44E3-95D0-40BE-9E43-4B76EA209EAE}"/>
          </ac:picMkLst>
        </pc:picChg>
        <pc:picChg chg="add mod">
          <ac:chgData name="최 병철" userId="2b3a81acf9ab69e4" providerId="LiveId" clId="{8686891D-C143-4072-88C9-CDE88A55B84B}" dt="2020-07-31T05:02:08.534" v="2543" actId="1076"/>
          <ac:picMkLst>
            <pc:docMk/>
            <pc:sldMk cId="1176484035" sldId="325"/>
            <ac:picMk id="5" creationId="{B23AD323-77D7-4833-AF66-6B7561592089}"/>
          </ac:picMkLst>
        </pc:picChg>
      </pc:sldChg>
      <pc:sldChg chg="addSp delSp modSp add mod ord delCm">
        <pc:chgData name="최 병철" userId="2b3a81acf9ab69e4" providerId="LiveId" clId="{8686891D-C143-4072-88C9-CDE88A55B84B}" dt="2020-07-31T06:40:59.823" v="10887" actId="22"/>
        <pc:sldMkLst>
          <pc:docMk/>
          <pc:sldMk cId="3839483516" sldId="326"/>
        </pc:sldMkLst>
        <pc:spChg chg="add mod">
          <ac:chgData name="최 병철" userId="2b3a81acf9ab69e4" providerId="LiveId" clId="{8686891D-C143-4072-88C9-CDE88A55B84B}" dt="2020-07-31T06:39:24.884" v="10863" actId="20577"/>
          <ac:spMkLst>
            <pc:docMk/>
            <pc:sldMk cId="3839483516" sldId="326"/>
            <ac:spMk id="3" creationId="{E964A6DC-0013-449E-B024-BF42336DF600}"/>
          </ac:spMkLst>
        </pc:spChg>
        <pc:spChg chg="add del mod">
          <ac:chgData name="최 병철" userId="2b3a81acf9ab69e4" providerId="LiveId" clId="{8686891D-C143-4072-88C9-CDE88A55B84B}" dt="2020-07-31T06:38:13.419" v="10806" actId="478"/>
          <ac:spMkLst>
            <pc:docMk/>
            <pc:sldMk cId="3839483516" sldId="326"/>
            <ac:spMk id="5" creationId="{DA3C031D-CC72-4019-89E3-88481870F72E}"/>
          </ac:spMkLst>
        </pc:spChg>
        <pc:spChg chg="del">
          <ac:chgData name="최 병철" userId="2b3a81acf9ab69e4" providerId="LiveId" clId="{8686891D-C143-4072-88C9-CDE88A55B84B}" dt="2020-07-31T06:40:59.566" v="10886" actId="478"/>
          <ac:spMkLst>
            <pc:docMk/>
            <pc:sldMk cId="3839483516" sldId="326"/>
            <ac:spMk id="7" creationId="{00000000-0000-0000-0000-000000000000}"/>
          </ac:spMkLst>
        </pc:spChg>
        <pc:spChg chg="del">
          <ac:chgData name="최 병철" userId="2b3a81acf9ab69e4" providerId="LiveId" clId="{8686891D-C143-4072-88C9-CDE88A55B84B}" dt="2020-07-31T06:37:58.941" v="10800" actId="478"/>
          <ac:spMkLst>
            <pc:docMk/>
            <pc:sldMk cId="3839483516" sldId="326"/>
            <ac:spMk id="8" creationId="{AED23382-C997-439A-A407-8234764786B4}"/>
          </ac:spMkLst>
        </pc:spChg>
        <pc:spChg chg="add">
          <ac:chgData name="최 병철" userId="2b3a81acf9ab69e4" providerId="LiveId" clId="{8686891D-C143-4072-88C9-CDE88A55B84B}" dt="2020-07-31T06:38:02.268" v="10802" actId="22"/>
          <ac:spMkLst>
            <pc:docMk/>
            <pc:sldMk cId="3839483516" sldId="326"/>
            <ac:spMk id="9" creationId="{58365DE7-0D5F-44A7-A6EB-5A1FDCA88FD3}"/>
          </ac:spMkLst>
        </pc:spChg>
        <pc:spChg chg="del">
          <ac:chgData name="최 병철" userId="2b3a81acf9ab69e4" providerId="LiveId" clId="{8686891D-C143-4072-88C9-CDE88A55B84B}" dt="2020-07-31T06:38:01.702" v="10801" actId="478"/>
          <ac:spMkLst>
            <pc:docMk/>
            <pc:sldMk cId="3839483516" sldId="326"/>
            <ac:spMk id="10" creationId="{00000000-0000-0000-0000-000000000000}"/>
          </ac:spMkLst>
        </pc:spChg>
        <pc:spChg chg="del mod">
          <ac:chgData name="최 병철" userId="2b3a81acf9ab69e4" providerId="LiveId" clId="{8686891D-C143-4072-88C9-CDE88A55B84B}" dt="2020-07-31T05:11:23.089" v="3640" actId="478"/>
          <ac:spMkLst>
            <pc:docMk/>
            <pc:sldMk cId="3839483516" sldId="326"/>
            <ac:spMk id="11" creationId="{369EAC0B-1C76-41FF-BFBC-92CAA0A0B5DC}"/>
          </ac:spMkLst>
        </pc:spChg>
        <pc:spChg chg="add del">
          <ac:chgData name="최 병철" userId="2b3a81acf9ab69e4" providerId="LiveId" clId="{8686891D-C143-4072-88C9-CDE88A55B84B}" dt="2020-07-31T06:40:24.183" v="10871" actId="22"/>
          <ac:spMkLst>
            <pc:docMk/>
            <pc:sldMk cId="3839483516" sldId="326"/>
            <ac:spMk id="15" creationId="{F1DDAAC0-3C5D-4739-9933-80103C54B797}"/>
          </ac:spMkLst>
        </pc:spChg>
        <pc:spChg chg="add">
          <ac:chgData name="최 병철" userId="2b3a81acf9ab69e4" providerId="LiveId" clId="{8686891D-C143-4072-88C9-CDE88A55B84B}" dt="2020-07-31T06:40:59.823" v="10887" actId="22"/>
          <ac:spMkLst>
            <pc:docMk/>
            <pc:sldMk cId="3839483516" sldId="326"/>
            <ac:spMk id="16" creationId="{AF367651-9115-4E62-BFCC-3F082AEF52A5}"/>
          </ac:spMkLst>
        </pc:spChg>
        <pc:spChg chg="mod ord">
          <ac:chgData name="최 병철" userId="2b3a81acf9ab69e4" providerId="LiveId" clId="{8686891D-C143-4072-88C9-CDE88A55B84B}" dt="2020-07-31T06:38:43.923" v="10814" actId="1076"/>
          <ac:spMkLst>
            <pc:docMk/>
            <pc:sldMk cId="3839483516" sldId="326"/>
            <ac:spMk id="19" creationId="{43CF9BA7-2E5E-4433-A933-44B37609BD8D}"/>
          </ac:spMkLst>
        </pc:spChg>
        <pc:spChg chg="del">
          <ac:chgData name="최 병철" userId="2b3a81acf9ab69e4" providerId="LiveId" clId="{8686891D-C143-4072-88C9-CDE88A55B84B}" dt="2020-07-31T06:40:17.908" v="10867" actId="478"/>
          <ac:spMkLst>
            <pc:docMk/>
            <pc:sldMk cId="3839483516" sldId="326"/>
            <ac:spMk id="20" creationId="{00000000-0000-0000-0000-000000000000}"/>
          </ac:spMkLst>
        </pc:spChg>
        <pc:spChg chg="del">
          <ac:chgData name="최 병철" userId="2b3a81acf9ab69e4" providerId="LiveId" clId="{8686891D-C143-4072-88C9-CDE88A55B84B}" dt="2020-07-31T06:40:17.908" v="10867" actId="478"/>
          <ac:spMkLst>
            <pc:docMk/>
            <pc:sldMk cId="3839483516" sldId="326"/>
            <ac:spMk id="21" creationId="{00000000-0000-0000-0000-000000000000}"/>
          </ac:spMkLst>
        </pc:spChg>
        <pc:spChg chg="mod">
          <ac:chgData name="최 병철" userId="2b3a81acf9ab69e4" providerId="LiveId" clId="{8686891D-C143-4072-88C9-CDE88A55B84B}" dt="2020-07-31T06:40:26.969" v="10872"/>
          <ac:spMkLst>
            <pc:docMk/>
            <pc:sldMk cId="3839483516" sldId="326"/>
            <ac:spMk id="24" creationId="{988BA2B2-CC6A-4242-84C7-47D4735362FB}"/>
          </ac:spMkLst>
        </pc:spChg>
        <pc:spChg chg="mod">
          <ac:chgData name="최 병철" userId="2b3a81acf9ab69e4" providerId="LiveId" clId="{8686891D-C143-4072-88C9-CDE88A55B84B}" dt="2020-07-31T06:40:26.969" v="10872"/>
          <ac:spMkLst>
            <pc:docMk/>
            <pc:sldMk cId="3839483516" sldId="326"/>
            <ac:spMk id="25" creationId="{5E89F21B-CBF5-48B5-9BD1-EBF245F11AB3}"/>
          </ac:spMkLst>
        </pc:spChg>
        <pc:spChg chg="mod">
          <ac:chgData name="최 병철" userId="2b3a81acf9ab69e4" providerId="LiveId" clId="{8686891D-C143-4072-88C9-CDE88A55B84B}" dt="2020-07-31T06:40:26.969" v="10872"/>
          <ac:spMkLst>
            <pc:docMk/>
            <pc:sldMk cId="3839483516" sldId="326"/>
            <ac:spMk id="26" creationId="{854E73D5-07F8-42AC-AA57-2E6F256CE0CA}"/>
          </ac:spMkLst>
        </pc:spChg>
        <pc:spChg chg="mod">
          <ac:chgData name="최 병철" userId="2b3a81acf9ab69e4" providerId="LiveId" clId="{8686891D-C143-4072-88C9-CDE88A55B84B}" dt="2020-07-31T06:40:26.969" v="10872"/>
          <ac:spMkLst>
            <pc:docMk/>
            <pc:sldMk cId="3839483516" sldId="326"/>
            <ac:spMk id="27" creationId="{1C34D2D9-B71C-4A13-960C-680ACA14B2C1}"/>
          </ac:spMkLst>
        </pc:spChg>
        <pc:spChg chg="mod">
          <ac:chgData name="최 병철" userId="2b3a81acf9ab69e4" providerId="LiveId" clId="{8686891D-C143-4072-88C9-CDE88A55B84B}" dt="2020-07-31T06:40:26.969" v="10872"/>
          <ac:spMkLst>
            <pc:docMk/>
            <pc:sldMk cId="3839483516" sldId="326"/>
            <ac:spMk id="28" creationId="{34A6D720-EE6E-40F4-9C15-60857E827C41}"/>
          </ac:spMkLst>
        </pc:spChg>
        <pc:spChg chg="mod">
          <ac:chgData name="최 병철" userId="2b3a81acf9ab69e4" providerId="LiveId" clId="{8686891D-C143-4072-88C9-CDE88A55B84B}" dt="2020-07-31T06:40:26.969" v="10872"/>
          <ac:spMkLst>
            <pc:docMk/>
            <pc:sldMk cId="3839483516" sldId="326"/>
            <ac:spMk id="29" creationId="{8ED3A443-F51A-4AF9-A311-72BBC627E876}"/>
          </ac:spMkLst>
        </pc:spChg>
        <pc:spChg chg="mod">
          <ac:chgData name="최 병철" userId="2b3a81acf9ab69e4" providerId="LiveId" clId="{8686891D-C143-4072-88C9-CDE88A55B84B}" dt="2020-07-31T06:40:26.969" v="10872"/>
          <ac:spMkLst>
            <pc:docMk/>
            <pc:sldMk cId="3839483516" sldId="326"/>
            <ac:spMk id="30" creationId="{EFCE9EF3-AA3C-4685-B1F2-82844A7DB2EC}"/>
          </ac:spMkLst>
        </pc:spChg>
        <pc:spChg chg="mod">
          <ac:chgData name="최 병철" userId="2b3a81acf9ab69e4" providerId="LiveId" clId="{8686891D-C143-4072-88C9-CDE88A55B84B}" dt="2020-07-31T06:40:26.969" v="10872"/>
          <ac:spMkLst>
            <pc:docMk/>
            <pc:sldMk cId="3839483516" sldId="326"/>
            <ac:spMk id="31" creationId="{713D3764-1F04-4EA1-9522-887EF33C9BFC}"/>
          </ac:spMkLst>
        </pc:spChg>
        <pc:spChg chg="mod">
          <ac:chgData name="최 병철" userId="2b3a81acf9ab69e4" providerId="LiveId" clId="{8686891D-C143-4072-88C9-CDE88A55B84B}" dt="2020-07-31T06:40:26.969" v="10872"/>
          <ac:spMkLst>
            <pc:docMk/>
            <pc:sldMk cId="3839483516" sldId="326"/>
            <ac:spMk id="32" creationId="{453E736A-FC3B-4AC6-8BD8-CDED33788756}"/>
          </ac:spMkLst>
        </pc:spChg>
        <pc:grpChg chg="add mod">
          <ac:chgData name="최 병철" userId="2b3a81acf9ab69e4" providerId="LiveId" clId="{8686891D-C143-4072-88C9-CDE88A55B84B}" dt="2020-07-31T06:40:26.969" v="10872"/>
          <ac:grpSpMkLst>
            <pc:docMk/>
            <pc:sldMk cId="3839483516" sldId="326"/>
            <ac:grpSpMk id="23" creationId="{73D6E171-DE62-4092-8ABB-7F8D9A9690DE}"/>
          </ac:grpSpMkLst>
        </pc:grpChg>
        <pc:picChg chg="add">
          <ac:chgData name="최 병철" userId="2b3a81acf9ab69e4" providerId="LiveId" clId="{8686891D-C143-4072-88C9-CDE88A55B84B}" dt="2020-07-31T05:10:07.650" v="3362" actId="22"/>
          <ac:picMkLst>
            <pc:docMk/>
            <pc:sldMk cId="3839483516" sldId="326"/>
            <ac:picMk id="2" creationId="{8762B924-6E67-4938-86D3-76015B34AE0A}"/>
          </ac:picMkLst>
        </pc:picChg>
        <pc:picChg chg="mod">
          <ac:chgData name="최 병철" userId="2b3a81acf9ab69e4" providerId="LiveId" clId="{8686891D-C143-4072-88C9-CDE88A55B84B}" dt="2020-07-31T06:37:28.170" v="10799" actId="14100"/>
          <ac:picMkLst>
            <pc:docMk/>
            <pc:sldMk cId="3839483516" sldId="326"/>
            <ac:picMk id="12" creationId="{D2A20F84-38EE-41CF-A888-C4927E91B303}"/>
          </ac:picMkLst>
        </pc:picChg>
      </pc:sldChg>
      <pc:sldChg chg="addSp delSp modSp add mod ord delCm">
        <pc:chgData name="최 병철" userId="2b3a81acf9ab69e4" providerId="LiveId" clId="{8686891D-C143-4072-88C9-CDE88A55B84B}" dt="2020-07-31T06:40:57.026" v="10885" actId="22"/>
        <pc:sldMkLst>
          <pc:docMk/>
          <pc:sldMk cId="2680525220" sldId="327"/>
        </pc:sldMkLst>
        <pc:spChg chg="add del mod">
          <ac:chgData name="최 병철" userId="2b3a81acf9ab69e4" providerId="LiveId" clId="{8686891D-C143-4072-88C9-CDE88A55B84B}" dt="2020-07-31T06:30:49.565" v="10653" actId="478"/>
          <ac:spMkLst>
            <pc:docMk/>
            <pc:sldMk cId="2680525220" sldId="327"/>
            <ac:spMk id="5" creationId="{58831EF2-EAAF-4399-9077-01C84AE2FDF0}"/>
          </ac:spMkLst>
        </pc:spChg>
        <pc:spChg chg="del">
          <ac:chgData name="최 병철" userId="2b3a81acf9ab69e4" providerId="LiveId" clId="{8686891D-C143-4072-88C9-CDE88A55B84B}" dt="2020-07-31T06:40:53.046" v="10882" actId="478"/>
          <ac:spMkLst>
            <pc:docMk/>
            <pc:sldMk cId="2680525220" sldId="327"/>
            <ac:spMk id="7" creationId="{00000000-0000-0000-0000-000000000000}"/>
          </ac:spMkLst>
        </pc:spChg>
        <pc:spChg chg="del">
          <ac:chgData name="최 병철" userId="2b3a81acf9ab69e4" providerId="LiveId" clId="{8686891D-C143-4072-88C9-CDE88A55B84B}" dt="2020-07-31T06:30:45.463" v="10652" actId="478"/>
          <ac:spMkLst>
            <pc:docMk/>
            <pc:sldMk cId="2680525220" sldId="327"/>
            <ac:spMk id="8" creationId="{AED23382-C997-439A-A407-8234764786B4}"/>
          </ac:spMkLst>
        </pc:spChg>
        <pc:spChg chg="add del">
          <ac:chgData name="최 병철" userId="2b3a81acf9ab69e4" providerId="LiveId" clId="{8686891D-C143-4072-88C9-CDE88A55B84B}" dt="2020-07-31T06:39:49.124" v="10864" actId="478"/>
          <ac:spMkLst>
            <pc:docMk/>
            <pc:sldMk cId="2680525220" sldId="327"/>
            <ac:spMk id="9" creationId="{2BA1B7DB-21A2-4864-B04D-8FAE0433C31D}"/>
          </ac:spMkLst>
        </pc:spChg>
        <pc:spChg chg="del">
          <ac:chgData name="최 병철" userId="2b3a81acf9ab69e4" providerId="LiveId" clId="{8686891D-C143-4072-88C9-CDE88A55B84B}" dt="2020-07-31T06:30:45.463" v="10652" actId="478"/>
          <ac:spMkLst>
            <pc:docMk/>
            <pc:sldMk cId="2680525220" sldId="327"/>
            <ac:spMk id="10" creationId="{00000000-0000-0000-0000-000000000000}"/>
          </ac:spMkLst>
        </pc:spChg>
        <pc:spChg chg="mod">
          <ac:chgData name="최 병철" userId="2b3a81acf9ab69e4" providerId="LiveId" clId="{8686891D-C143-4072-88C9-CDE88A55B84B}" dt="2020-07-31T06:37:26.457" v="10798" actId="1076"/>
          <ac:spMkLst>
            <pc:docMk/>
            <pc:sldMk cId="2680525220" sldId="327"/>
            <ac:spMk id="11" creationId="{369EAC0B-1C76-41FF-BFBC-92CAA0A0B5DC}"/>
          </ac:spMkLst>
        </pc:spChg>
        <pc:spChg chg="add">
          <ac:chgData name="최 병철" userId="2b3a81acf9ab69e4" providerId="LiveId" clId="{8686891D-C143-4072-88C9-CDE88A55B84B}" dt="2020-07-31T06:39:49.604" v="10865" actId="22"/>
          <ac:spMkLst>
            <pc:docMk/>
            <pc:sldMk cId="2680525220" sldId="327"/>
            <ac:spMk id="14" creationId="{7B9C21B2-FD76-4DC4-9B4C-94881B215B60}"/>
          </ac:spMkLst>
        </pc:spChg>
        <pc:spChg chg="mod">
          <ac:chgData name="최 병철" userId="2b3a81acf9ab69e4" providerId="LiveId" clId="{8686891D-C143-4072-88C9-CDE88A55B84B}" dt="2020-07-31T06:31:07.292" v="10657"/>
          <ac:spMkLst>
            <pc:docMk/>
            <pc:sldMk cId="2680525220" sldId="327"/>
            <ac:spMk id="18" creationId="{7F75851E-F2B3-4AB0-B77B-D828E9F82FE0}"/>
          </ac:spMkLst>
        </pc:spChg>
        <pc:spChg chg="mod ord">
          <ac:chgData name="최 병철" userId="2b3a81acf9ab69e4" providerId="LiveId" clId="{8686891D-C143-4072-88C9-CDE88A55B84B}" dt="2020-07-31T06:38:54.831" v="10821" actId="1076"/>
          <ac:spMkLst>
            <pc:docMk/>
            <pc:sldMk cId="2680525220" sldId="327"/>
            <ac:spMk id="19" creationId="{43CF9BA7-2E5E-4433-A933-44B37609BD8D}"/>
          </ac:spMkLst>
        </pc:spChg>
        <pc:spChg chg="del">
          <ac:chgData name="최 병철" userId="2b3a81acf9ab69e4" providerId="LiveId" clId="{8686891D-C143-4072-88C9-CDE88A55B84B}" dt="2020-07-31T06:31:01.583" v="10655" actId="478"/>
          <ac:spMkLst>
            <pc:docMk/>
            <pc:sldMk cId="2680525220" sldId="327"/>
            <ac:spMk id="20" creationId="{00000000-0000-0000-0000-000000000000}"/>
          </ac:spMkLst>
        </pc:spChg>
        <pc:spChg chg="del">
          <ac:chgData name="최 병철" userId="2b3a81acf9ab69e4" providerId="LiveId" clId="{8686891D-C143-4072-88C9-CDE88A55B84B}" dt="2020-07-31T06:31:01.583" v="10655" actId="478"/>
          <ac:spMkLst>
            <pc:docMk/>
            <pc:sldMk cId="2680525220" sldId="327"/>
            <ac:spMk id="21" creationId="{00000000-0000-0000-0000-000000000000}"/>
          </ac:spMkLst>
        </pc:spChg>
        <pc:spChg chg="mod">
          <ac:chgData name="최 병철" userId="2b3a81acf9ab69e4" providerId="LiveId" clId="{8686891D-C143-4072-88C9-CDE88A55B84B}" dt="2020-07-31T06:31:07.292" v="10657"/>
          <ac:spMkLst>
            <pc:docMk/>
            <pc:sldMk cId="2680525220" sldId="327"/>
            <ac:spMk id="22" creationId="{EA1359CD-6906-4EBD-8CA2-C3837271F86A}"/>
          </ac:spMkLst>
        </pc:spChg>
        <pc:spChg chg="mod">
          <ac:chgData name="최 병철" userId="2b3a81acf9ab69e4" providerId="LiveId" clId="{8686891D-C143-4072-88C9-CDE88A55B84B}" dt="2020-07-31T06:31:07.292" v="10657"/>
          <ac:spMkLst>
            <pc:docMk/>
            <pc:sldMk cId="2680525220" sldId="327"/>
            <ac:spMk id="23" creationId="{161CE777-96D2-49FE-8CDE-6B49A162ED17}"/>
          </ac:spMkLst>
        </pc:spChg>
        <pc:spChg chg="mod">
          <ac:chgData name="최 병철" userId="2b3a81acf9ab69e4" providerId="LiveId" clId="{8686891D-C143-4072-88C9-CDE88A55B84B}" dt="2020-07-31T06:31:07.292" v="10657"/>
          <ac:spMkLst>
            <pc:docMk/>
            <pc:sldMk cId="2680525220" sldId="327"/>
            <ac:spMk id="24" creationId="{7DF73D24-BAF5-4CA5-9648-109E3F59DCA3}"/>
          </ac:spMkLst>
        </pc:spChg>
        <pc:spChg chg="mod">
          <ac:chgData name="최 병철" userId="2b3a81acf9ab69e4" providerId="LiveId" clId="{8686891D-C143-4072-88C9-CDE88A55B84B}" dt="2020-07-31T06:31:07.292" v="10657"/>
          <ac:spMkLst>
            <pc:docMk/>
            <pc:sldMk cId="2680525220" sldId="327"/>
            <ac:spMk id="25" creationId="{339937DA-2181-490E-A559-26ACEBE113EE}"/>
          </ac:spMkLst>
        </pc:spChg>
        <pc:spChg chg="mod">
          <ac:chgData name="최 병철" userId="2b3a81acf9ab69e4" providerId="LiveId" clId="{8686891D-C143-4072-88C9-CDE88A55B84B}" dt="2020-07-31T06:31:07.292" v="10657"/>
          <ac:spMkLst>
            <pc:docMk/>
            <pc:sldMk cId="2680525220" sldId="327"/>
            <ac:spMk id="26" creationId="{AB7F6A8B-15FE-4FB3-A6EF-F0DCE53416E0}"/>
          </ac:spMkLst>
        </pc:spChg>
        <pc:spChg chg="mod">
          <ac:chgData name="최 병철" userId="2b3a81acf9ab69e4" providerId="LiveId" clId="{8686891D-C143-4072-88C9-CDE88A55B84B}" dt="2020-07-31T06:31:07.292" v="10657"/>
          <ac:spMkLst>
            <pc:docMk/>
            <pc:sldMk cId="2680525220" sldId="327"/>
            <ac:spMk id="27" creationId="{B136A7F3-41B8-4334-80B9-34F64822712C}"/>
          </ac:spMkLst>
        </pc:spChg>
        <pc:spChg chg="mod">
          <ac:chgData name="최 병철" userId="2b3a81acf9ab69e4" providerId="LiveId" clId="{8686891D-C143-4072-88C9-CDE88A55B84B}" dt="2020-07-31T06:31:07.292" v="10657"/>
          <ac:spMkLst>
            <pc:docMk/>
            <pc:sldMk cId="2680525220" sldId="327"/>
            <ac:spMk id="28" creationId="{868861D0-C6EC-4D15-A23B-F65ADF826A33}"/>
          </ac:spMkLst>
        </pc:spChg>
        <pc:spChg chg="mod">
          <ac:chgData name="최 병철" userId="2b3a81acf9ab69e4" providerId="LiveId" clId="{8686891D-C143-4072-88C9-CDE88A55B84B}" dt="2020-07-31T06:31:07.292" v="10657"/>
          <ac:spMkLst>
            <pc:docMk/>
            <pc:sldMk cId="2680525220" sldId="327"/>
            <ac:spMk id="29" creationId="{FAFE8828-5F4B-4B08-ACCB-BA6EA5B1CF50}"/>
          </ac:spMkLst>
        </pc:spChg>
        <pc:spChg chg="add del">
          <ac:chgData name="최 병철" userId="2b3a81acf9ab69e4" providerId="LiveId" clId="{8686891D-C143-4072-88C9-CDE88A55B84B}" dt="2020-07-31T06:40:54.533" v="10884" actId="22"/>
          <ac:spMkLst>
            <pc:docMk/>
            <pc:sldMk cId="2680525220" sldId="327"/>
            <ac:spMk id="32" creationId="{CB912820-6F84-4458-84F0-8C93F076E033}"/>
          </ac:spMkLst>
        </pc:spChg>
        <pc:spChg chg="add">
          <ac:chgData name="최 병철" userId="2b3a81acf9ab69e4" providerId="LiveId" clId="{8686891D-C143-4072-88C9-CDE88A55B84B}" dt="2020-07-31T06:40:57.026" v="10885" actId="22"/>
          <ac:spMkLst>
            <pc:docMk/>
            <pc:sldMk cId="2680525220" sldId="327"/>
            <ac:spMk id="34" creationId="{7296A1D4-1EFC-4D65-B9DB-AB94B42FA2AD}"/>
          </ac:spMkLst>
        </pc:spChg>
        <pc:grpChg chg="add mod">
          <ac:chgData name="최 병철" userId="2b3a81acf9ab69e4" providerId="LiveId" clId="{8686891D-C143-4072-88C9-CDE88A55B84B}" dt="2020-07-31T06:40:20.502" v="10869" actId="1076"/>
          <ac:grpSpMkLst>
            <pc:docMk/>
            <pc:sldMk cId="2680525220" sldId="327"/>
            <ac:grpSpMk id="17" creationId="{DED1F14E-0F90-4806-9E1C-AB1EA254D0FE}"/>
          </ac:grpSpMkLst>
        </pc:grpChg>
        <pc:picChg chg="add mod">
          <ac:chgData name="최 병철" userId="2b3a81acf9ab69e4" providerId="LiveId" clId="{8686891D-C143-4072-88C9-CDE88A55B84B}" dt="2020-07-31T06:37:26.457" v="10798" actId="1076"/>
          <ac:picMkLst>
            <pc:docMk/>
            <pc:sldMk cId="2680525220" sldId="327"/>
            <ac:picMk id="2" creationId="{AA92B601-6F82-448A-9044-1384C6661B50}"/>
          </ac:picMkLst>
        </pc:picChg>
        <pc:picChg chg="mod">
          <ac:chgData name="최 병철" userId="2b3a81acf9ab69e4" providerId="LiveId" clId="{8686891D-C143-4072-88C9-CDE88A55B84B}" dt="2020-07-31T06:37:23.488" v="10797" actId="1076"/>
          <ac:picMkLst>
            <pc:docMk/>
            <pc:sldMk cId="2680525220" sldId="327"/>
            <ac:picMk id="3" creationId="{BCD743A3-086B-4D46-8E73-FBC09C07FDA6}"/>
          </ac:picMkLst>
        </pc:picChg>
        <pc:picChg chg="add del mod">
          <ac:chgData name="최 병철" userId="2b3a81acf9ab69e4" providerId="LiveId" clId="{8686891D-C143-4072-88C9-CDE88A55B84B}" dt="2020-07-31T06:37:19.396" v="10794" actId="22"/>
          <ac:picMkLst>
            <pc:docMk/>
            <pc:sldMk cId="2680525220" sldId="327"/>
            <ac:picMk id="13" creationId="{F489BB0D-1E8B-4B74-A78E-B3AB2494DCD5}"/>
          </ac:picMkLst>
        </pc:picChg>
      </pc:sldChg>
      <pc:sldChg chg="addSp delSp modSp add mod delCm">
        <pc:chgData name="최 병철" userId="2b3a81acf9ab69e4" providerId="LiveId" clId="{8686891D-C143-4072-88C9-CDE88A55B84B}" dt="2020-07-31T06:53:45.951" v="12502" actId="1076"/>
        <pc:sldMkLst>
          <pc:docMk/>
          <pc:sldMk cId="508844129" sldId="328"/>
        </pc:sldMkLst>
        <pc:spChg chg="add del mod">
          <ac:chgData name="최 병철" userId="2b3a81acf9ab69e4" providerId="LiveId" clId="{8686891D-C143-4072-88C9-CDE88A55B84B}" dt="2020-07-31T06:40:46.259" v="10881" actId="478"/>
          <ac:spMkLst>
            <pc:docMk/>
            <pc:sldMk cId="508844129" sldId="328"/>
            <ac:spMk id="5" creationId="{E57D7C8E-4B7F-4771-BB09-BE65DE805EFE}"/>
          </ac:spMkLst>
        </pc:spChg>
        <pc:spChg chg="del">
          <ac:chgData name="최 병철" userId="2b3a81acf9ab69e4" providerId="LiveId" clId="{8686891D-C143-4072-88C9-CDE88A55B84B}" dt="2020-07-31T06:41:02.343" v="10888" actId="478"/>
          <ac:spMkLst>
            <pc:docMk/>
            <pc:sldMk cId="508844129" sldId="328"/>
            <ac:spMk id="7" creationId="{00000000-0000-0000-0000-000000000000}"/>
          </ac:spMkLst>
        </pc:spChg>
        <pc:spChg chg="del mod">
          <ac:chgData name="최 병철" userId="2b3a81acf9ab69e4" providerId="LiveId" clId="{8686891D-C143-4072-88C9-CDE88A55B84B}" dt="2020-07-31T06:40:42.300" v="10878" actId="478"/>
          <ac:spMkLst>
            <pc:docMk/>
            <pc:sldMk cId="508844129" sldId="328"/>
            <ac:spMk id="8" creationId="{AED23382-C997-439A-A407-8234764786B4}"/>
          </ac:spMkLst>
        </pc:spChg>
        <pc:spChg chg="add">
          <ac:chgData name="최 병철" userId="2b3a81acf9ab69e4" providerId="LiveId" clId="{8686891D-C143-4072-88C9-CDE88A55B84B}" dt="2020-07-31T06:41:02.605" v="10889" actId="22"/>
          <ac:spMkLst>
            <pc:docMk/>
            <pc:sldMk cId="508844129" sldId="328"/>
            <ac:spMk id="9" creationId="{0B064E85-7295-4D20-A13A-3A9640B0FD9F}"/>
          </ac:spMkLst>
        </pc:spChg>
        <pc:spChg chg="del mod">
          <ac:chgData name="최 병철" userId="2b3a81acf9ab69e4" providerId="LiveId" clId="{8686891D-C143-4072-88C9-CDE88A55B84B}" dt="2020-07-31T06:40:43.400" v="10879" actId="478"/>
          <ac:spMkLst>
            <pc:docMk/>
            <pc:sldMk cId="508844129" sldId="328"/>
            <ac:spMk id="10" creationId="{00000000-0000-0000-0000-000000000000}"/>
          </ac:spMkLst>
        </pc:spChg>
        <pc:spChg chg="mod">
          <ac:chgData name="최 병철" userId="2b3a81acf9ab69e4" providerId="LiveId" clId="{8686891D-C143-4072-88C9-CDE88A55B84B}" dt="2020-07-31T06:53:45.951" v="12502" actId="1076"/>
          <ac:spMkLst>
            <pc:docMk/>
            <pc:sldMk cId="508844129" sldId="328"/>
            <ac:spMk id="11" creationId="{369EAC0B-1C76-41FF-BFBC-92CAA0A0B5DC}"/>
          </ac:spMkLst>
        </pc:spChg>
        <pc:spChg chg="mod">
          <ac:chgData name="최 병철" userId="2b3a81acf9ab69e4" providerId="LiveId" clId="{8686891D-C143-4072-88C9-CDE88A55B84B}" dt="2020-07-31T06:40:38.243" v="10875"/>
          <ac:spMkLst>
            <pc:docMk/>
            <pc:sldMk cId="508844129" sldId="328"/>
            <ac:spMk id="14" creationId="{6FC5C9FA-7D00-42A2-8D0A-A60086CF31C3}"/>
          </ac:spMkLst>
        </pc:spChg>
        <pc:spChg chg="mod">
          <ac:chgData name="최 병철" userId="2b3a81acf9ab69e4" providerId="LiveId" clId="{8686891D-C143-4072-88C9-CDE88A55B84B}" dt="2020-07-31T06:40:38.243" v="10875"/>
          <ac:spMkLst>
            <pc:docMk/>
            <pc:sldMk cId="508844129" sldId="328"/>
            <ac:spMk id="15" creationId="{C0C21C0B-96A9-41A9-9D99-9E51725614D9}"/>
          </ac:spMkLst>
        </pc:spChg>
        <pc:spChg chg="mod">
          <ac:chgData name="최 병철" userId="2b3a81acf9ab69e4" providerId="LiveId" clId="{8686891D-C143-4072-88C9-CDE88A55B84B}" dt="2020-07-31T06:40:38.243" v="10875"/>
          <ac:spMkLst>
            <pc:docMk/>
            <pc:sldMk cId="508844129" sldId="328"/>
            <ac:spMk id="16" creationId="{ECAF978A-A77E-4F88-A8F1-7E698330AA99}"/>
          </ac:spMkLst>
        </pc:spChg>
        <pc:spChg chg="mod">
          <ac:chgData name="최 병철" userId="2b3a81acf9ab69e4" providerId="LiveId" clId="{8686891D-C143-4072-88C9-CDE88A55B84B}" dt="2020-07-31T06:40:38.243" v="10875"/>
          <ac:spMkLst>
            <pc:docMk/>
            <pc:sldMk cId="508844129" sldId="328"/>
            <ac:spMk id="17" creationId="{B02024EF-24F6-41AD-B03D-31C985536A20}"/>
          </ac:spMkLst>
        </pc:spChg>
        <pc:spChg chg="mod">
          <ac:chgData name="최 병철" userId="2b3a81acf9ab69e4" providerId="LiveId" clId="{8686891D-C143-4072-88C9-CDE88A55B84B}" dt="2020-07-31T06:40:38.243" v="10875"/>
          <ac:spMkLst>
            <pc:docMk/>
            <pc:sldMk cId="508844129" sldId="328"/>
            <ac:spMk id="18" creationId="{0FA25E42-8D74-4A61-BFE9-2ADE0A67FB29}"/>
          </ac:spMkLst>
        </pc:spChg>
        <pc:spChg chg="del">
          <ac:chgData name="최 병철" userId="2b3a81acf9ab69e4" providerId="LiveId" clId="{8686891D-C143-4072-88C9-CDE88A55B84B}" dt="2020-07-31T06:40:31.059" v="10873" actId="478"/>
          <ac:spMkLst>
            <pc:docMk/>
            <pc:sldMk cId="508844129" sldId="328"/>
            <ac:spMk id="20" creationId="{00000000-0000-0000-0000-000000000000}"/>
          </ac:spMkLst>
        </pc:spChg>
        <pc:spChg chg="del">
          <ac:chgData name="최 병철" userId="2b3a81acf9ab69e4" providerId="LiveId" clId="{8686891D-C143-4072-88C9-CDE88A55B84B}" dt="2020-07-31T06:40:31.059" v="10873" actId="478"/>
          <ac:spMkLst>
            <pc:docMk/>
            <pc:sldMk cId="508844129" sldId="328"/>
            <ac:spMk id="21" creationId="{00000000-0000-0000-0000-000000000000}"/>
          </ac:spMkLst>
        </pc:spChg>
        <pc:spChg chg="mod">
          <ac:chgData name="최 병철" userId="2b3a81acf9ab69e4" providerId="LiveId" clId="{8686891D-C143-4072-88C9-CDE88A55B84B}" dt="2020-07-31T06:40:38.243" v="10875"/>
          <ac:spMkLst>
            <pc:docMk/>
            <pc:sldMk cId="508844129" sldId="328"/>
            <ac:spMk id="22" creationId="{4C2262B3-34A9-4F82-9031-7F98EA74998E}"/>
          </ac:spMkLst>
        </pc:spChg>
        <pc:spChg chg="mod">
          <ac:chgData name="최 병철" userId="2b3a81acf9ab69e4" providerId="LiveId" clId="{8686891D-C143-4072-88C9-CDE88A55B84B}" dt="2020-07-31T06:40:38.243" v="10875"/>
          <ac:spMkLst>
            <pc:docMk/>
            <pc:sldMk cId="508844129" sldId="328"/>
            <ac:spMk id="23" creationId="{07A175F9-F129-42DB-81B5-6658E554BAC9}"/>
          </ac:spMkLst>
        </pc:spChg>
        <pc:spChg chg="mod">
          <ac:chgData name="최 병철" userId="2b3a81acf9ab69e4" providerId="LiveId" clId="{8686891D-C143-4072-88C9-CDE88A55B84B}" dt="2020-07-31T06:40:38.243" v="10875"/>
          <ac:spMkLst>
            <pc:docMk/>
            <pc:sldMk cId="508844129" sldId="328"/>
            <ac:spMk id="24" creationId="{01B34CAB-49D8-4EB1-8A89-83C29165FA23}"/>
          </ac:spMkLst>
        </pc:spChg>
        <pc:spChg chg="mod">
          <ac:chgData name="최 병철" userId="2b3a81acf9ab69e4" providerId="LiveId" clId="{8686891D-C143-4072-88C9-CDE88A55B84B}" dt="2020-07-31T06:40:38.243" v="10875"/>
          <ac:spMkLst>
            <pc:docMk/>
            <pc:sldMk cId="508844129" sldId="328"/>
            <ac:spMk id="25" creationId="{5F5C51DE-9164-48D8-B174-535511A7C7C8}"/>
          </ac:spMkLst>
        </pc:spChg>
        <pc:grpChg chg="add mod">
          <ac:chgData name="최 병철" userId="2b3a81acf9ab69e4" providerId="LiveId" clId="{8686891D-C143-4072-88C9-CDE88A55B84B}" dt="2020-07-31T06:40:38.243" v="10875"/>
          <ac:grpSpMkLst>
            <pc:docMk/>
            <pc:sldMk cId="508844129" sldId="328"/>
            <ac:grpSpMk id="13" creationId="{177D80F9-65B3-4793-ADD5-53FFB75EF856}"/>
          </ac:grpSpMkLst>
        </pc:grpChg>
        <pc:picChg chg="add mod">
          <ac:chgData name="최 병철" userId="2b3a81acf9ab69e4" providerId="LiveId" clId="{8686891D-C143-4072-88C9-CDE88A55B84B}" dt="2020-07-31T06:43:50.141" v="10939" actId="368"/>
          <ac:picMkLst>
            <pc:docMk/>
            <pc:sldMk cId="508844129" sldId="328"/>
            <ac:picMk id="2" creationId="{FBAAFF17-CF8B-4D49-AB42-140BD6DFD49B}"/>
          </ac:picMkLst>
        </pc:picChg>
        <pc:picChg chg="mod">
          <ac:chgData name="최 병철" userId="2b3a81acf9ab69e4" providerId="LiveId" clId="{8686891D-C143-4072-88C9-CDE88A55B84B}" dt="2020-07-31T05:13:28.426" v="4142" actId="1035"/>
          <ac:picMkLst>
            <pc:docMk/>
            <pc:sldMk cId="508844129" sldId="328"/>
            <ac:picMk id="3" creationId="{46092C17-2789-4409-AC5A-BE827B4D2F1F}"/>
          </ac:picMkLst>
        </pc:picChg>
      </pc:sldChg>
      <pc:sldChg chg="add del ord">
        <pc:chgData name="최 병철" userId="2b3a81acf9ab69e4" providerId="LiveId" clId="{8686891D-C143-4072-88C9-CDE88A55B84B}" dt="2020-07-31T05:14:40.696" v="4150" actId="47"/>
        <pc:sldMkLst>
          <pc:docMk/>
          <pc:sldMk cId="2761947276" sldId="329"/>
        </pc:sldMkLst>
      </pc:sldChg>
      <pc:sldChg chg="addSp delSp modSp add mod delCm">
        <pc:chgData name="최 병철" userId="2b3a81acf9ab69e4" providerId="LiveId" clId="{8686891D-C143-4072-88C9-CDE88A55B84B}" dt="2020-07-31T06:56:32.259" v="12554" actId="22"/>
        <pc:sldMkLst>
          <pc:docMk/>
          <pc:sldMk cId="1419927443" sldId="330"/>
        </pc:sldMkLst>
        <pc:spChg chg="add mod">
          <ac:chgData name="최 병철" userId="2b3a81acf9ab69e4" providerId="LiveId" clId="{8686891D-C143-4072-88C9-CDE88A55B84B}" dt="2020-07-31T05:21:25.248" v="4947" actId="1076"/>
          <ac:spMkLst>
            <pc:docMk/>
            <pc:sldMk cId="1419927443" sldId="330"/>
            <ac:spMk id="4" creationId="{30157552-5EB6-4E0C-8307-449BA2068D4E}"/>
          </ac:spMkLst>
        </pc:spChg>
        <pc:spChg chg="add del">
          <ac:chgData name="최 병철" userId="2b3a81acf9ab69e4" providerId="LiveId" clId="{8686891D-C143-4072-88C9-CDE88A55B84B}" dt="2020-07-31T06:56:32.069" v="12553" actId="478"/>
          <ac:spMkLst>
            <pc:docMk/>
            <pc:sldMk cId="1419927443" sldId="330"/>
            <ac:spMk id="7" creationId="{00000000-0000-0000-0000-000000000000}"/>
          </ac:spMkLst>
        </pc:spChg>
        <pc:spChg chg="del mod">
          <ac:chgData name="최 병철" userId="2b3a81acf9ab69e4" providerId="LiveId" clId="{8686891D-C143-4072-88C9-CDE88A55B84B}" dt="2020-07-31T06:55:09.384" v="12522" actId="478"/>
          <ac:spMkLst>
            <pc:docMk/>
            <pc:sldMk cId="1419927443" sldId="330"/>
            <ac:spMk id="8" creationId="{AED23382-C997-439A-A407-8234764786B4}"/>
          </ac:spMkLst>
        </pc:spChg>
        <pc:spChg chg="del">
          <ac:chgData name="최 병철" userId="2b3a81acf9ab69e4" providerId="LiveId" clId="{8686891D-C143-4072-88C9-CDE88A55B84B}" dt="2020-07-31T06:55:10.990" v="12523" actId="478"/>
          <ac:spMkLst>
            <pc:docMk/>
            <pc:sldMk cId="1419927443" sldId="330"/>
            <ac:spMk id="10" creationId="{00000000-0000-0000-0000-000000000000}"/>
          </ac:spMkLst>
        </pc:spChg>
        <pc:spChg chg="mod ord">
          <ac:chgData name="최 병철" userId="2b3a81acf9ab69e4" providerId="LiveId" clId="{8686891D-C143-4072-88C9-CDE88A55B84B}" dt="2020-07-31T05:22:28.501" v="4959" actId="14100"/>
          <ac:spMkLst>
            <pc:docMk/>
            <pc:sldMk cId="1419927443" sldId="330"/>
            <ac:spMk id="11" creationId="{369EAC0B-1C76-41FF-BFBC-92CAA0A0B5DC}"/>
          </ac:spMkLst>
        </pc:spChg>
        <pc:spChg chg="add del mod">
          <ac:chgData name="최 병철" userId="2b3a81acf9ab69e4" providerId="LiveId" clId="{8686891D-C143-4072-88C9-CDE88A55B84B}" dt="2020-07-31T06:55:14.102" v="12525" actId="478"/>
          <ac:spMkLst>
            <pc:docMk/>
            <pc:sldMk cId="1419927443" sldId="330"/>
            <ac:spMk id="15" creationId="{A80C42C5-0F38-44DB-9A6E-504086B47673}"/>
          </ac:spMkLst>
        </pc:spChg>
        <pc:spChg chg="add mod">
          <ac:chgData name="최 병철" userId="2b3a81acf9ab69e4" providerId="LiveId" clId="{8686891D-C143-4072-88C9-CDE88A55B84B}" dt="2020-07-31T06:56:13.369" v="12546" actId="20577"/>
          <ac:spMkLst>
            <pc:docMk/>
            <pc:sldMk cId="1419927443" sldId="330"/>
            <ac:spMk id="17" creationId="{1FD5CEC3-60D7-44D3-AE5E-1B2AE445F854}"/>
          </ac:spMkLst>
        </pc:spChg>
        <pc:spChg chg="del">
          <ac:chgData name="최 병철" userId="2b3a81acf9ab69e4" providerId="LiveId" clId="{8686891D-C143-4072-88C9-CDE88A55B84B}" dt="2020-07-31T05:15:25.312" v="4195" actId="478"/>
          <ac:spMkLst>
            <pc:docMk/>
            <pc:sldMk cId="1419927443" sldId="330"/>
            <ac:spMk id="19" creationId="{43CF9BA7-2E5E-4433-A933-44B37609BD8D}"/>
          </ac:spMkLst>
        </pc:spChg>
        <pc:spChg chg="del">
          <ac:chgData name="최 병철" userId="2b3a81acf9ab69e4" providerId="LiveId" clId="{8686891D-C143-4072-88C9-CDE88A55B84B}" dt="2020-07-31T06:51:34.826" v="12348" actId="478"/>
          <ac:spMkLst>
            <pc:docMk/>
            <pc:sldMk cId="1419927443" sldId="330"/>
            <ac:spMk id="20" creationId="{00000000-0000-0000-0000-000000000000}"/>
          </ac:spMkLst>
        </pc:spChg>
        <pc:spChg chg="del">
          <ac:chgData name="최 병철" userId="2b3a81acf9ab69e4" providerId="LiveId" clId="{8686891D-C143-4072-88C9-CDE88A55B84B}" dt="2020-07-31T06:51:34.826" v="12348" actId="478"/>
          <ac:spMkLst>
            <pc:docMk/>
            <pc:sldMk cId="1419927443" sldId="330"/>
            <ac:spMk id="21" creationId="{00000000-0000-0000-0000-000000000000}"/>
          </ac:spMkLst>
        </pc:spChg>
        <pc:spChg chg="mod">
          <ac:chgData name="최 병철" userId="2b3a81acf9ab69e4" providerId="LiveId" clId="{8686891D-C143-4072-88C9-CDE88A55B84B}" dt="2020-07-31T06:55:22.096" v="12528"/>
          <ac:spMkLst>
            <pc:docMk/>
            <pc:sldMk cId="1419927443" sldId="330"/>
            <ac:spMk id="25" creationId="{05877126-9903-42A2-B994-6ED8350BFE61}"/>
          </ac:spMkLst>
        </pc:spChg>
        <pc:spChg chg="mod">
          <ac:chgData name="최 병철" userId="2b3a81acf9ab69e4" providerId="LiveId" clId="{8686891D-C143-4072-88C9-CDE88A55B84B}" dt="2020-07-31T06:55:22.096" v="12528"/>
          <ac:spMkLst>
            <pc:docMk/>
            <pc:sldMk cId="1419927443" sldId="330"/>
            <ac:spMk id="26" creationId="{D9B4EFEE-6356-4885-AB0A-9C97A3D8294D}"/>
          </ac:spMkLst>
        </pc:spChg>
        <pc:spChg chg="mod">
          <ac:chgData name="최 병철" userId="2b3a81acf9ab69e4" providerId="LiveId" clId="{8686891D-C143-4072-88C9-CDE88A55B84B}" dt="2020-07-31T06:55:22.096" v="12528"/>
          <ac:spMkLst>
            <pc:docMk/>
            <pc:sldMk cId="1419927443" sldId="330"/>
            <ac:spMk id="27" creationId="{1A89E37D-79CA-4547-B707-CCBF6DD2F6DE}"/>
          </ac:spMkLst>
        </pc:spChg>
        <pc:spChg chg="mod">
          <ac:chgData name="최 병철" userId="2b3a81acf9ab69e4" providerId="LiveId" clId="{8686891D-C143-4072-88C9-CDE88A55B84B}" dt="2020-07-31T06:55:22.096" v="12528"/>
          <ac:spMkLst>
            <pc:docMk/>
            <pc:sldMk cId="1419927443" sldId="330"/>
            <ac:spMk id="28" creationId="{73C4ACE6-4BBB-4EA2-81B0-3FE6BE02189A}"/>
          </ac:spMkLst>
        </pc:spChg>
        <pc:spChg chg="mod">
          <ac:chgData name="최 병철" userId="2b3a81acf9ab69e4" providerId="LiveId" clId="{8686891D-C143-4072-88C9-CDE88A55B84B}" dt="2020-07-31T06:55:22.096" v="12528"/>
          <ac:spMkLst>
            <pc:docMk/>
            <pc:sldMk cId="1419927443" sldId="330"/>
            <ac:spMk id="29" creationId="{8FFE68B2-AF3A-4679-A085-F0FDB5A0E226}"/>
          </ac:spMkLst>
        </pc:spChg>
        <pc:spChg chg="mod">
          <ac:chgData name="최 병철" userId="2b3a81acf9ab69e4" providerId="LiveId" clId="{8686891D-C143-4072-88C9-CDE88A55B84B}" dt="2020-07-31T06:55:29.227" v="12529" actId="207"/>
          <ac:spMkLst>
            <pc:docMk/>
            <pc:sldMk cId="1419927443" sldId="330"/>
            <ac:spMk id="30" creationId="{8E330596-8538-472C-B3C1-96D71E283870}"/>
          </ac:spMkLst>
        </pc:spChg>
        <pc:spChg chg="mod">
          <ac:chgData name="최 병철" userId="2b3a81acf9ab69e4" providerId="LiveId" clId="{8686891D-C143-4072-88C9-CDE88A55B84B}" dt="2020-07-31T06:55:34.580" v="12530" actId="207"/>
          <ac:spMkLst>
            <pc:docMk/>
            <pc:sldMk cId="1419927443" sldId="330"/>
            <ac:spMk id="31" creationId="{63D06B2E-5056-4B5A-8BA5-7DCC4F362EAA}"/>
          </ac:spMkLst>
        </pc:spChg>
        <pc:spChg chg="mod">
          <ac:chgData name="최 병철" userId="2b3a81acf9ab69e4" providerId="LiveId" clId="{8686891D-C143-4072-88C9-CDE88A55B84B}" dt="2020-07-31T06:55:22.096" v="12528"/>
          <ac:spMkLst>
            <pc:docMk/>
            <pc:sldMk cId="1419927443" sldId="330"/>
            <ac:spMk id="32" creationId="{32FF1447-D60E-4DA5-A055-152C2B1A630C}"/>
          </ac:spMkLst>
        </pc:spChg>
        <pc:spChg chg="mod">
          <ac:chgData name="최 병철" userId="2b3a81acf9ab69e4" providerId="LiveId" clId="{8686891D-C143-4072-88C9-CDE88A55B84B}" dt="2020-07-31T06:55:22.096" v="12528"/>
          <ac:spMkLst>
            <pc:docMk/>
            <pc:sldMk cId="1419927443" sldId="330"/>
            <ac:spMk id="33" creationId="{B221FE54-A208-4767-8ECD-4BA809E5351F}"/>
          </ac:spMkLst>
        </pc:spChg>
        <pc:spChg chg="add del">
          <ac:chgData name="최 병철" userId="2b3a81acf9ab69e4" providerId="LiveId" clId="{8686891D-C143-4072-88C9-CDE88A55B84B}" dt="2020-07-31T06:56:23.533" v="12550" actId="22"/>
          <ac:spMkLst>
            <pc:docMk/>
            <pc:sldMk cId="1419927443" sldId="330"/>
            <ac:spMk id="35" creationId="{17A07A5D-CD4F-4BC4-8A87-67E34D7F46AD}"/>
          </ac:spMkLst>
        </pc:spChg>
        <pc:spChg chg="add">
          <ac:chgData name="최 병철" userId="2b3a81acf9ab69e4" providerId="LiveId" clId="{8686891D-C143-4072-88C9-CDE88A55B84B}" dt="2020-07-31T06:56:32.259" v="12554" actId="22"/>
          <ac:spMkLst>
            <pc:docMk/>
            <pc:sldMk cId="1419927443" sldId="330"/>
            <ac:spMk id="37" creationId="{F898A89C-56B8-4417-9A0A-76E07137CFD6}"/>
          </ac:spMkLst>
        </pc:spChg>
        <pc:grpChg chg="add mod">
          <ac:chgData name="최 병철" userId="2b3a81acf9ab69e4" providerId="LiveId" clId="{8686891D-C143-4072-88C9-CDE88A55B84B}" dt="2020-07-31T06:55:22.096" v="12528"/>
          <ac:grpSpMkLst>
            <pc:docMk/>
            <pc:sldMk cId="1419927443" sldId="330"/>
            <ac:grpSpMk id="24" creationId="{0D89F450-F8D1-489D-8E09-582F97D6F6B5}"/>
          </ac:grpSpMkLst>
        </pc:grpChg>
        <pc:picChg chg="add mod">
          <ac:chgData name="최 병철" userId="2b3a81acf9ab69e4" providerId="LiveId" clId="{8686891D-C143-4072-88C9-CDE88A55B84B}" dt="2020-07-31T05:18:23.038" v="4524" actId="1076"/>
          <ac:picMkLst>
            <pc:docMk/>
            <pc:sldMk cId="1419927443" sldId="330"/>
            <ac:picMk id="2" creationId="{8084B412-2609-48D3-A8B9-B78A2CBD3063}"/>
          </ac:picMkLst>
        </pc:picChg>
        <pc:picChg chg="add mod">
          <ac:chgData name="최 병철" userId="2b3a81acf9ab69e4" providerId="LiveId" clId="{8686891D-C143-4072-88C9-CDE88A55B84B}" dt="2020-07-31T05:19:45.898" v="4707" actId="1076"/>
          <ac:picMkLst>
            <pc:docMk/>
            <pc:sldMk cId="1419927443" sldId="330"/>
            <ac:picMk id="3" creationId="{B4145094-39E8-46EA-801A-1BC3A8CE2EF8}"/>
          </ac:picMkLst>
        </pc:picChg>
        <pc:picChg chg="mod">
          <ac:chgData name="최 병철" userId="2b3a81acf9ab69e4" providerId="LiveId" clId="{8686891D-C143-4072-88C9-CDE88A55B84B}" dt="2020-07-31T05:18:17.405" v="4521" actId="14100"/>
          <ac:picMkLst>
            <pc:docMk/>
            <pc:sldMk cId="1419927443" sldId="330"/>
            <ac:picMk id="5" creationId="{5BFE409A-411D-4666-9EBF-99D588A5649A}"/>
          </ac:picMkLst>
        </pc:picChg>
        <pc:picChg chg="add mod">
          <ac:chgData name="최 병철" userId="2b3a81acf9ab69e4" providerId="LiveId" clId="{8686891D-C143-4072-88C9-CDE88A55B84B}" dt="2020-07-31T05:20:35.247" v="4944" actId="1076"/>
          <ac:picMkLst>
            <pc:docMk/>
            <pc:sldMk cId="1419927443" sldId="330"/>
            <ac:picMk id="9" creationId="{3A13D8D5-8767-4422-80E5-49C9F8613443}"/>
          </ac:picMkLst>
        </pc:picChg>
      </pc:sldChg>
      <pc:sldChg chg="add del">
        <pc:chgData name="최 병철" userId="2b3a81acf9ab69e4" providerId="LiveId" clId="{8686891D-C143-4072-88C9-CDE88A55B84B}" dt="2020-07-31T05:22:35.510" v="4960" actId="47"/>
        <pc:sldMkLst>
          <pc:docMk/>
          <pc:sldMk cId="2244588237" sldId="331"/>
        </pc:sldMkLst>
      </pc:sldChg>
      <pc:sldChg chg="addSp delSp modSp add mod">
        <pc:chgData name="최 병철" userId="2b3a81acf9ab69e4" providerId="LiveId" clId="{8686891D-C143-4072-88C9-CDE88A55B84B}" dt="2020-07-31T07:01:40.667" v="12640" actId="22"/>
        <pc:sldMkLst>
          <pc:docMk/>
          <pc:sldMk cId="1841463371" sldId="332"/>
        </pc:sldMkLst>
        <pc:spChg chg="add del mod">
          <ac:chgData name="최 병철" userId="2b3a81acf9ab69e4" providerId="LiveId" clId="{8686891D-C143-4072-88C9-CDE88A55B84B}" dt="2020-07-31T06:56:45.881" v="12556" actId="478"/>
          <ac:spMkLst>
            <pc:docMk/>
            <pc:sldMk cId="1841463371" sldId="332"/>
            <ac:spMk id="4" creationId="{1A71D6CF-2AE5-4766-871C-64C167B2CFD1}"/>
          </ac:spMkLst>
        </pc:spChg>
        <pc:spChg chg="add">
          <ac:chgData name="최 병철" userId="2b3a81acf9ab69e4" providerId="LiveId" clId="{8686891D-C143-4072-88C9-CDE88A55B84B}" dt="2020-07-31T06:56:47.685" v="12558" actId="22"/>
          <ac:spMkLst>
            <pc:docMk/>
            <pc:sldMk cId="1841463371" sldId="332"/>
            <ac:spMk id="5" creationId="{6105B83E-971E-43D9-9491-E1931BF3E189}"/>
          </ac:spMkLst>
        </pc:spChg>
        <pc:spChg chg="del">
          <ac:chgData name="최 병철" userId="2b3a81acf9ab69e4" providerId="LiveId" clId="{8686891D-C143-4072-88C9-CDE88A55B84B}" dt="2020-07-31T07:01:40.405" v="12639" actId="478"/>
          <ac:spMkLst>
            <pc:docMk/>
            <pc:sldMk cId="1841463371" sldId="332"/>
            <ac:spMk id="7" creationId="{00000000-0000-0000-0000-000000000000}"/>
          </ac:spMkLst>
        </pc:spChg>
        <pc:spChg chg="del">
          <ac:chgData name="최 병철" userId="2b3a81acf9ab69e4" providerId="LiveId" clId="{8686891D-C143-4072-88C9-CDE88A55B84B}" dt="2020-07-31T06:56:46.900" v="12557" actId="478"/>
          <ac:spMkLst>
            <pc:docMk/>
            <pc:sldMk cId="1841463371" sldId="332"/>
            <ac:spMk id="8" creationId="{AED23382-C997-439A-A407-8234764786B4}"/>
          </ac:spMkLst>
        </pc:spChg>
        <pc:spChg chg="add">
          <ac:chgData name="최 병철" userId="2b3a81acf9ab69e4" providerId="LiveId" clId="{8686891D-C143-4072-88C9-CDE88A55B84B}" dt="2020-07-31T07:01:40.667" v="12640" actId="22"/>
          <ac:spMkLst>
            <pc:docMk/>
            <pc:sldMk cId="1841463371" sldId="332"/>
            <ac:spMk id="9" creationId="{AB15B965-51B2-4C32-A999-D97E15B378BC}"/>
          </ac:spMkLst>
        </pc:spChg>
        <pc:spChg chg="del">
          <ac:chgData name="최 병철" userId="2b3a81acf9ab69e4" providerId="LiveId" clId="{8686891D-C143-4072-88C9-CDE88A55B84B}" dt="2020-07-31T06:56:43.117" v="12555" actId="478"/>
          <ac:spMkLst>
            <pc:docMk/>
            <pc:sldMk cId="1841463371" sldId="332"/>
            <ac:spMk id="10" creationId="{00000000-0000-0000-0000-000000000000}"/>
          </ac:spMkLst>
        </pc:spChg>
        <pc:spChg chg="mod ord">
          <ac:chgData name="최 병철" userId="2b3a81acf9ab69e4" providerId="LiveId" clId="{8686891D-C143-4072-88C9-CDE88A55B84B}" dt="2020-07-31T06:57:38.414" v="12561" actId="1076"/>
          <ac:spMkLst>
            <pc:docMk/>
            <pc:sldMk cId="1841463371" sldId="332"/>
            <ac:spMk id="11" creationId="{369EAC0B-1C76-41FF-BFBC-92CAA0A0B5DC}"/>
          </ac:spMkLst>
        </pc:spChg>
        <pc:spChg chg="mod">
          <ac:chgData name="최 병철" userId="2b3a81acf9ab69e4" providerId="LiveId" clId="{8686891D-C143-4072-88C9-CDE88A55B84B}" dt="2020-07-31T06:56:53.070" v="12560"/>
          <ac:spMkLst>
            <pc:docMk/>
            <pc:sldMk cId="1841463371" sldId="332"/>
            <ac:spMk id="15" creationId="{FFDC84BF-E5FB-4846-95A8-423AF6D790A4}"/>
          </ac:spMkLst>
        </pc:spChg>
        <pc:spChg chg="mod">
          <ac:chgData name="최 병철" userId="2b3a81acf9ab69e4" providerId="LiveId" clId="{8686891D-C143-4072-88C9-CDE88A55B84B}" dt="2020-07-31T06:56:53.070" v="12560"/>
          <ac:spMkLst>
            <pc:docMk/>
            <pc:sldMk cId="1841463371" sldId="332"/>
            <ac:spMk id="16" creationId="{1E0CF870-D1F3-4591-9A15-61FDE29B6819}"/>
          </ac:spMkLst>
        </pc:spChg>
        <pc:spChg chg="mod">
          <ac:chgData name="최 병철" userId="2b3a81acf9ab69e4" providerId="LiveId" clId="{8686891D-C143-4072-88C9-CDE88A55B84B}" dt="2020-07-31T06:56:53.070" v="12560"/>
          <ac:spMkLst>
            <pc:docMk/>
            <pc:sldMk cId="1841463371" sldId="332"/>
            <ac:spMk id="17" creationId="{97B983D9-8375-46A1-BF20-00EAB6810FFD}"/>
          </ac:spMkLst>
        </pc:spChg>
        <pc:spChg chg="mod">
          <ac:chgData name="최 병철" userId="2b3a81acf9ab69e4" providerId="LiveId" clId="{8686891D-C143-4072-88C9-CDE88A55B84B}" dt="2020-07-31T06:56:53.070" v="12560"/>
          <ac:spMkLst>
            <pc:docMk/>
            <pc:sldMk cId="1841463371" sldId="332"/>
            <ac:spMk id="18" creationId="{A6EEB242-AF86-4893-93B2-1697CB626152}"/>
          </ac:spMkLst>
        </pc:spChg>
        <pc:spChg chg="mod">
          <ac:chgData name="최 병철" userId="2b3a81acf9ab69e4" providerId="LiveId" clId="{8686891D-C143-4072-88C9-CDE88A55B84B}" dt="2020-07-31T06:56:53.070" v="12560"/>
          <ac:spMkLst>
            <pc:docMk/>
            <pc:sldMk cId="1841463371" sldId="332"/>
            <ac:spMk id="19" creationId="{9EB1E434-4BEE-4EDD-B5D7-8FD7859FB226}"/>
          </ac:spMkLst>
        </pc:spChg>
        <pc:spChg chg="del">
          <ac:chgData name="최 병철" userId="2b3a81acf9ab69e4" providerId="LiveId" clId="{8686891D-C143-4072-88C9-CDE88A55B84B}" dt="2020-07-31T06:56:49.842" v="12559" actId="478"/>
          <ac:spMkLst>
            <pc:docMk/>
            <pc:sldMk cId="1841463371" sldId="332"/>
            <ac:spMk id="20" creationId="{00000000-0000-0000-0000-000000000000}"/>
          </ac:spMkLst>
        </pc:spChg>
        <pc:spChg chg="del">
          <ac:chgData name="최 병철" userId="2b3a81acf9ab69e4" providerId="LiveId" clId="{8686891D-C143-4072-88C9-CDE88A55B84B}" dt="2020-07-31T06:56:49.842" v="12559" actId="478"/>
          <ac:spMkLst>
            <pc:docMk/>
            <pc:sldMk cId="1841463371" sldId="332"/>
            <ac:spMk id="21" creationId="{00000000-0000-0000-0000-000000000000}"/>
          </ac:spMkLst>
        </pc:spChg>
        <pc:spChg chg="mod">
          <ac:chgData name="최 병철" userId="2b3a81acf9ab69e4" providerId="LiveId" clId="{8686891D-C143-4072-88C9-CDE88A55B84B}" dt="2020-07-31T06:56:53.070" v="12560"/>
          <ac:spMkLst>
            <pc:docMk/>
            <pc:sldMk cId="1841463371" sldId="332"/>
            <ac:spMk id="22" creationId="{5231C96A-3AF9-4969-A9B2-E089FC0DB39D}"/>
          </ac:spMkLst>
        </pc:spChg>
        <pc:spChg chg="mod">
          <ac:chgData name="최 병철" userId="2b3a81acf9ab69e4" providerId="LiveId" clId="{8686891D-C143-4072-88C9-CDE88A55B84B}" dt="2020-07-31T06:56:53.070" v="12560"/>
          <ac:spMkLst>
            <pc:docMk/>
            <pc:sldMk cId="1841463371" sldId="332"/>
            <ac:spMk id="23" creationId="{B135F104-4265-44F7-B7EC-F776FE385649}"/>
          </ac:spMkLst>
        </pc:spChg>
        <pc:spChg chg="mod">
          <ac:chgData name="최 병철" userId="2b3a81acf9ab69e4" providerId="LiveId" clId="{8686891D-C143-4072-88C9-CDE88A55B84B}" dt="2020-07-31T06:56:53.070" v="12560"/>
          <ac:spMkLst>
            <pc:docMk/>
            <pc:sldMk cId="1841463371" sldId="332"/>
            <ac:spMk id="24" creationId="{F974957F-EEC2-479A-B04A-2C41AFB4DF1E}"/>
          </ac:spMkLst>
        </pc:spChg>
        <pc:spChg chg="mod">
          <ac:chgData name="최 병철" userId="2b3a81acf9ab69e4" providerId="LiveId" clId="{8686891D-C143-4072-88C9-CDE88A55B84B}" dt="2020-07-31T06:56:53.070" v="12560"/>
          <ac:spMkLst>
            <pc:docMk/>
            <pc:sldMk cId="1841463371" sldId="332"/>
            <ac:spMk id="25" creationId="{C4DAA436-1D1C-4029-91EA-BE76DAA6CEA5}"/>
          </ac:spMkLst>
        </pc:spChg>
        <pc:grpChg chg="add mod">
          <ac:chgData name="최 병철" userId="2b3a81acf9ab69e4" providerId="LiveId" clId="{8686891D-C143-4072-88C9-CDE88A55B84B}" dt="2020-07-31T06:56:53.070" v="12560"/>
          <ac:grpSpMkLst>
            <pc:docMk/>
            <pc:sldMk cId="1841463371" sldId="332"/>
            <ac:grpSpMk id="14" creationId="{3C50A1EC-6B29-48F3-8350-E40BF2806969}"/>
          </ac:grpSpMkLst>
        </pc:grpChg>
        <pc:picChg chg="mod">
          <ac:chgData name="최 병철" userId="2b3a81acf9ab69e4" providerId="LiveId" clId="{8686891D-C143-4072-88C9-CDE88A55B84B}" dt="2020-07-31T05:23:57.855" v="4978" actId="14100"/>
          <ac:picMkLst>
            <pc:docMk/>
            <pc:sldMk cId="1841463371" sldId="332"/>
            <ac:picMk id="3" creationId="{50630323-407B-4C19-8A09-FE0CCDDF5A91}"/>
          </ac:picMkLst>
        </pc:picChg>
      </pc:sldChg>
      <pc:sldChg chg="addSp delSp modSp add mod delCm">
        <pc:chgData name="최 병철" userId="2b3a81acf9ab69e4" providerId="LiveId" clId="{8686891D-C143-4072-88C9-CDE88A55B84B}" dt="2020-07-31T07:01:43.870" v="12642" actId="22"/>
        <pc:sldMkLst>
          <pc:docMk/>
          <pc:sldMk cId="1301442564" sldId="333"/>
        </pc:sldMkLst>
        <pc:spChg chg="add del mod ord">
          <ac:chgData name="최 병철" userId="2b3a81acf9ab69e4" providerId="LiveId" clId="{8686891D-C143-4072-88C9-CDE88A55B84B}" dt="2020-07-31T05:41:41.705" v="5996" actId="11529"/>
          <ac:spMkLst>
            <pc:docMk/>
            <pc:sldMk cId="1301442564" sldId="333"/>
            <ac:spMk id="5" creationId="{43BF23BA-B253-4F59-9B92-4A5C9ADF396C}"/>
          </ac:spMkLst>
        </pc:spChg>
        <pc:spChg chg="del">
          <ac:chgData name="최 병철" userId="2b3a81acf9ab69e4" providerId="LiveId" clId="{8686891D-C143-4072-88C9-CDE88A55B84B}" dt="2020-07-31T07:01:43.611" v="12641" actId="478"/>
          <ac:spMkLst>
            <pc:docMk/>
            <pc:sldMk cId="1301442564" sldId="333"/>
            <ac:spMk id="7" creationId="{00000000-0000-0000-0000-000000000000}"/>
          </ac:spMkLst>
        </pc:spChg>
        <pc:spChg chg="del">
          <ac:chgData name="최 병철" userId="2b3a81acf9ab69e4" providerId="LiveId" clId="{8686891D-C143-4072-88C9-CDE88A55B84B}" dt="2020-07-31T06:58:51.491" v="12579" actId="478"/>
          <ac:spMkLst>
            <pc:docMk/>
            <pc:sldMk cId="1301442564" sldId="333"/>
            <ac:spMk id="8" creationId="{AED23382-C997-439A-A407-8234764786B4}"/>
          </ac:spMkLst>
        </pc:spChg>
        <pc:spChg chg="del">
          <ac:chgData name="최 병철" userId="2b3a81acf9ab69e4" providerId="LiveId" clId="{8686891D-C143-4072-88C9-CDE88A55B84B}" dt="2020-07-31T06:58:52.788" v="12580" actId="478"/>
          <ac:spMkLst>
            <pc:docMk/>
            <pc:sldMk cId="1301442564" sldId="333"/>
            <ac:spMk id="10" creationId="{00000000-0000-0000-0000-000000000000}"/>
          </ac:spMkLst>
        </pc:spChg>
        <pc:spChg chg="mod">
          <ac:chgData name="최 병철" userId="2b3a81acf9ab69e4" providerId="LiveId" clId="{8686891D-C143-4072-88C9-CDE88A55B84B}" dt="2020-07-31T05:40:23.069" v="5966" actId="20577"/>
          <ac:spMkLst>
            <pc:docMk/>
            <pc:sldMk cId="1301442564" sldId="333"/>
            <ac:spMk id="11" creationId="{369EAC0B-1C76-41FF-BFBC-92CAA0A0B5DC}"/>
          </ac:spMkLst>
        </pc:spChg>
        <pc:spChg chg="add del mod">
          <ac:chgData name="최 병철" userId="2b3a81acf9ab69e4" providerId="LiveId" clId="{8686891D-C143-4072-88C9-CDE88A55B84B}" dt="2020-07-31T06:58:54.407" v="12582" actId="478"/>
          <ac:spMkLst>
            <pc:docMk/>
            <pc:sldMk cId="1301442564" sldId="333"/>
            <ac:spMk id="14" creationId="{D52A8C57-6A68-45AC-8BB8-6FF6EE4F351C}"/>
          </ac:spMkLst>
        </pc:spChg>
        <pc:spChg chg="add">
          <ac:chgData name="최 병철" userId="2b3a81acf9ab69e4" providerId="LiveId" clId="{8686891D-C143-4072-88C9-CDE88A55B84B}" dt="2020-07-31T07:01:43.870" v="12642" actId="22"/>
          <ac:spMkLst>
            <pc:docMk/>
            <pc:sldMk cId="1301442564" sldId="333"/>
            <ac:spMk id="16" creationId="{23E1B37F-02E8-4302-B307-B4CAC891CC35}"/>
          </ac:spMkLst>
        </pc:spChg>
        <pc:spChg chg="mod">
          <ac:chgData name="최 병철" userId="2b3a81acf9ab69e4" providerId="LiveId" clId="{8686891D-C143-4072-88C9-CDE88A55B84B}" dt="2020-07-31T05:28:40.915" v="5311" actId="1076"/>
          <ac:spMkLst>
            <pc:docMk/>
            <pc:sldMk cId="1301442564" sldId="333"/>
            <ac:spMk id="18" creationId="{27CBEA2D-DC25-46B5-BAA6-0651BEF56316}"/>
          </ac:spMkLst>
        </pc:spChg>
        <pc:spChg chg="mod">
          <ac:chgData name="최 병철" userId="2b3a81acf9ab69e4" providerId="LiveId" clId="{8686891D-C143-4072-88C9-CDE88A55B84B}" dt="2020-07-31T06:58:35.497" v="12575" actId="1076"/>
          <ac:spMkLst>
            <pc:docMk/>
            <pc:sldMk cId="1301442564" sldId="333"/>
            <ac:spMk id="19" creationId="{43CF9BA7-2E5E-4433-A933-44B37609BD8D}"/>
          </ac:spMkLst>
        </pc:spChg>
        <pc:spChg chg="del">
          <ac:chgData name="최 병철" userId="2b3a81acf9ab69e4" providerId="LiveId" clId="{8686891D-C143-4072-88C9-CDE88A55B84B}" dt="2020-07-31T06:58:46.247" v="12577" actId="478"/>
          <ac:spMkLst>
            <pc:docMk/>
            <pc:sldMk cId="1301442564" sldId="333"/>
            <ac:spMk id="20" creationId="{00000000-0000-0000-0000-000000000000}"/>
          </ac:spMkLst>
        </pc:spChg>
        <pc:spChg chg="del mod">
          <ac:chgData name="최 병철" userId="2b3a81acf9ab69e4" providerId="LiveId" clId="{8686891D-C143-4072-88C9-CDE88A55B84B}" dt="2020-07-31T06:58:46.247" v="12577" actId="478"/>
          <ac:spMkLst>
            <pc:docMk/>
            <pc:sldMk cId="1301442564" sldId="333"/>
            <ac:spMk id="21" creationId="{00000000-0000-0000-0000-000000000000}"/>
          </ac:spMkLst>
        </pc:spChg>
        <pc:spChg chg="mod">
          <ac:chgData name="최 병철" userId="2b3a81acf9ab69e4" providerId="LiveId" clId="{8686891D-C143-4072-88C9-CDE88A55B84B}" dt="2020-07-31T05:28:44.050" v="5313" actId="1076"/>
          <ac:spMkLst>
            <pc:docMk/>
            <pc:sldMk cId="1301442564" sldId="333"/>
            <ac:spMk id="22" creationId="{DACEC9E3-66F3-4D92-B6DD-0FFCAA702CEC}"/>
          </ac:spMkLst>
        </pc:spChg>
        <pc:spChg chg="mod">
          <ac:chgData name="최 병철" userId="2b3a81acf9ab69e4" providerId="LiveId" clId="{8686891D-C143-4072-88C9-CDE88A55B84B}" dt="2020-07-31T05:28:46.454" v="5314" actId="1076"/>
          <ac:spMkLst>
            <pc:docMk/>
            <pc:sldMk cId="1301442564" sldId="333"/>
            <ac:spMk id="23" creationId="{03D6CD36-7FAA-46CD-B2D6-91FA9958197B}"/>
          </ac:spMkLst>
        </pc:spChg>
        <pc:spChg chg="mod">
          <ac:chgData name="최 병철" userId="2b3a81acf9ab69e4" providerId="LiveId" clId="{8686891D-C143-4072-88C9-CDE88A55B84B}" dt="2020-07-31T05:28:49.516" v="5315" actId="1076"/>
          <ac:spMkLst>
            <pc:docMk/>
            <pc:sldMk cId="1301442564" sldId="333"/>
            <ac:spMk id="24" creationId="{E3EF08BA-41BB-45E7-9D20-BBA335E387BE}"/>
          </ac:spMkLst>
        </pc:spChg>
        <pc:spChg chg="mod">
          <ac:chgData name="최 병철" userId="2b3a81acf9ab69e4" providerId="LiveId" clId="{8686891D-C143-4072-88C9-CDE88A55B84B}" dt="2020-07-31T05:28:52.587" v="5316" actId="1076"/>
          <ac:spMkLst>
            <pc:docMk/>
            <pc:sldMk cId="1301442564" sldId="333"/>
            <ac:spMk id="25" creationId="{56A4BE59-5294-48B1-8038-56F304DFDDB1}"/>
          </ac:spMkLst>
        </pc:spChg>
        <pc:spChg chg="add mod">
          <ac:chgData name="최 병철" userId="2b3a81acf9ab69e4" providerId="LiveId" clId="{8686891D-C143-4072-88C9-CDE88A55B84B}" dt="2020-07-31T06:59:21.888" v="12597" actId="20577"/>
          <ac:spMkLst>
            <pc:docMk/>
            <pc:sldMk cId="1301442564" sldId="333"/>
            <ac:spMk id="27" creationId="{DB170085-AAE4-4848-B5D8-F1E995884499}"/>
          </ac:spMkLst>
        </pc:spChg>
        <pc:spChg chg="mod">
          <ac:chgData name="최 병철" userId="2b3a81acf9ab69e4" providerId="LiveId" clId="{8686891D-C143-4072-88C9-CDE88A55B84B}" dt="2020-07-31T06:58:55.191" v="12583"/>
          <ac:spMkLst>
            <pc:docMk/>
            <pc:sldMk cId="1301442564" sldId="333"/>
            <ac:spMk id="29" creationId="{078BE94A-FBD2-43B4-831B-C8CDD0B91458}"/>
          </ac:spMkLst>
        </pc:spChg>
        <pc:spChg chg="mod">
          <ac:chgData name="최 병철" userId="2b3a81acf9ab69e4" providerId="LiveId" clId="{8686891D-C143-4072-88C9-CDE88A55B84B}" dt="2020-07-31T06:58:55.191" v="12583"/>
          <ac:spMkLst>
            <pc:docMk/>
            <pc:sldMk cId="1301442564" sldId="333"/>
            <ac:spMk id="30" creationId="{817D2BFA-452C-4ECE-8E8E-B488034F0DF9}"/>
          </ac:spMkLst>
        </pc:spChg>
        <pc:spChg chg="mod">
          <ac:chgData name="최 병철" userId="2b3a81acf9ab69e4" providerId="LiveId" clId="{8686891D-C143-4072-88C9-CDE88A55B84B}" dt="2020-07-31T06:58:55.191" v="12583"/>
          <ac:spMkLst>
            <pc:docMk/>
            <pc:sldMk cId="1301442564" sldId="333"/>
            <ac:spMk id="31" creationId="{B41A9D6B-916E-43B6-B3E1-198D824208F8}"/>
          </ac:spMkLst>
        </pc:spChg>
        <pc:spChg chg="mod">
          <ac:chgData name="최 병철" userId="2b3a81acf9ab69e4" providerId="LiveId" clId="{8686891D-C143-4072-88C9-CDE88A55B84B}" dt="2020-07-31T06:58:55.191" v="12583"/>
          <ac:spMkLst>
            <pc:docMk/>
            <pc:sldMk cId="1301442564" sldId="333"/>
            <ac:spMk id="32" creationId="{0A60E044-9A17-440D-83B5-1C1CEAC844CD}"/>
          </ac:spMkLst>
        </pc:spChg>
        <pc:spChg chg="mod">
          <ac:chgData name="최 병철" userId="2b3a81acf9ab69e4" providerId="LiveId" clId="{8686891D-C143-4072-88C9-CDE88A55B84B}" dt="2020-07-31T06:58:55.191" v="12583"/>
          <ac:spMkLst>
            <pc:docMk/>
            <pc:sldMk cId="1301442564" sldId="333"/>
            <ac:spMk id="33" creationId="{B630BD5B-A83E-4564-8378-44D3A52B764E}"/>
          </ac:spMkLst>
        </pc:spChg>
        <pc:spChg chg="mod">
          <ac:chgData name="최 병철" userId="2b3a81acf9ab69e4" providerId="LiveId" clId="{8686891D-C143-4072-88C9-CDE88A55B84B}" dt="2020-07-31T06:58:55.191" v="12583"/>
          <ac:spMkLst>
            <pc:docMk/>
            <pc:sldMk cId="1301442564" sldId="333"/>
            <ac:spMk id="34" creationId="{CF6BF3C6-18F1-409D-920D-C8EF5B937090}"/>
          </ac:spMkLst>
        </pc:spChg>
        <pc:spChg chg="mod">
          <ac:chgData name="최 병철" userId="2b3a81acf9ab69e4" providerId="LiveId" clId="{8686891D-C143-4072-88C9-CDE88A55B84B}" dt="2020-07-31T06:58:55.191" v="12583"/>
          <ac:spMkLst>
            <pc:docMk/>
            <pc:sldMk cId="1301442564" sldId="333"/>
            <ac:spMk id="35" creationId="{597A5951-CB58-4D9E-9BF2-DD4A664746AD}"/>
          </ac:spMkLst>
        </pc:spChg>
        <pc:spChg chg="mod">
          <ac:chgData name="최 병철" userId="2b3a81acf9ab69e4" providerId="LiveId" clId="{8686891D-C143-4072-88C9-CDE88A55B84B}" dt="2020-07-31T06:58:55.191" v="12583"/>
          <ac:spMkLst>
            <pc:docMk/>
            <pc:sldMk cId="1301442564" sldId="333"/>
            <ac:spMk id="36" creationId="{A884F810-7E16-4F8B-B12B-3C7968C48827}"/>
          </ac:spMkLst>
        </pc:spChg>
        <pc:spChg chg="mod">
          <ac:chgData name="최 병철" userId="2b3a81acf9ab69e4" providerId="LiveId" clId="{8686891D-C143-4072-88C9-CDE88A55B84B}" dt="2020-07-31T06:58:55.191" v="12583"/>
          <ac:spMkLst>
            <pc:docMk/>
            <pc:sldMk cId="1301442564" sldId="333"/>
            <ac:spMk id="37" creationId="{FDB0DE24-ECC6-4976-AF5B-EAA3EA54202C}"/>
          </ac:spMkLst>
        </pc:spChg>
        <pc:grpChg chg="add mod">
          <ac:chgData name="최 병철" userId="2b3a81acf9ab69e4" providerId="LiveId" clId="{8686891D-C143-4072-88C9-CDE88A55B84B}" dt="2020-07-31T05:41:37.848" v="5990" actId="14100"/>
          <ac:grpSpMkLst>
            <pc:docMk/>
            <pc:sldMk cId="1301442564" sldId="333"/>
            <ac:grpSpMk id="2" creationId="{4EADD9F0-A39D-483C-993E-3BEB221EB3D0}"/>
          </ac:grpSpMkLst>
        </pc:grpChg>
        <pc:grpChg chg="add mod">
          <ac:chgData name="최 병철" userId="2b3a81acf9ab69e4" providerId="LiveId" clId="{8686891D-C143-4072-88C9-CDE88A55B84B}" dt="2020-07-31T06:58:55.191" v="12583"/>
          <ac:grpSpMkLst>
            <pc:docMk/>
            <pc:sldMk cId="1301442564" sldId="333"/>
            <ac:grpSpMk id="28" creationId="{69D5A3CF-19A9-49D5-B41F-A7C4B47616E4}"/>
          </ac:grpSpMkLst>
        </pc:grpChg>
        <pc:picChg chg="add">
          <ac:chgData name="최 병철" userId="2b3a81acf9ab69e4" providerId="LiveId" clId="{8686891D-C143-4072-88C9-CDE88A55B84B}" dt="2020-07-31T05:29:06.016" v="5318" actId="22"/>
          <ac:picMkLst>
            <pc:docMk/>
            <pc:sldMk cId="1301442564" sldId="333"/>
            <ac:picMk id="3" creationId="{06798697-8C11-4B6F-9697-4ABC967C0649}"/>
          </ac:picMkLst>
        </pc:picChg>
        <pc:picChg chg="mod">
          <ac:chgData name="최 병철" userId="2b3a81acf9ab69e4" providerId="LiveId" clId="{8686891D-C143-4072-88C9-CDE88A55B84B}" dt="2020-07-31T05:41:47.449" v="6005" actId="1038"/>
          <ac:picMkLst>
            <pc:docMk/>
            <pc:sldMk cId="1301442564" sldId="333"/>
            <ac:picMk id="4" creationId="{B484D75F-D005-47EC-B0F7-2BE7DD38D8E8}"/>
          </ac:picMkLst>
        </pc:picChg>
        <pc:picChg chg="mod">
          <ac:chgData name="최 병철" userId="2b3a81acf9ab69e4" providerId="LiveId" clId="{8686891D-C143-4072-88C9-CDE88A55B84B}" dt="2020-07-31T05:41:38.593" v="5992" actId="1037"/>
          <ac:picMkLst>
            <pc:docMk/>
            <pc:sldMk cId="1301442564" sldId="333"/>
            <ac:picMk id="9" creationId="{485839F2-527F-4995-8149-D67964FDD5E3}"/>
          </ac:picMkLst>
        </pc:picChg>
        <pc:picChg chg="mod">
          <ac:chgData name="최 병철" userId="2b3a81acf9ab69e4" providerId="LiveId" clId="{8686891D-C143-4072-88C9-CDE88A55B84B}" dt="2020-07-31T05:27:23.307" v="5292" actId="164"/>
          <ac:picMkLst>
            <pc:docMk/>
            <pc:sldMk cId="1301442564" sldId="333"/>
            <ac:picMk id="13" creationId="{79E5EE70-D1B8-4E68-A12D-A2088D079B0F}"/>
          </ac:picMkLst>
        </pc:picChg>
        <pc:picChg chg="mod">
          <ac:chgData name="최 병철" userId="2b3a81acf9ab69e4" providerId="LiveId" clId="{8686891D-C143-4072-88C9-CDE88A55B84B}" dt="2020-07-31T05:27:23.307" v="5292" actId="164"/>
          <ac:picMkLst>
            <pc:docMk/>
            <pc:sldMk cId="1301442564" sldId="333"/>
            <ac:picMk id="15" creationId="{D0BEA530-B3DD-4A57-8F3D-5E27D0E0193B}"/>
          </ac:picMkLst>
        </pc:picChg>
        <pc:picChg chg="mod">
          <ac:chgData name="최 병철" userId="2b3a81acf9ab69e4" providerId="LiveId" clId="{8686891D-C143-4072-88C9-CDE88A55B84B}" dt="2020-07-31T05:27:23.307" v="5292" actId="164"/>
          <ac:picMkLst>
            <pc:docMk/>
            <pc:sldMk cId="1301442564" sldId="333"/>
            <ac:picMk id="17" creationId="{4ABE715A-2C90-40E1-BED0-E04FB652AA9C}"/>
          </ac:picMkLst>
        </pc:picChg>
      </pc:sldChg>
      <pc:sldChg chg="addSp modSp add del mod">
        <pc:chgData name="최 병철" userId="2b3a81acf9ab69e4" providerId="LiveId" clId="{8686891D-C143-4072-88C9-CDE88A55B84B}" dt="2020-07-31T06:12:05.892" v="9063" actId="47"/>
        <pc:sldMkLst>
          <pc:docMk/>
          <pc:sldMk cId="1687593807" sldId="334"/>
        </pc:sldMkLst>
        <pc:spChg chg="mod">
          <ac:chgData name="최 병철" userId="2b3a81acf9ab69e4" providerId="LiveId" clId="{8686891D-C143-4072-88C9-CDE88A55B84B}" dt="2020-07-31T05:43:56.501" v="6147" actId="20577"/>
          <ac:spMkLst>
            <pc:docMk/>
            <pc:sldMk cId="1687593807" sldId="334"/>
            <ac:spMk id="11" creationId="{369EAC0B-1C76-41FF-BFBC-92CAA0A0B5DC}"/>
          </ac:spMkLst>
        </pc:spChg>
        <pc:spChg chg="add mod">
          <ac:chgData name="최 병철" userId="2b3a81acf9ab69e4" providerId="LiveId" clId="{8686891D-C143-4072-88C9-CDE88A55B84B}" dt="2020-07-31T05:44:05.856" v="6149" actId="1076"/>
          <ac:spMkLst>
            <pc:docMk/>
            <pc:sldMk cId="1687593807" sldId="334"/>
            <ac:spMk id="13" creationId="{7B3B7CC3-38EE-4FF8-A3FC-00D18D78B8A7}"/>
          </ac:spMkLst>
        </pc:spChg>
        <pc:picChg chg="add mod">
          <ac:chgData name="최 병철" userId="2b3a81acf9ab69e4" providerId="LiveId" clId="{8686891D-C143-4072-88C9-CDE88A55B84B}" dt="2020-07-31T05:43:34.594" v="6142" actId="1076"/>
          <ac:picMkLst>
            <pc:docMk/>
            <pc:sldMk cId="1687593807" sldId="334"/>
            <ac:picMk id="2" creationId="{53FDEDD5-DCE0-41BD-A585-F1EF2D8B1280}"/>
          </ac:picMkLst>
        </pc:picChg>
        <pc:picChg chg="mod">
          <ac:chgData name="최 병철" userId="2b3a81acf9ab69e4" providerId="LiveId" clId="{8686891D-C143-4072-88C9-CDE88A55B84B}" dt="2020-07-31T05:43:21.081" v="6136" actId="1076"/>
          <ac:picMkLst>
            <pc:docMk/>
            <pc:sldMk cId="1687593807" sldId="334"/>
            <ac:picMk id="3" creationId="{A8298C84-E63E-4DC3-BC12-3B71FDF1E7D4}"/>
          </ac:picMkLst>
        </pc:picChg>
      </pc:sldChg>
      <pc:sldChg chg="add del">
        <pc:chgData name="최 병철" userId="2b3a81acf9ab69e4" providerId="LiveId" clId="{8686891D-C143-4072-88C9-CDE88A55B84B}" dt="2020-07-31T05:44:17.257" v="6150" actId="47"/>
        <pc:sldMkLst>
          <pc:docMk/>
          <pc:sldMk cId="2141238817" sldId="335"/>
        </pc:sldMkLst>
      </pc:sldChg>
      <pc:sldChg chg="addSp delSp modSp add mod">
        <pc:chgData name="최 병철" userId="2b3a81acf9ab69e4" providerId="LiveId" clId="{8686891D-C143-4072-88C9-CDE88A55B84B}" dt="2020-07-31T07:01:46.310" v="12644" actId="22"/>
        <pc:sldMkLst>
          <pc:docMk/>
          <pc:sldMk cId="2826729272" sldId="336"/>
        </pc:sldMkLst>
        <pc:spChg chg="add mod">
          <ac:chgData name="최 병철" userId="2b3a81acf9ab69e4" providerId="LiveId" clId="{8686891D-C143-4072-88C9-CDE88A55B84B}" dt="2020-07-31T07:00:11.421" v="12612" actId="1076"/>
          <ac:spMkLst>
            <pc:docMk/>
            <pc:sldMk cId="2826729272" sldId="336"/>
            <ac:spMk id="5" creationId="{FEB87B29-FB89-4F05-8FD1-371FE2167524}"/>
          </ac:spMkLst>
        </pc:spChg>
        <pc:spChg chg="del">
          <ac:chgData name="최 병철" userId="2b3a81acf9ab69e4" providerId="LiveId" clId="{8686891D-C143-4072-88C9-CDE88A55B84B}" dt="2020-07-31T07:01:46.122" v="12643" actId="478"/>
          <ac:spMkLst>
            <pc:docMk/>
            <pc:sldMk cId="2826729272" sldId="336"/>
            <ac:spMk id="7" creationId="{00000000-0000-0000-0000-000000000000}"/>
          </ac:spMkLst>
        </pc:spChg>
        <pc:spChg chg="del">
          <ac:chgData name="최 병철" userId="2b3a81acf9ab69e4" providerId="LiveId" clId="{8686891D-C143-4072-88C9-CDE88A55B84B}" dt="2020-07-31T06:59:31.483" v="12598" actId="478"/>
          <ac:spMkLst>
            <pc:docMk/>
            <pc:sldMk cId="2826729272" sldId="336"/>
            <ac:spMk id="8" creationId="{AED23382-C997-439A-A407-8234764786B4}"/>
          </ac:spMkLst>
        </pc:spChg>
        <pc:spChg chg="del">
          <ac:chgData name="최 병철" userId="2b3a81acf9ab69e4" providerId="LiveId" clId="{8686891D-C143-4072-88C9-CDE88A55B84B}" dt="2020-07-31T06:59:31.483" v="12598" actId="478"/>
          <ac:spMkLst>
            <pc:docMk/>
            <pc:sldMk cId="2826729272" sldId="336"/>
            <ac:spMk id="10" creationId="{00000000-0000-0000-0000-000000000000}"/>
          </ac:spMkLst>
        </pc:spChg>
        <pc:spChg chg="add del mod">
          <ac:chgData name="최 병철" userId="2b3a81acf9ab69e4" providerId="LiveId" clId="{8686891D-C143-4072-88C9-CDE88A55B84B}" dt="2020-07-31T06:07:09.721" v="8423" actId="478"/>
          <ac:spMkLst>
            <pc:docMk/>
            <pc:sldMk cId="2826729272" sldId="336"/>
            <ac:spMk id="11" creationId="{369EAC0B-1C76-41FF-BFBC-92CAA0A0B5DC}"/>
          </ac:spMkLst>
        </pc:spChg>
        <pc:spChg chg="add mod">
          <ac:chgData name="최 병철" userId="2b3a81acf9ab69e4" providerId="LiveId" clId="{8686891D-C143-4072-88C9-CDE88A55B84B}" dt="2020-07-31T06:09:14.127" v="8624" actId="1076"/>
          <ac:spMkLst>
            <pc:docMk/>
            <pc:sldMk cId="2826729272" sldId="336"/>
            <ac:spMk id="17" creationId="{CF3B1BDA-1929-45F3-A828-8C471E4818AA}"/>
          </ac:spMkLst>
        </pc:spChg>
        <pc:spChg chg="add mod">
          <ac:chgData name="최 병철" userId="2b3a81acf9ab69e4" providerId="LiveId" clId="{8686891D-C143-4072-88C9-CDE88A55B84B}" dt="2020-07-31T06:09:19.829" v="8625" actId="1076"/>
          <ac:spMkLst>
            <pc:docMk/>
            <pc:sldMk cId="2826729272" sldId="336"/>
            <ac:spMk id="19" creationId="{216E6D55-9030-4CD3-9272-AAB229CDC20C}"/>
          </ac:spMkLst>
        </pc:spChg>
        <pc:spChg chg="del">
          <ac:chgData name="최 병철" userId="2b3a81acf9ab69e4" providerId="LiveId" clId="{8686891D-C143-4072-88C9-CDE88A55B84B}" dt="2020-07-31T06:59:31.483" v="12598" actId="478"/>
          <ac:spMkLst>
            <pc:docMk/>
            <pc:sldMk cId="2826729272" sldId="336"/>
            <ac:spMk id="20" creationId="{00000000-0000-0000-0000-000000000000}"/>
          </ac:spMkLst>
        </pc:spChg>
        <pc:spChg chg="del">
          <ac:chgData name="최 병철" userId="2b3a81acf9ab69e4" providerId="LiveId" clId="{8686891D-C143-4072-88C9-CDE88A55B84B}" dt="2020-07-31T06:59:31.483" v="12598" actId="478"/>
          <ac:spMkLst>
            <pc:docMk/>
            <pc:sldMk cId="2826729272" sldId="336"/>
            <ac:spMk id="21" creationId="{00000000-0000-0000-0000-000000000000}"/>
          </ac:spMkLst>
        </pc:spChg>
        <pc:spChg chg="add del mod">
          <ac:chgData name="최 병철" userId="2b3a81acf9ab69e4" providerId="LiveId" clId="{8686891D-C143-4072-88C9-CDE88A55B84B}" dt="2020-07-31T06:59:34.019" v="12599" actId="478"/>
          <ac:spMkLst>
            <pc:docMk/>
            <pc:sldMk cId="2826729272" sldId="336"/>
            <ac:spMk id="25" creationId="{01B8CEDF-6684-4A92-8C12-905D61F942AA}"/>
          </ac:spMkLst>
        </pc:spChg>
        <pc:spChg chg="add mod">
          <ac:chgData name="최 병철" userId="2b3a81acf9ab69e4" providerId="LiveId" clId="{8686891D-C143-4072-88C9-CDE88A55B84B}" dt="2020-07-31T06:59:58.759" v="12609" actId="255"/>
          <ac:spMkLst>
            <pc:docMk/>
            <pc:sldMk cId="2826729272" sldId="336"/>
            <ac:spMk id="26" creationId="{7904C867-2BC5-49C2-9D21-70F2EAD6124D}"/>
          </ac:spMkLst>
        </pc:spChg>
        <pc:spChg chg="mod">
          <ac:chgData name="최 병철" userId="2b3a81acf9ab69e4" providerId="LiveId" clId="{8686891D-C143-4072-88C9-CDE88A55B84B}" dt="2020-07-31T06:59:38.513" v="12600"/>
          <ac:spMkLst>
            <pc:docMk/>
            <pc:sldMk cId="2826729272" sldId="336"/>
            <ac:spMk id="28" creationId="{62EA0C80-1825-4CCC-B79C-32AC92B1BDEE}"/>
          </ac:spMkLst>
        </pc:spChg>
        <pc:spChg chg="mod">
          <ac:chgData name="최 병철" userId="2b3a81acf9ab69e4" providerId="LiveId" clId="{8686891D-C143-4072-88C9-CDE88A55B84B}" dt="2020-07-31T06:59:38.513" v="12600"/>
          <ac:spMkLst>
            <pc:docMk/>
            <pc:sldMk cId="2826729272" sldId="336"/>
            <ac:spMk id="29" creationId="{C10E0010-1A8B-4089-9BFD-F75DE2DFC740}"/>
          </ac:spMkLst>
        </pc:spChg>
        <pc:spChg chg="mod">
          <ac:chgData name="최 병철" userId="2b3a81acf9ab69e4" providerId="LiveId" clId="{8686891D-C143-4072-88C9-CDE88A55B84B}" dt="2020-07-31T06:59:38.513" v="12600"/>
          <ac:spMkLst>
            <pc:docMk/>
            <pc:sldMk cId="2826729272" sldId="336"/>
            <ac:spMk id="30" creationId="{8A860F31-7920-4C1E-AA1C-6E4CA5ED557E}"/>
          </ac:spMkLst>
        </pc:spChg>
        <pc:spChg chg="mod">
          <ac:chgData name="최 병철" userId="2b3a81acf9ab69e4" providerId="LiveId" clId="{8686891D-C143-4072-88C9-CDE88A55B84B}" dt="2020-07-31T06:59:38.513" v="12600"/>
          <ac:spMkLst>
            <pc:docMk/>
            <pc:sldMk cId="2826729272" sldId="336"/>
            <ac:spMk id="31" creationId="{B8DA2FED-CB26-45BB-A352-5A32618615B8}"/>
          </ac:spMkLst>
        </pc:spChg>
        <pc:spChg chg="mod">
          <ac:chgData name="최 병철" userId="2b3a81acf9ab69e4" providerId="LiveId" clId="{8686891D-C143-4072-88C9-CDE88A55B84B}" dt="2020-07-31T06:59:38.513" v="12600"/>
          <ac:spMkLst>
            <pc:docMk/>
            <pc:sldMk cId="2826729272" sldId="336"/>
            <ac:spMk id="32" creationId="{01DBBFA9-7B8D-4A99-9B3E-1A8786AEC515}"/>
          </ac:spMkLst>
        </pc:spChg>
        <pc:spChg chg="mod">
          <ac:chgData name="최 병철" userId="2b3a81acf9ab69e4" providerId="LiveId" clId="{8686891D-C143-4072-88C9-CDE88A55B84B}" dt="2020-07-31T06:59:38.513" v="12600"/>
          <ac:spMkLst>
            <pc:docMk/>
            <pc:sldMk cId="2826729272" sldId="336"/>
            <ac:spMk id="33" creationId="{0512D9D6-03C9-4847-84C8-F6E6CAD583A0}"/>
          </ac:spMkLst>
        </pc:spChg>
        <pc:spChg chg="mod">
          <ac:chgData name="최 병철" userId="2b3a81acf9ab69e4" providerId="LiveId" clId="{8686891D-C143-4072-88C9-CDE88A55B84B}" dt="2020-07-31T06:59:38.513" v="12600"/>
          <ac:spMkLst>
            <pc:docMk/>
            <pc:sldMk cId="2826729272" sldId="336"/>
            <ac:spMk id="34" creationId="{C86D5E96-31D1-4865-BDDB-8D528D982CA8}"/>
          </ac:spMkLst>
        </pc:spChg>
        <pc:spChg chg="mod">
          <ac:chgData name="최 병철" userId="2b3a81acf9ab69e4" providerId="LiveId" clId="{8686891D-C143-4072-88C9-CDE88A55B84B}" dt="2020-07-31T06:59:38.513" v="12600"/>
          <ac:spMkLst>
            <pc:docMk/>
            <pc:sldMk cId="2826729272" sldId="336"/>
            <ac:spMk id="35" creationId="{4C5F64B0-729A-46ED-9C55-DD1B13622CBE}"/>
          </ac:spMkLst>
        </pc:spChg>
        <pc:spChg chg="mod">
          <ac:chgData name="최 병철" userId="2b3a81acf9ab69e4" providerId="LiveId" clId="{8686891D-C143-4072-88C9-CDE88A55B84B}" dt="2020-07-31T06:59:38.513" v="12600"/>
          <ac:spMkLst>
            <pc:docMk/>
            <pc:sldMk cId="2826729272" sldId="336"/>
            <ac:spMk id="36" creationId="{2D98D028-DD5A-4C72-9EAF-E78E07CB1263}"/>
          </ac:spMkLst>
        </pc:spChg>
        <pc:spChg chg="add">
          <ac:chgData name="최 병철" userId="2b3a81acf9ab69e4" providerId="LiveId" clId="{8686891D-C143-4072-88C9-CDE88A55B84B}" dt="2020-07-31T07:01:46.310" v="12644" actId="22"/>
          <ac:spMkLst>
            <pc:docMk/>
            <pc:sldMk cId="2826729272" sldId="336"/>
            <ac:spMk id="38" creationId="{EE8DDDF8-2019-4E6D-98FB-DD18DB0319F3}"/>
          </ac:spMkLst>
        </pc:spChg>
        <pc:grpChg chg="add mod">
          <ac:chgData name="최 병철" userId="2b3a81acf9ab69e4" providerId="LiveId" clId="{8686891D-C143-4072-88C9-CDE88A55B84B}" dt="2020-07-31T06:59:38.513" v="12600"/>
          <ac:grpSpMkLst>
            <pc:docMk/>
            <pc:sldMk cId="2826729272" sldId="336"/>
            <ac:grpSpMk id="27" creationId="{B7808907-FB1D-4A37-99BC-602E0D75AC8B}"/>
          </ac:grpSpMkLst>
        </pc:grpChg>
        <pc:picChg chg="add del mod">
          <ac:chgData name="최 병철" userId="2b3a81acf9ab69e4" providerId="LiveId" clId="{8686891D-C143-4072-88C9-CDE88A55B84B}" dt="2020-07-31T05:14:25.977" v="4146" actId="21"/>
          <ac:picMkLst>
            <pc:docMk/>
            <pc:sldMk cId="2826729272" sldId="336"/>
            <ac:picMk id="3" creationId="{67A35B29-8D25-4164-84F7-3BEB1568A875}"/>
          </ac:picMkLst>
        </pc:picChg>
        <pc:picChg chg="del">
          <ac:chgData name="최 병철" userId="2b3a81acf9ab69e4" providerId="LiveId" clId="{8686891D-C143-4072-88C9-CDE88A55B84B}" dt="2020-07-31T06:07:18.355" v="8428" actId="478"/>
          <ac:picMkLst>
            <pc:docMk/>
            <pc:sldMk cId="2826729272" sldId="336"/>
            <ac:picMk id="4" creationId="{102B7725-426F-4EF6-992F-1D94966ACFB4}"/>
          </ac:picMkLst>
        </pc:picChg>
        <pc:picChg chg="mod modCrop">
          <ac:chgData name="최 병철" userId="2b3a81acf9ab69e4" providerId="LiveId" clId="{8686891D-C143-4072-88C9-CDE88A55B84B}" dt="2020-07-31T06:51:01.751" v="12324" actId="1076"/>
          <ac:picMkLst>
            <pc:docMk/>
            <pc:sldMk cId="2826729272" sldId="336"/>
            <ac:picMk id="9" creationId="{6FF1EAC9-F653-4F43-A3ED-281495298BA5}"/>
          </ac:picMkLst>
        </pc:picChg>
        <pc:picChg chg="add mod">
          <ac:chgData name="최 병철" userId="2b3a81acf9ab69e4" providerId="LiveId" clId="{8686891D-C143-4072-88C9-CDE88A55B84B}" dt="2020-07-31T07:00:12.430" v="12613" actId="1076"/>
          <ac:picMkLst>
            <pc:docMk/>
            <pc:sldMk cId="2826729272" sldId="336"/>
            <ac:picMk id="12" creationId="{D7591E74-BBE4-48AF-B09F-F1E039609DF5}"/>
          </ac:picMkLst>
        </pc:picChg>
        <pc:picChg chg="add mod">
          <ac:chgData name="최 병철" userId="2b3a81acf9ab69e4" providerId="LiveId" clId="{8686891D-C143-4072-88C9-CDE88A55B84B}" dt="2020-07-31T06:51:06.915" v="12336" actId="1037"/>
          <ac:picMkLst>
            <pc:docMk/>
            <pc:sldMk cId="2826729272" sldId="336"/>
            <ac:picMk id="13" creationId="{1661120B-8542-4CCC-9B94-8D7AC398CCE4}"/>
          </ac:picMkLst>
        </pc:picChg>
        <pc:picChg chg="add mod">
          <ac:chgData name="최 병철" userId="2b3a81acf9ab69e4" providerId="LiveId" clId="{8686891D-C143-4072-88C9-CDE88A55B84B}" dt="2020-07-31T06:51:06.915" v="12336" actId="1037"/>
          <ac:picMkLst>
            <pc:docMk/>
            <pc:sldMk cId="2826729272" sldId="336"/>
            <ac:picMk id="15" creationId="{D1586151-77EE-4F63-836A-CB9877A191CE}"/>
          </ac:picMkLst>
        </pc:picChg>
      </pc:sldChg>
      <pc:sldChg chg="addSp delSp modSp add mod">
        <pc:chgData name="최 병철" userId="2b3a81acf9ab69e4" providerId="LiveId" clId="{8686891D-C143-4072-88C9-CDE88A55B84B}" dt="2020-07-31T07:01:51.388" v="12648" actId="22"/>
        <pc:sldMkLst>
          <pc:docMk/>
          <pc:sldMk cId="1563646468" sldId="337"/>
        </pc:sldMkLst>
        <pc:spChg chg="add del mod">
          <ac:chgData name="최 병철" userId="2b3a81acf9ab69e4" providerId="LiveId" clId="{8686891D-C143-4072-88C9-CDE88A55B84B}" dt="2020-07-31T05:55:05.909" v="7118" actId="478"/>
          <ac:spMkLst>
            <pc:docMk/>
            <pc:sldMk cId="1563646468" sldId="337"/>
            <ac:spMk id="2" creationId="{94E7DF86-DF82-4D68-BAC1-F6B0B1FB3717}"/>
          </ac:spMkLst>
        </pc:spChg>
        <pc:spChg chg="add del mod">
          <ac:chgData name="최 병철" userId="2b3a81acf9ab69e4" providerId="LiveId" clId="{8686891D-C143-4072-88C9-CDE88A55B84B}" dt="2020-07-31T05:59:08.162" v="8052" actId="478"/>
          <ac:spMkLst>
            <pc:docMk/>
            <pc:sldMk cId="1563646468" sldId="337"/>
            <ac:spMk id="3" creationId="{9F19FD0E-01C7-465F-987D-88F07FF381C7}"/>
          </ac:spMkLst>
        </pc:spChg>
        <pc:spChg chg="add mod ord">
          <ac:chgData name="최 병철" userId="2b3a81acf9ab69e4" providerId="LiveId" clId="{8686891D-C143-4072-88C9-CDE88A55B84B}" dt="2020-07-31T06:02:10.417" v="8134" actId="14100"/>
          <ac:spMkLst>
            <pc:docMk/>
            <pc:sldMk cId="1563646468" sldId="337"/>
            <ac:spMk id="5" creationId="{E1BE75F4-E6F7-4D44-B25E-D421B1350DCD}"/>
          </ac:spMkLst>
        </pc:spChg>
        <pc:spChg chg="del">
          <ac:chgData name="최 병철" userId="2b3a81acf9ab69e4" providerId="LiveId" clId="{8686891D-C143-4072-88C9-CDE88A55B84B}" dt="2020-07-31T07:01:51.216" v="12647" actId="478"/>
          <ac:spMkLst>
            <pc:docMk/>
            <pc:sldMk cId="1563646468" sldId="337"/>
            <ac:spMk id="7" creationId="{00000000-0000-0000-0000-000000000000}"/>
          </ac:spMkLst>
        </pc:spChg>
        <pc:spChg chg="del">
          <ac:chgData name="최 병철" userId="2b3a81acf9ab69e4" providerId="LiveId" clId="{8686891D-C143-4072-88C9-CDE88A55B84B}" dt="2020-07-31T07:01:21.445" v="12634" actId="478"/>
          <ac:spMkLst>
            <pc:docMk/>
            <pc:sldMk cId="1563646468" sldId="337"/>
            <ac:spMk id="8" creationId="{AED23382-C997-439A-A407-8234764786B4}"/>
          </ac:spMkLst>
        </pc:spChg>
        <pc:spChg chg="del">
          <ac:chgData name="최 병철" userId="2b3a81acf9ab69e4" providerId="LiveId" clId="{8686891D-C143-4072-88C9-CDE88A55B84B}" dt="2020-07-31T07:01:21.445" v="12634" actId="478"/>
          <ac:spMkLst>
            <pc:docMk/>
            <pc:sldMk cId="1563646468" sldId="337"/>
            <ac:spMk id="10" creationId="{00000000-0000-0000-0000-000000000000}"/>
          </ac:spMkLst>
        </pc:spChg>
        <pc:spChg chg="del mod">
          <ac:chgData name="최 병철" userId="2b3a81acf9ab69e4" providerId="LiveId" clId="{8686891D-C143-4072-88C9-CDE88A55B84B}" dt="2020-07-31T05:57:22.208" v="7642" actId="478"/>
          <ac:spMkLst>
            <pc:docMk/>
            <pc:sldMk cId="1563646468" sldId="337"/>
            <ac:spMk id="11" creationId="{369EAC0B-1C76-41FF-BFBC-92CAA0A0B5DC}"/>
          </ac:spMkLst>
        </pc:spChg>
        <pc:spChg chg="add del mod">
          <ac:chgData name="최 병철" userId="2b3a81acf9ab69e4" providerId="LiveId" clId="{8686891D-C143-4072-88C9-CDE88A55B84B}" dt="2020-07-31T05:57:17.070" v="7640" actId="478"/>
          <ac:spMkLst>
            <pc:docMk/>
            <pc:sldMk cId="1563646468" sldId="337"/>
            <ac:spMk id="14" creationId="{F3127075-657D-4DD9-A41E-41F7DF9A9BB1}"/>
          </ac:spMkLst>
        </pc:spChg>
        <pc:spChg chg="add del mod">
          <ac:chgData name="최 병철" userId="2b3a81acf9ab69e4" providerId="LiveId" clId="{8686891D-C143-4072-88C9-CDE88A55B84B}" dt="2020-07-31T05:54:56.314" v="7098" actId="478"/>
          <ac:spMkLst>
            <pc:docMk/>
            <pc:sldMk cId="1563646468" sldId="337"/>
            <ac:spMk id="15" creationId="{785F67C0-9548-457F-9FC1-F33D2F200E9B}"/>
          </ac:spMkLst>
        </pc:spChg>
        <pc:spChg chg="add mod">
          <ac:chgData name="최 병철" userId="2b3a81acf9ab69e4" providerId="LiveId" clId="{8686891D-C143-4072-88C9-CDE88A55B84B}" dt="2020-07-31T06:02:10.417" v="8134" actId="14100"/>
          <ac:spMkLst>
            <pc:docMk/>
            <pc:sldMk cId="1563646468" sldId="337"/>
            <ac:spMk id="16" creationId="{FDACCC8F-D184-41AE-8FAD-609F61615114}"/>
          </ac:spMkLst>
        </pc:spChg>
        <pc:spChg chg="add mod">
          <ac:chgData name="최 병철" userId="2b3a81acf9ab69e4" providerId="LiveId" clId="{8686891D-C143-4072-88C9-CDE88A55B84B}" dt="2020-07-31T06:02:10.417" v="8134" actId="14100"/>
          <ac:spMkLst>
            <pc:docMk/>
            <pc:sldMk cId="1563646468" sldId="337"/>
            <ac:spMk id="17" creationId="{EDFAFAA9-143D-4EB3-B404-AA0C5336BF43}"/>
          </ac:spMkLst>
        </pc:spChg>
        <pc:spChg chg="add mod">
          <ac:chgData name="최 병철" userId="2b3a81acf9ab69e4" providerId="LiveId" clId="{8686891D-C143-4072-88C9-CDE88A55B84B}" dt="2020-07-31T06:02:15.992" v="8136" actId="1076"/>
          <ac:spMkLst>
            <pc:docMk/>
            <pc:sldMk cId="1563646468" sldId="337"/>
            <ac:spMk id="18" creationId="{FB449C1F-1556-4CB6-B84A-936211371A0D}"/>
          </ac:spMkLst>
        </pc:spChg>
        <pc:spChg chg="del">
          <ac:chgData name="최 병철" userId="2b3a81acf9ab69e4" providerId="LiveId" clId="{8686891D-C143-4072-88C9-CDE88A55B84B}" dt="2020-07-31T07:01:21.445" v="12634" actId="478"/>
          <ac:spMkLst>
            <pc:docMk/>
            <pc:sldMk cId="1563646468" sldId="337"/>
            <ac:spMk id="20" creationId="{00000000-0000-0000-0000-000000000000}"/>
          </ac:spMkLst>
        </pc:spChg>
        <pc:spChg chg="del">
          <ac:chgData name="최 병철" userId="2b3a81acf9ab69e4" providerId="LiveId" clId="{8686891D-C143-4072-88C9-CDE88A55B84B}" dt="2020-07-31T07:01:21.445" v="12634" actId="478"/>
          <ac:spMkLst>
            <pc:docMk/>
            <pc:sldMk cId="1563646468" sldId="337"/>
            <ac:spMk id="21" creationId="{00000000-0000-0000-0000-000000000000}"/>
          </ac:spMkLst>
        </pc:spChg>
        <pc:spChg chg="add mod">
          <ac:chgData name="최 병철" userId="2b3a81acf9ab69e4" providerId="LiveId" clId="{8686891D-C143-4072-88C9-CDE88A55B84B}" dt="2020-07-31T06:02:15.992" v="8136" actId="1076"/>
          <ac:spMkLst>
            <pc:docMk/>
            <pc:sldMk cId="1563646468" sldId="337"/>
            <ac:spMk id="23" creationId="{1C206E40-BDE1-4427-ABFF-3FC518212009}"/>
          </ac:spMkLst>
        </pc:spChg>
        <pc:spChg chg="add mod">
          <ac:chgData name="최 병철" userId="2b3a81acf9ab69e4" providerId="LiveId" clId="{8686891D-C143-4072-88C9-CDE88A55B84B}" dt="2020-07-31T06:02:18.940" v="8137" actId="14100"/>
          <ac:spMkLst>
            <pc:docMk/>
            <pc:sldMk cId="1563646468" sldId="337"/>
            <ac:spMk id="24" creationId="{62B97F20-7492-422A-A9CA-D463E9CB1CC7}"/>
          </ac:spMkLst>
        </pc:spChg>
        <pc:spChg chg="add del mod">
          <ac:chgData name="최 병철" userId="2b3a81acf9ab69e4" providerId="LiveId" clId="{8686891D-C143-4072-88C9-CDE88A55B84B}" dt="2020-07-31T05:59:59.110" v="8072" actId="478"/>
          <ac:spMkLst>
            <pc:docMk/>
            <pc:sldMk cId="1563646468" sldId="337"/>
            <ac:spMk id="25" creationId="{B7F6764C-F1A6-408F-A623-03C3F8DC50D2}"/>
          </ac:spMkLst>
        </pc:spChg>
        <pc:spChg chg="add mod">
          <ac:chgData name="최 병철" userId="2b3a81acf9ab69e4" providerId="LiveId" clId="{8686891D-C143-4072-88C9-CDE88A55B84B}" dt="2020-07-31T07:01:00.231" v="12633" actId="20577"/>
          <ac:spMkLst>
            <pc:docMk/>
            <pc:sldMk cId="1563646468" sldId="337"/>
            <ac:spMk id="27" creationId="{8B04B8D1-969C-49BE-827D-78BC617F03A8}"/>
          </ac:spMkLst>
        </pc:spChg>
        <pc:spChg chg="add del mod">
          <ac:chgData name="최 병철" userId="2b3a81acf9ab69e4" providerId="LiveId" clId="{8686891D-C143-4072-88C9-CDE88A55B84B}" dt="2020-07-31T06:00:24.595" v="8085" actId="478"/>
          <ac:spMkLst>
            <pc:docMk/>
            <pc:sldMk cId="1563646468" sldId="337"/>
            <ac:spMk id="29" creationId="{8E2C1F21-1E9F-463C-AD22-DDDC4BA6558B}"/>
          </ac:spMkLst>
        </pc:spChg>
        <pc:spChg chg="add mod">
          <ac:chgData name="최 병철" userId="2b3a81acf9ab69e4" providerId="LiveId" clId="{8686891D-C143-4072-88C9-CDE88A55B84B}" dt="2020-07-31T06:02:13.486" v="8135" actId="1076"/>
          <ac:spMkLst>
            <pc:docMk/>
            <pc:sldMk cId="1563646468" sldId="337"/>
            <ac:spMk id="30" creationId="{C660D94F-A645-4E31-ADFB-A97311F7E730}"/>
          </ac:spMkLst>
        </pc:spChg>
        <pc:spChg chg="add del mod">
          <ac:chgData name="최 병철" userId="2b3a81acf9ab69e4" providerId="LiveId" clId="{8686891D-C143-4072-88C9-CDE88A55B84B}" dt="2020-07-31T06:01:40.361" v="8126"/>
          <ac:spMkLst>
            <pc:docMk/>
            <pc:sldMk cId="1563646468" sldId="337"/>
            <ac:spMk id="32" creationId="{81ADA219-45C5-4E2E-871F-3B3190F65E05}"/>
          </ac:spMkLst>
        </pc:spChg>
        <pc:spChg chg="add mod">
          <ac:chgData name="최 병철" userId="2b3a81acf9ab69e4" providerId="LiveId" clId="{8686891D-C143-4072-88C9-CDE88A55B84B}" dt="2020-07-31T07:00:26.894" v="12615" actId="20577"/>
          <ac:spMkLst>
            <pc:docMk/>
            <pc:sldMk cId="1563646468" sldId="337"/>
            <ac:spMk id="33" creationId="{4F4B8E1D-BE08-4478-AC19-543E7FA55A04}"/>
          </ac:spMkLst>
        </pc:spChg>
        <pc:spChg chg="add del mod">
          <ac:chgData name="최 병철" userId="2b3a81acf9ab69e4" providerId="LiveId" clId="{8686891D-C143-4072-88C9-CDE88A55B84B}" dt="2020-07-31T07:01:23.467" v="12635" actId="478"/>
          <ac:spMkLst>
            <pc:docMk/>
            <pc:sldMk cId="1563646468" sldId="337"/>
            <ac:spMk id="39" creationId="{D6509BD8-6A11-4B0D-B1BE-4AF7ADC68219}"/>
          </ac:spMkLst>
        </pc:spChg>
        <pc:spChg chg="add mod">
          <ac:chgData name="최 병철" userId="2b3a81acf9ab69e4" providerId="LiveId" clId="{8686891D-C143-4072-88C9-CDE88A55B84B}" dt="2020-07-31T07:01:24.217" v="12636"/>
          <ac:spMkLst>
            <pc:docMk/>
            <pc:sldMk cId="1563646468" sldId="337"/>
            <ac:spMk id="40" creationId="{83336D0A-30BD-4F6A-9027-4A204500C497}"/>
          </ac:spMkLst>
        </pc:spChg>
        <pc:spChg chg="mod">
          <ac:chgData name="최 병철" userId="2b3a81acf9ab69e4" providerId="LiveId" clId="{8686891D-C143-4072-88C9-CDE88A55B84B}" dt="2020-07-31T07:01:24.217" v="12636"/>
          <ac:spMkLst>
            <pc:docMk/>
            <pc:sldMk cId="1563646468" sldId="337"/>
            <ac:spMk id="42" creationId="{670F08BF-A75C-4F00-8486-8662ED28E619}"/>
          </ac:spMkLst>
        </pc:spChg>
        <pc:spChg chg="mod">
          <ac:chgData name="최 병철" userId="2b3a81acf9ab69e4" providerId="LiveId" clId="{8686891D-C143-4072-88C9-CDE88A55B84B}" dt="2020-07-31T07:01:24.217" v="12636"/>
          <ac:spMkLst>
            <pc:docMk/>
            <pc:sldMk cId="1563646468" sldId="337"/>
            <ac:spMk id="43" creationId="{8B9225E8-4C88-4621-9E23-8A6CCB9F6435}"/>
          </ac:spMkLst>
        </pc:spChg>
        <pc:spChg chg="mod">
          <ac:chgData name="최 병철" userId="2b3a81acf9ab69e4" providerId="LiveId" clId="{8686891D-C143-4072-88C9-CDE88A55B84B}" dt="2020-07-31T07:01:24.217" v="12636"/>
          <ac:spMkLst>
            <pc:docMk/>
            <pc:sldMk cId="1563646468" sldId="337"/>
            <ac:spMk id="44" creationId="{B1370D29-8DDF-4A8C-8A60-B83F1CFAD8DC}"/>
          </ac:spMkLst>
        </pc:spChg>
        <pc:spChg chg="mod">
          <ac:chgData name="최 병철" userId="2b3a81acf9ab69e4" providerId="LiveId" clId="{8686891D-C143-4072-88C9-CDE88A55B84B}" dt="2020-07-31T07:01:24.217" v="12636"/>
          <ac:spMkLst>
            <pc:docMk/>
            <pc:sldMk cId="1563646468" sldId="337"/>
            <ac:spMk id="45" creationId="{8C019334-3C88-4396-AE22-119059C97116}"/>
          </ac:spMkLst>
        </pc:spChg>
        <pc:spChg chg="mod">
          <ac:chgData name="최 병철" userId="2b3a81acf9ab69e4" providerId="LiveId" clId="{8686891D-C143-4072-88C9-CDE88A55B84B}" dt="2020-07-31T07:01:24.217" v="12636"/>
          <ac:spMkLst>
            <pc:docMk/>
            <pc:sldMk cId="1563646468" sldId="337"/>
            <ac:spMk id="46" creationId="{EE6A22CB-E043-4DE5-9DB8-13CC148A2437}"/>
          </ac:spMkLst>
        </pc:spChg>
        <pc:spChg chg="mod">
          <ac:chgData name="최 병철" userId="2b3a81acf9ab69e4" providerId="LiveId" clId="{8686891D-C143-4072-88C9-CDE88A55B84B}" dt="2020-07-31T07:01:24.217" v="12636"/>
          <ac:spMkLst>
            <pc:docMk/>
            <pc:sldMk cId="1563646468" sldId="337"/>
            <ac:spMk id="47" creationId="{9B82DEB2-AC93-4264-A1FD-D4A0899E397C}"/>
          </ac:spMkLst>
        </pc:spChg>
        <pc:spChg chg="mod">
          <ac:chgData name="최 병철" userId="2b3a81acf9ab69e4" providerId="LiveId" clId="{8686891D-C143-4072-88C9-CDE88A55B84B}" dt="2020-07-31T07:01:24.217" v="12636"/>
          <ac:spMkLst>
            <pc:docMk/>
            <pc:sldMk cId="1563646468" sldId="337"/>
            <ac:spMk id="48" creationId="{85A8AD9F-C907-4FB1-8664-8F796ABA011E}"/>
          </ac:spMkLst>
        </pc:spChg>
        <pc:spChg chg="mod">
          <ac:chgData name="최 병철" userId="2b3a81acf9ab69e4" providerId="LiveId" clId="{8686891D-C143-4072-88C9-CDE88A55B84B}" dt="2020-07-31T07:01:24.217" v="12636"/>
          <ac:spMkLst>
            <pc:docMk/>
            <pc:sldMk cId="1563646468" sldId="337"/>
            <ac:spMk id="49" creationId="{69B211D1-CA69-4EC0-9864-CA5D61D3261D}"/>
          </ac:spMkLst>
        </pc:spChg>
        <pc:spChg chg="mod">
          <ac:chgData name="최 병철" userId="2b3a81acf9ab69e4" providerId="LiveId" clId="{8686891D-C143-4072-88C9-CDE88A55B84B}" dt="2020-07-31T07:01:24.217" v="12636"/>
          <ac:spMkLst>
            <pc:docMk/>
            <pc:sldMk cId="1563646468" sldId="337"/>
            <ac:spMk id="50" creationId="{A2EF7D90-C0A5-4C6D-8DCB-262294F9CF31}"/>
          </ac:spMkLst>
        </pc:spChg>
        <pc:spChg chg="add del">
          <ac:chgData name="최 병철" userId="2b3a81acf9ab69e4" providerId="LiveId" clId="{8686891D-C143-4072-88C9-CDE88A55B84B}" dt="2020-07-31T07:01:49.977" v="12646" actId="22"/>
          <ac:spMkLst>
            <pc:docMk/>
            <pc:sldMk cId="1563646468" sldId="337"/>
            <ac:spMk id="52" creationId="{5ED83D3F-1EE7-4546-A93B-0597EA98EBF4}"/>
          </ac:spMkLst>
        </pc:spChg>
        <pc:spChg chg="add">
          <ac:chgData name="최 병철" userId="2b3a81acf9ab69e4" providerId="LiveId" clId="{8686891D-C143-4072-88C9-CDE88A55B84B}" dt="2020-07-31T07:01:51.388" v="12648" actId="22"/>
          <ac:spMkLst>
            <pc:docMk/>
            <pc:sldMk cId="1563646468" sldId="337"/>
            <ac:spMk id="54" creationId="{9F2CDF11-02E5-47AB-A706-05E981635251}"/>
          </ac:spMkLst>
        </pc:spChg>
        <pc:grpChg chg="add mod">
          <ac:chgData name="최 병철" userId="2b3a81acf9ab69e4" providerId="LiveId" clId="{8686891D-C143-4072-88C9-CDE88A55B84B}" dt="2020-07-31T07:01:24.217" v="12636"/>
          <ac:grpSpMkLst>
            <pc:docMk/>
            <pc:sldMk cId="1563646468" sldId="337"/>
            <ac:grpSpMk id="41" creationId="{4E7F300D-62D2-4168-AAA5-CC25CBED0E29}"/>
          </ac:grpSpMkLst>
        </pc:grpChg>
        <pc:picChg chg="del">
          <ac:chgData name="최 병철" userId="2b3a81acf9ab69e4" providerId="LiveId" clId="{8686891D-C143-4072-88C9-CDE88A55B84B}" dt="2020-07-31T05:44:51.904" v="6157" actId="478"/>
          <ac:picMkLst>
            <pc:docMk/>
            <pc:sldMk cId="1563646468" sldId="337"/>
            <ac:picMk id="4" creationId="{102B7725-426F-4EF6-992F-1D94966ACFB4}"/>
          </ac:picMkLst>
        </pc:picChg>
        <pc:picChg chg="del">
          <ac:chgData name="최 병철" userId="2b3a81acf9ab69e4" providerId="LiveId" clId="{8686891D-C143-4072-88C9-CDE88A55B84B}" dt="2020-07-31T05:44:50.413" v="6156" actId="478"/>
          <ac:picMkLst>
            <pc:docMk/>
            <pc:sldMk cId="1563646468" sldId="337"/>
            <ac:picMk id="9" creationId="{6FF1EAC9-F653-4F43-A3ED-281495298BA5}"/>
          </ac:picMkLst>
        </pc:picChg>
        <pc:picChg chg="add mod">
          <ac:chgData name="최 병철" userId="2b3a81acf9ab69e4" providerId="LiveId" clId="{8686891D-C143-4072-88C9-CDE88A55B84B}" dt="2020-07-31T07:00:34.916" v="12618" actId="1076"/>
          <ac:picMkLst>
            <pc:docMk/>
            <pc:sldMk cId="1563646468" sldId="337"/>
            <ac:picMk id="35" creationId="{66565ED0-C1F5-434B-BBF8-F20AD0B55DAF}"/>
          </ac:picMkLst>
        </pc:picChg>
        <pc:picChg chg="add mod">
          <ac:chgData name="최 병철" userId="2b3a81acf9ab69e4" providerId="LiveId" clId="{8686891D-C143-4072-88C9-CDE88A55B84B}" dt="2020-07-31T07:00:33.356" v="12617" actId="1076"/>
          <ac:picMkLst>
            <pc:docMk/>
            <pc:sldMk cId="1563646468" sldId="337"/>
            <ac:picMk id="36" creationId="{49B1AA67-EC33-485A-B427-A5B08BD314AB}"/>
          </ac:picMkLst>
        </pc:picChg>
        <pc:picChg chg="add mod">
          <ac:chgData name="최 병철" userId="2b3a81acf9ab69e4" providerId="LiveId" clId="{8686891D-C143-4072-88C9-CDE88A55B84B}" dt="2020-07-31T07:00:30.430" v="12616" actId="1076"/>
          <ac:picMkLst>
            <pc:docMk/>
            <pc:sldMk cId="1563646468" sldId="337"/>
            <ac:picMk id="37" creationId="{37584D6C-39EC-441F-ACF6-DAB682D19B1F}"/>
          </ac:picMkLst>
        </pc:picChg>
      </pc:sldChg>
      <pc:sldChg chg="delSp add del mod">
        <pc:chgData name="최 병철" userId="2b3a81acf9ab69e4" providerId="LiveId" clId="{8686891D-C143-4072-88C9-CDE88A55B84B}" dt="2020-07-31T05:45:15.108" v="6167" actId="47"/>
        <pc:sldMkLst>
          <pc:docMk/>
          <pc:sldMk cId="1625909085" sldId="338"/>
        </pc:sldMkLst>
        <pc:spChg chg="del">
          <ac:chgData name="최 병철" userId="2b3a81acf9ab69e4" providerId="LiveId" clId="{8686891D-C143-4072-88C9-CDE88A55B84B}" dt="2020-07-31T05:44:58.328" v="6159" actId="21"/>
          <ac:spMkLst>
            <pc:docMk/>
            <pc:sldMk cId="1625909085" sldId="338"/>
            <ac:spMk id="11" creationId="{369EAC0B-1C76-41FF-BFBC-92CAA0A0B5DC}"/>
          </ac:spMkLst>
        </pc:spChg>
      </pc:sldChg>
      <pc:sldChg chg="addSp delSp modSp new mod">
        <pc:chgData name="최 병철" userId="2b3a81acf9ab69e4" providerId="LiveId" clId="{8686891D-C143-4072-88C9-CDE88A55B84B}" dt="2020-07-31T06:54:35.566" v="12508" actId="113"/>
        <pc:sldMkLst>
          <pc:docMk/>
          <pc:sldMk cId="342355051" sldId="339"/>
        </pc:sldMkLst>
        <pc:spChg chg="mod">
          <ac:chgData name="최 병철" userId="2b3a81acf9ab69e4" providerId="LiveId" clId="{8686891D-C143-4072-88C9-CDE88A55B84B}" dt="2020-07-31T06:44:02.886" v="10950"/>
          <ac:spMkLst>
            <pc:docMk/>
            <pc:sldMk cId="342355051" sldId="339"/>
            <ac:spMk id="2" creationId="{36CEFA14-2988-46E7-B81D-2E3353E8F35A}"/>
          </ac:spMkLst>
        </pc:spChg>
        <pc:spChg chg="del">
          <ac:chgData name="최 병철" userId="2b3a81acf9ab69e4" providerId="LiveId" clId="{8686891D-C143-4072-88C9-CDE88A55B84B}" dt="2020-07-31T06:41:43.452" v="10893" actId="478"/>
          <ac:spMkLst>
            <pc:docMk/>
            <pc:sldMk cId="342355051" sldId="339"/>
            <ac:spMk id="3" creationId="{9B4DC376-1914-4A6E-A9A2-6C64F8DBD8A9}"/>
          </ac:spMkLst>
        </pc:spChg>
        <pc:spChg chg="add del mod">
          <ac:chgData name="최 병철" userId="2b3a81acf9ab69e4" providerId="LiveId" clId="{8686891D-C143-4072-88C9-CDE88A55B84B}" dt="2020-07-31T06:44:07.056" v="10952" actId="478"/>
          <ac:spMkLst>
            <pc:docMk/>
            <pc:sldMk cId="342355051" sldId="339"/>
            <ac:spMk id="11" creationId="{27845CA9-B44E-464C-91C2-C6D9ED00F4FE}"/>
          </ac:spMkLst>
        </pc:spChg>
        <pc:spChg chg="add mod">
          <ac:chgData name="최 병철" userId="2b3a81acf9ab69e4" providerId="LiveId" clId="{8686891D-C143-4072-88C9-CDE88A55B84B}" dt="2020-07-31T06:46:33.852" v="11273"/>
          <ac:spMkLst>
            <pc:docMk/>
            <pc:sldMk cId="342355051" sldId="339"/>
            <ac:spMk id="18" creationId="{77E419A9-5E8A-4A90-BDDF-BC826997F5E5}"/>
          </ac:spMkLst>
        </pc:spChg>
        <pc:spChg chg="add mod">
          <ac:chgData name="최 병철" userId="2b3a81acf9ab69e4" providerId="LiveId" clId="{8686891D-C143-4072-88C9-CDE88A55B84B}" dt="2020-07-31T06:45:28.598" v="11184" actId="122"/>
          <ac:spMkLst>
            <pc:docMk/>
            <pc:sldMk cId="342355051" sldId="339"/>
            <ac:spMk id="20" creationId="{2D7581EE-0C09-4013-B5D5-97B7B9106A51}"/>
          </ac:spMkLst>
        </pc:spChg>
        <pc:spChg chg="add mod">
          <ac:chgData name="최 병철" userId="2b3a81acf9ab69e4" providerId="LiveId" clId="{8686891D-C143-4072-88C9-CDE88A55B84B}" dt="2020-07-31T06:45:32.562" v="11187" actId="122"/>
          <ac:spMkLst>
            <pc:docMk/>
            <pc:sldMk cId="342355051" sldId="339"/>
            <ac:spMk id="21" creationId="{5668E6D5-1D36-4E2D-98DA-4A5AC7BA37DC}"/>
          </ac:spMkLst>
        </pc:spChg>
        <pc:spChg chg="add mod">
          <ac:chgData name="최 병철" userId="2b3a81acf9ab69e4" providerId="LiveId" clId="{8686891D-C143-4072-88C9-CDE88A55B84B}" dt="2020-07-31T06:47:15.278" v="11504" actId="1076"/>
          <ac:spMkLst>
            <pc:docMk/>
            <pc:sldMk cId="342355051" sldId="339"/>
            <ac:spMk id="22" creationId="{587E58B2-F28A-40C0-ADF1-C31A74642A9E}"/>
          </ac:spMkLst>
        </pc:spChg>
        <pc:spChg chg="mod">
          <ac:chgData name="최 병철" userId="2b3a81acf9ab69e4" providerId="LiveId" clId="{8686891D-C143-4072-88C9-CDE88A55B84B}" dt="2020-07-31T06:54:17.760" v="12504" actId="207"/>
          <ac:spMkLst>
            <pc:docMk/>
            <pc:sldMk cId="342355051" sldId="339"/>
            <ac:spMk id="24" creationId="{C3CAF3C2-8CE9-4C48-89BC-A246002C3DB3}"/>
          </ac:spMkLst>
        </pc:spChg>
        <pc:spChg chg="mod">
          <ac:chgData name="최 병철" userId="2b3a81acf9ab69e4" providerId="LiveId" clId="{8686891D-C143-4072-88C9-CDE88A55B84B}" dt="2020-07-31T06:54:17.760" v="12504" actId="207"/>
          <ac:spMkLst>
            <pc:docMk/>
            <pc:sldMk cId="342355051" sldId="339"/>
            <ac:spMk id="25" creationId="{B3425C4F-E2DA-4408-8471-F49150ABEF30}"/>
          </ac:spMkLst>
        </pc:spChg>
        <pc:spChg chg="mod">
          <ac:chgData name="최 병철" userId="2b3a81acf9ab69e4" providerId="LiveId" clId="{8686891D-C143-4072-88C9-CDE88A55B84B}" dt="2020-07-31T06:54:17.760" v="12504" actId="207"/>
          <ac:spMkLst>
            <pc:docMk/>
            <pc:sldMk cId="342355051" sldId="339"/>
            <ac:spMk id="26" creationId="{63AD2EC4-7C13-4C74-A4B7-D0FC5143520E}"/>
          </ac:spMkLst>
        </pc:spChg>
        <pc:spChg chg="mod">
          <ac:chgData name="최 병철" userId="2b3a81acf9ab69e4" providerId="LiveId" clId="{8686891D-C143-4072-88C9-CDE88A55B84B}" dt="2020-07-31T06:54:17.760" v="12504" actId="207"/>
          <ac:spMkLst>
            <pc:docMk/>
            <pc:sldMk cId="342355051" sldId="339"/>
            <ac:spMk id="27" creationId="{A6C885EB-D55D-42F6-98AF-5FC0D9B1909D}"/>
          </ac:spMkLst>
        </pc:spChg>
        <pc:spChg chg="mod">
          <ac:chgData name="최 병철" userId="2b3a81acf9ab69e4" providerId="LiveId" clId="{8686891D-C143-4072-88C9-CDE88A55B84B}" dt="2020-07-31T06:54:17.760" v="12504" actId="207"/>
          <ac:spMkLst>
            <pc:docMk/>
            <pc:sldMk cId="342355051" sldId="339"/>
            <ac:spMk id="28" creationId="{221AC5C0-E5D9-4432-921A-125CE8CD181F}"/>
          </ac:spMkLst>
        </pc:spChg>
        <pc:spChg chg="mod">
          <ac:chgData name="최 병철" userId="2b3a81acf9ab69e4" providerId="LiveId" clId="{8686891D-C143-4072-88C9-CDE88A55B84B}" dt="2020-07-31T06:54:23.927" v="12505" actId="207"/>
          <ac:spMkLst>
            <pc:docMk/>
            <pc:sldMk cId="342355051" sldId="339"/>
            <ac:spMk id="29" creationId="{630F6773-12D2-47B0-9185-33FDE4496D78}"/>
          </ac:spMkLst>
        </pc:spChg>
        <pc:spChg chg="mod">
          <ac:chgData name="최 병철" userId="2b3a81acf9ab69e4" providerId="LiveId" clId="{8686891D-C143-4072-88C9-CDE88A55B84B}" dt="2020-07-31T06:54:06.368" v="12503"/>
          <ac:spMkLst>
            <pc:docMk/>
            <pc:sldMk cId="342355051" sldId="339"/>
            <ac:spMk id="30" creationId="{98DF24AC-2A43-44BB-B009-D9CAE1429040}"/>
          </ac:spMkLst>
        </pc:spChg>
        <pc:spChg chg="mod">
          <ac:chgData name="최 병철" userId="2b3a81acf9ab69e4" providerId="LiveId" clId="{8686891D-C143-4072-88C9-CDE88A55B84B}" dt="2020-07-31T06:54:06.368" v="12503"/>
          <ac:spMkLst>
            <pc:docMk/>
            <pc:sldMk cId="342355051" sldId="339"/>
            <ac:spMk id="31" creationId="{BB759DBF-AACC-4AFD-A001-E75FFF96C6CC}"/>
          </ac:spMkLst>
        </pc:spChg>
        <pc:spChg chg="mod">
          <ac:chgData name="최 병철" userId="2b3a81acf9ab69e4" providerId="LiveId" clId="{8686891D-C143-4072-88C9-CDE88A55B84B}" dt="2020-07-31T06:54:06.368" v="12503"/>
          <ac:spMkLst>
            <pc:docMk/>
            <pc:sldMk cId="342355051" sldId="339"/>
            <ac:spMk id="32" creationId="{F4E36898-DF9E-439F-8BEB-20882ACC1889}"/>
          </ac:spMkLst>
        </pc:spChg>
        <pc:spChg chg="add mod">
          <ac:chgData name="최 병철" userId="2b3a81acf9ab69e4" providerId="LiveId" clId="{8686891D-C143-4072-88C9-CDE88A55B84B}" dt="2020-07-31T06:54:35.566" v="12508" actId="113"/>
          <ac:spMkLst>
            <pc:docMk/>
            <pc:sldMk cId="342355051" sldId="339"/>
            <ac:spMk id="34" creationId="{53FF2082-2B05-49FB-AA88-2ACC1AA21450}"/>
          </ac:spMkLst>
        </pc:spChg>
        <pc:grpChg chg="add mod">
          <ac:chgData name="최 병철" userId="2b3a81acf9ab69e4" providerId="LiveId" clId="{8686891D-C143-4072-88C9-CDE88A55B84B}" dt="2020-07-31T06:54:06.368" v="12503"/>
          <ac:grpSpMkLst>
            <pc:docMk/>
            <pc:sldMk cId="342355051" sldId="339"/>
            <ac:grpSpMk id="23" creationId="{E3E6D44D-6F4F-4243-AB6B-96A98AC4DFED}"/>
          </ac:grpSpMkLst>
        </pc:grpChg>
        <pc:picChg chg="add mod modCrop">
          <ac:chgData name="최 병철" userId="2b3a81acf9ab69e4" providerId="LiveId" clId="{8686891D-C143-4072-88C9-CDE88A55B84B}" dt="2020-07-31T06:43:39.857" v="10935" actId="1076"/>
          <ac:picMkLst>
            <pc:docMk/>
            <pc:sldMk cId="342355051" sldId="339"/>
            <ac:picMk id="5" creationId="{56C147F9-E76D-434A-8B23-C56E075A4679}"/>
          </ac:picMkLst>
        </pc:picChg>
        <pc:picChg chg="add mod">
          <ac:chgData name="최 병철" userId="2b3a81acf9ab69e4" providerId="LiveId" clId="{8686891D-C143-4072-88C9-CDE88A55B84B}" dt="2020-07-31T06:43:53.193" v="10941" actId="1036"/>
          <ac:picMkLst>
            <pc:docMk/>
            <pc:sldMk cId="342355051" sldId="339"/>
            <ac:picMk id="7" creationId="{F5FE3FCB-D8A7-4555-A59D-F9E7C2E65915}"/>
          </ac:picMkLst>
        </pc:picChg>
        <pc:picChg chg="add mod">
          <ac:chgData name="최 병철" userId="2b3a81acf9ab69e4" providerId="LiveId" clId="{8686891D-C143-4072-88C9-CDE88A55B84B}" dt="2020-07-31T06:43:39.857" v="10935" actId="1076"/>
          <ac:picMkLst>
            <pc:docMk/>
            <pc:sldMk cId="342355051" sldId="339"/>
            <ac:picMk id="9" creationId="{9523E5DF-9A19-4F1B-AF36-F0880BAD4CF1}"/>
          </ac:picMkLst>
        </pc:picChg>
        <pc:picChg chg="add mod">
          <ac:chgData name="최 병철" userId="2b3a81acf9ab69e4" providerId="LiveId" clId="{8686891D-C143-4072-88C9-CDE88A55B84B}" dt="2020-07-31T06:45:40.136" v="11189" actId="1076"/>
          <ac:picMkLst>
            <pc:docMk/>
            <pc:sldMk cId="342355051" sldId="339"/>
            <ac:picMk id="13" creationId="{4B9C653A-D926-41C5-BC25-144A3D0339BE}"/>
          </ac:picMkLst>
        </pc:picChg>
        <pc:picChg chg="add mod">
          <ac:chgData name="최 병철" userId="2b3a81acf9ab69e4" providerId="LiveId" clId="{8686891D-C143-4072-88C9-CDE88A55B84B}" dt="2020-07-31T06:45:37.158" v="11188" actId="1076"/>
          <ac:picMkLst>
            <pc:docMk/>
            <pc:sldMk cId="342355051" sldId="339"/>
            <ac:picMk id="15" creationId="{A85211CC-0C74-4A8D-8858-0738B3532FAB}"/>
          </ac:picMkLst>
        </pc:picChg>
        <pc:picChg chg="add mod">
          <ac:chgData name="최 병철" userId="2b3a81acf9ab69e4" providerId="LiveId" clId="{8686891D-C143-4072-88C9-CDE88A55B84B}" dt="2020-07-31T06:44:16.736" v="10958" actId="1076"/>
          <ac:picMkLst>
            <pc:docMk/>
            <pc:sldMk cId="342355051" sldId="339"/>
            <ac:picMk id="17" creationId="{E724AE5B-2B87-47C0-970E-CDAA05A267D2}"/>
          </ac:picMkLst>
        </pc:picChg>
      </pc:sldChg>
      <pc:sldChg chg="modSp new del mod">
        <pc:chgData name="최 병철" userId="2b3a81acf9ab69e4" providerId="LiveId" clId="{8686891D-C143-4072-88C9-CDE88A55B84B}" dt="2020-07-31T06:50:23.182" v="12318" actId="47"/>
        <pc:sldMkLst>
          <pc:docMk/>
          <pc:sldMk cId="3063895339" sldId="340"/>
        </pc:sldMkLst>
        <pc:spChg chg="mod">
          <ac:chgData name="최 병철" userId="2b3a81acf9ab69e4" providerId="LiveId" clId="{8686891D-C143-4072-88C9-CDE88A55B84B}" dt="2020-07-31T05:42:20.706" v="6102" actId="20577"/>
          <ac:spMkLst>
            <pc:docMk/>
            <pc:sldMk cId="3063895339" sldId="340"/>
            <ac:spMk id="3" creationId="{CC160E17-A317-46D6-95A9-B09B64C6D1EE}"/>
          </ac:spMkLst>
        </pc:spChg>
      </pc:sldChg>
      <pc:sldChg chg="new del">
        <pc:chgData name="최 병철" userId="2b3a81acf9ab69e4" providerId="LiveId" clId="{8686891D-C143-4072-88C9-CDE88A55B84B}" dt="2020-07-31T06:50:29.834" v="12319" actId="47"/>
        <pc:sldMkLst>
          <pc:docMk/>
          <pc:sldMk cId="1636004678" sldId="341"/>
        </pc:sldMkLst>
      </pc:sldChg>
      <pc:sldChg chg="addSp delSp modSp add mod">
        <pc:chgData name="최 병철" userId="2b3a81acf9ab69e4" providerId="LiveId" clId="{8686891D-C143-4072-88C9-CDE88A55B84B}" dt="2020-07-31T06:52:23.733" v="12364" actId="22"/>
        <pc:sldMkLst>
          <pc:docMk/>
          <pc:sldMk cId="473790020" sldId="342"/>
        </pc:sldMkLst>
        <pc:spChg chg="mod">
          <ac:chgData name="최 병철" userId="2b3a81acf9ab69e4" providerId="LiveId" clId="{8686891D-C143-4072-88C9-CDE88A55B84B}" dt="2020-07-31T06:18:52.580" v="9590" actId="1076"/>
          <ac:spMkLst>
            <pc:docMk/>
            <pc:sldMk cId="473790020" sldId="342"/>
            <ac:spMk id="2" creationId="{00000000-0000-0000-0000-000000000000}"/>
          </ac:spMkLst>
        </pc:spChg>
        <pc:spChg chg="mod">
          <ac:chgData name="최 병철" userId="2b3a81acf9ab69e4" providerId="LiveId" clId="{8686891D-C143-4072-88C9-CDE88A55B84B}" dt="2020-07-31T06:18:56.437" v="9591" actId="14100"/>
          <ac:spMkLst>
            <pc:docMk/>
            <pc:sldMk cId="473790020" sldId="342"/>
            <ac:spMk id="5" creationId="{00000000-0000-0000-0000-000000000000}"/>
          </ac:spMkLst>
        </pc:spChg>
        <pc:spChg chg="del">
          <ac:chgData name="최 병철" userId="2b3a81acf9ab69e4" providerId="LiveId" clId="{8686891D-C143-4072-88C9-CDE88A55B84B}" dt="2020-07-31T06:52:23.487" v="12363" actId="478"/>
          <ac:spMkLst>
            <pc:docMk/>
            <pc:sldMk cId="473790020" sldId="342"/>
            <ac:spMk id="7" creationId="{00000000-0000-0000-0000-000000000000}"/>
          </ac:spMkLst>
        </pc:spChg>
        <pc:spChg chg="add del mod">
          <ac:chgData name="최 병철" userId="2b3a81acf9ab69e4" providerId="LiveId" clId="{8686891D-C143-4072-88C9-CDE88A55B84B}" dt="2020-07-31T06:14:33.747" v="9142" actId="478"/>
          <ac:spMkLst>
            <pc:docMk/>
            <pc:sldMk cId="473790020" sldId="342"/>
            <ac:spMk id="8" creationId="{D7BEDF0A-14A6-406C-B3BE-E31370B1B757}"/>
          </ac:spMkLst>
        </pc:spChg>
        <pc:spChg chg="del mod">
          <ac:chgData name="최 병철" userId="2b3a81acf9ab69e4" providerId="LiveId" clId="{8686891D-C143-4072-88C9-CDE88A55B84B}" dt="2020-07-31T06:14:30.315" v="9140" actId="478"/>
          <ac:spMkLst>
            <pc:docMk/>
            <pc:sldMk cId="473790020" sldId="342"/>
            <ac:spMk id="10" creationId="{00000000-0000-0000-0000-000000000000}"/>
          </ac:spMkLst>
        </pc:spChg>
        <pc:spChg chg="mod">
          <ac:chgData name="최 병철" userId="2b3a81acf9ab69e4" providerId="LiveId" clId="{8686891D-C143-4072-88C9-CDE88A55B84B}" dt="2020-07-31T06:18:52.580" v="9590" actId="1076"/>
          <ac:spMkLst>
            <pc:docMk/>
            <pc:sldMk cId="473790020" sldId="342"/>
            <ac:spMk id="26" creationId="{00000000-0000-0000-0000-000000000000}"/>
          </ac:spMkLst>
        </pc:spChg>
        <pc:spChg chg="mod">
          <ac:chgData name="최 병철" userId="2b3a81acf9ab69e4" providerId="LiveId" clId="{8686891D-C143-4072-88C9-CDE88A55B84B}" dt="2020-07-31T06:18:59.354" v="9592" actId="14100"/>
          <ac:spMkLst>
            <pc:docMk/>
            <pc:sldMk cId="473790020" sldId="342"/>
            <ac:spMk id="27" creationId="{00000000-0000-0000-0000-000000000000}"/>
          </ac:spMkLst>
        </pc:spChg>
        <pc:spChg chg="add mod">
          <ac:chgData name="최 병철" userId="2b3a81acf9ab69e4" providerId="LiveId" clId="{8686891D-C143-4072-88C9-CDE88A55B84B}" dt="2020-07-31T06:14:52.364" v="9205"/>
          <ac:spMkLst>
            <pc:docMk/>
            <pc:sldMk cId="473790020" sldId="342"/>
            <ac:spMk id="28" creationId="{72E2D310-7B99-4C20-B637-6DB11F70A62D}"/>
          </ac:spMkLst>
        </pc:spChg>
        <pc:spChg chg="add">
          <ac:chgData name="최 병철" userId="2b3a81acf9ab69e4" providerId="LiveId" clId="{8686891D-C143-4072-88C9-CDE88A55B84B}" dt="2020-07-31T06:52:23.733" v="12364" actId="22"/>
          <ac:spMkLst>
            <pc:docMk/>
            <pc:sldMk cId="473790020" sldId="342"/>
            <ac:spMk id="30" creationId="{A0D5BEBD-79B5-44CE-836C-901C4BF8C8CE}"/>
          </ac:spMkLst>
        </pc:spChg>
        <pc:picChg chg="add del mod modCrop">
          <ac:chgData name="최 병철" userId="2b3a81acf9ab69e4" providerId="LiveId" clId="{8686891D-C143-4072-88C9-CDE88A55B84B}" dt="2020-07-31T06:15:48.926" v="9219" actId="478"/>
          <ac:picMkLst>
            <pc:docMk/>
            <pc:sldMk cId="473790020" sldId="342"/>
            <ac:picMk id="32" creationId="{00000000-0000-0000-0000-000000000000}"/>
          </ac:picMkLst>
        </pc:picChg>
        <pc:cxnChg chg="mod">
          <ac:chgData name="최 병철" userId="2b3a81acf9ab69e4" providerId="LiveId" clId="{8686891D-C143-4072-88C9-CDE88A55B84B}" dt="2020-07-31T06:18:34.854" v="9589" actId="14100"/>
          <ac:cxnSpMkLst>
            <pc:docMk/>
            <pc:sldMk cId="473790020" sldId="342"/>
            <ac:cxnSpMk id="4" creationId="{00000000-0000-0000-0000-000000000000}"/>
          </ac:cxnSpMkLst>
        </pc:cxnChg>
        <pc:cxnChg chg="mod">
          <ac:chgData name="최 병철" userId="2b3a81acf9ab69e4" providerId="LiveId" clId="{8686891D-C143-4072-88C9-CDE88A55B84B}" dt="2020-07-31T06:18:52.580" v="9590" actId="1076"/>
          <ac:cxnSpMkLst>
            <pc:docMk/>
            <pc:sldMk cId="473790020" sldId="342"/>
            <ac:cxnSpMk id="24" creationId="{00000000-0000-0000-0000-000000000000}"/>
          </ac:cxnSpMkLst>
        </pc:cxnChg>
      </pc:sldChg>
      <pc:sldChg chg="addSp delSp modSp add mod">
        <pc:chgData name="최 병철" userId="2b3a81acf9ab69e4" providerId="LiveId" clId="{8686891D-C143-4072-88C9-CDE88A55B84B}" dt="2020-07-31T06:56:28.008" v="12552" actId="1076"/>
        <pc:sldMkLst>
          <pc:docMk/>
          <pc:sldMk cId="65602344" sldId="343"/>
        </pc:sldMkLst>
        <pc:spChg chg="add mod">
          <ac:chgData name="최 병철" userId="2b3a81acf9ab69e4" providerId="LiveId" clId="{8686891D-C143-4072-88C9-CDE88A55B84B}" dt="2020-07-31T06:56:28.008" v="12552" actId="1076"/>
          <ac:spMkLst>
            <pc:docMk/>
            <pc:sldMk cId="65602344" sldId="343"/>
            <ac:spMk id="2" creationId="{521E368B-6FF2-4A5F-B4BD-680E963B222B}"/>
          </ac:spMkLst>
        </pc:spChg>
        <pc:spChg chg="mod">
          <ac:chgData name="최 병철" userId="2b3a81acf9ab69e4" providerId="LiveId" clId="{8686891D-C143-4072-88C9-CDE88A55B84B}" dt="2020-07-31T06:54:56.331" v="12520"/>
          <ac:spMkLst>
            <pc:docMk/>
            <pc:sldMk cId="65602344" sldId="343"/>
            <ac:spMk id="5" creationId="{08D94EEC-BCE4-4122-AA66-542A8BCC9505}"/>
          </ac:spMkLst>
        </pc:spChg>
        <pc:spChg chg="del">
          <ac:chgData name="최 병철" userId="2b3a81acf9ab69e4" providerId="LiveId" clId="{8686891D-C143-4072-88C9-CDE88A55B84B}" dt="2020-07-31T06:54:40.663" v="12509" actId="478"/>
          <ac:spMkLst>
            <pc:docMk/>
            <pc:sldMk cId="65602344" sldId="343"/>
            <ac:spMk id="8" creationId="{9CB3B305-4415-4F8C-BCD4-A99ABFB05322}"/>
          </ac:spMkLst>
        </pc:spChg>
        <pc:grpChg chg="mod">
          <ac:chgData name="최 병철" userId="2b3a81acf9ab69e4" providerId="LiveId" clId="{8686891D-C143-4072-88C9-CDE88A55B84B}" dt="2020-07-31T06:55:16.878" v="12527" actId="1076"/>
          <ac:grpSpMkLst>
            <pc:docMk/>
            <pc:sldMk cId="65602344" sldId="343"/>
            <ac:grpSpMk id="34" creationId="{690E103A-A726-43E5-B5CE-AACC3BE033AE}"/>
          </ac:grpSpMkLst>
        </pc:grpChg>
        <pc:graphicFrameChg chg="mod">
          <ac:chgData name="최 병철" userId="2b3a81acf9ab69e4" providerId="LiveId" clId="{8686891D-C143-4072-88C9-CDE88A55B84B}" dt="2020-07-31T06:51:19.924" v="12346" actId="20577"/>
          <ac:graphicFrameMkLst>
            <pc:docMk/>
            <pc:sldMk cId="65602344" sldId="343"/>
            <ac:graphicFrameMk id="3" creationId="{F80D4394-2AEF-41A6-9BA2-1BA28D0AF2B3}"/>
          </ac:graphicFrameMkLst>
        </pc:graphicFrameChg>
      </pc:sldChg>
      <pc:sldChg chg="modSp new del mod">
        <pc:chgData name="최 병철" userId="2b3a81acf9ab69e4" providerId="LiveId" clId="{8686891D-C143-4072-88C9-CDE88A55B84B}" dt="2020-07-31T06:24:49.527" v="10115" actId="47"/>
        <pc:sldMkLst>
          <pc:docMk/>
          <pc:sldMk cId="294197463" sldId="343"/>
        </pc:sldMkLst>
        <pc:spChg chg="mod">
          <ac:chgData name="최 병철" userId="2b3a81acf9ab69e4" providerId="LiveId" clId="{8686891D-C143-4072-88C9-CDE88A55B84B}" dt="2020-07-31T06:24:17.110" v="10010" actId="20577"/>
          <ac:spMkLst>
            <pc:docMk/>
            <pc:sldMk cId="294197463" sldId="343"/>
            <ac:spMk id="2" creationId="{B14F0327-BA35-4406-AF1D-620B0D046AA3}"/>
          </ac:spMkLst>
        </pc:spChg>
        <pc:spChg chg="mod">
          <ac:chgData name="최 병철" userId="2b3a81acf9ab69e4" providerId="LiveId" clId="{8686891D-C143-4072-88C9-CDE88A55B84B}" dt="2020-07-31T06:24:40.313" v="10114" actId="1076"/>
          <ac:spMkLst>
            <pc:docMk/>
            <pc:sldMk cId="294197463" sldId="343"/>
            <ac:spMk id="3" creationId="{1C4FA16E-9869-4DD3-89C6-2B2353F914C3}"/>
          </ac:spMkLst>
        </pc:spChg>
      </pc:sldChg>
      <pc:sldChg chg="addSp new mod">
        <pc:chgData name="최 병철" userId="2b3a81acf9ab69e4" providerId="LiveId" clId="{8686891D-C143-4072-88C9-CDE88A55B84B}" dt="2020-07-31T07:09:46.384" v="13113" actId="22"/>
        <pc:sldMkLst>
          <pc:docMk/>
          <pc:sldMk cId="2904682536" sldId="344"/>
        </pc:sldMkLst>
        <pc:spChg chg="add">
          <ac:chgData name="최 병철" userId="2b3a81acf9ab69e4" providerId="LiveId" clId="{8686891D-C143-4072-88C9-CDE88A55B84B}" dt="2020-07-31T07:09:46.384" v="13113" actId="22"/>
          <ac:spMkLst>
            <pc:docMk/>
            <pc:sldMk cId="2904682536" sldId="344"/>
            <ac:spMk id="5" creationId="{C67568A6-A2F0-4062-AFA7-785837A18841}"/>
          </ac:spMkLst>
        </pc:spChg>
        <pc:spChg chg="add">
          <ac:chgData name="최 병철" userId="2b3a81acf9ab69e4" providerId="LiveId" clId="{8686891D-C143-4072-88C9-CDE88A55B84B}" dt="2020-07-31T07:09:46.384" v="13113" actId="22"/>
          <ac:spMkLst>
            <pc:docMk/>
            <pc:sldMk cId="2904682536" sldId="344"/>
            <ac:spMk id="7" creationId="{3B6D31F9-91B9-4A94-B467-9C01FE9A303A}"/>
          </ac:spMkLst>
        </pc:spChg>
      </pc:sldChg>
    </pc:docChg>
  </pc:docChgLst>
  <pc:docChgLst>
    <pc:chgData name="최 병철" userId="2b3a81acf9ab69e4" providerId="LiveId" clId="{0839B130-790C-49F6-A1AE-BC53AA124BCB}"/>
    <pc:docChg chg="undo custSel addSld delSld modSld">
      <pc:chgData name="최 병철" userId="2b3a81acf9ab69e4" providerId="LiveId" clId="{0839B130-790C-49F6-A1AE-BC53AA124BCB}" dt="2020-07-30T05:55:47.424" v="1534" actId="338"/>
      <pc:docMkLst>
        <pc:docMk/>
      </pc:docMkLst>
      <pc:sldChg chg="addSp delSp modSp mod setBg">
        <pc:chgData name="최 병철" userId="2b3a81acf9ab69e4" providerId="LiveId" clId="{0839B130-790C-49F6-A1AE-BC53AA124BCB}" dt="2020-07-30T05:02:14.070" v="876"/>
        <pc:sldMkLst>
          <pc:docMk/>
          <pc:sldMk cId="3328801843" sldId="256"/>
        </pc:sldMkLst>
        <pc:spChg chg="mod">
          <ac:chgData name="최 병철" userId="2b3a81acf9ab69e4" providerId="LiveId" clId="{0839B130-790C-49F6-A1AE-BC53AA124BCB}" dt="2020-07-30T04:39:49.637" v="634" actId="1076"/>
          <ac:spMkLst>
            <pc:docMk/>
            <pc:sldMk cId="3328801843" sldId="256"/>
            <ac:spMk id="4" creationId="{00000000-0000-0000-0000-000000000000}"/>
          </ac:spMkLst>
        </pc:spChg>
        <pc:spChg chg="mod">
          <ac:chgData name="최 병철" userId="2b3a81acf9ab69e4" providerId="LiveId" clId="{0839B130-790C-49F6-A1AE-BC53AA124BCB}" dt="2020-07-30T04:39:39.215" v="632" actId="1076"/>
          <ac:spMkLst>
            <pc:docMk/>
            <pc:sldMk cId="3328801843" sldId="256"/>
            <ac:spMk id="5" creationId="{00000000-0000-0000-0000-000000000000}"/>
          </ac:spMkLst>
        </pc:spChg>
        <pc:spChg chg="del mod">
          <ac:chgData name="최 병철" userId="2b3a81acf9ab69e4" providerId="LiveId" clId="{0839B130-790C-49F6-A1AE-BC53AA124BCB}" dt="2020-07-30T04:38:17.987" v="611" actId="478"/>
          <ac:spMkLst>
            <pc:docMk/>
            <pc:sldMk cId="3328801843" sldId="256"/>
            <ac:spMk id="8" creationId="{00000000-0000-0000-0000-000000000000}"/>
          </ac:spMkLst>
        </pc:spChg>
        <pc:spChg chg="del">
          <ac:chgData name="최 병철" userId="2b3a81acf9ab69e4" providerId="LiveId" clId="{0839B130-790C-49F6-A1AE-BC53AA124BCB}" dt="2020-07-30T04:38:20.809" v="612" actId="478"/>
          <ac:spMkLst>
            <pc:docMk/>
            <pc:sldMk cId="3328801843" sldId="256"/>
            <ac:spMk id="9" creationId="{00000000-0000-0000-0000-000000000000}"/>
          </ac:spMkLst>
        </pc:spChg>
        <pc:picChg chg="add del mod ord">
          <ac:chgData name="최 병철" userId="2b3a81acf9ab69e4" providerId="LiveId" clId="{0839B130-790C-49F6-A1AE-BC53AA124BCB}" dt="2020-07-30T04:18:05.004" v="61" actId="22"/>
          <ac:picMkLst>
            <pc:docMk/>
            <pc:sldMk cId="3328801843" sldId="256"/>
            <ac:picMk id="2" creationId="{EACFF1B6-4C1E-4C31-9776-FCFFEE1A3C9B}"/>
          </ac:picMkLst>
        </pc:picChg>
        <pc:picChg chg="add del ord">
          <ac:chgData name="최 병철" userId="2b3a81acf9ab69e4" providerId="LiveId" clId="{0839B130-790C-49F6-A1AE-BC53AA124BCB}" dt="2020-07-30T04:18:05.004" v="61" actId="22"/>
          <ac:picMkLst>
            <pc:docMk/>
            <pc:sldMk cId="3328801843" sldId="256"/>
            <ac:picMk id="3" creationId="{B05F7883-6FC2-4889-B462-4E1A48DD70DA}"/>
          </ac:picMkLst>
        </pc:picChg>
      </pc:sldChg>
      <pc:sldChg chg="addSp delSp modSp mod">
        <pc:chgData name="최 병철" userId="2b3a81acf9ab69e4" providerId="LiveId" clId="{0839B130-790C-49F6-A1AE-BC53AA124BCB}" dt="2020-07-30T04:57:40.793" v="815" actId="1076"/>
        <pc:sldMkLst>
          <pc:docMk/>
          <pc:sldMk cId="3195100410" sldId="257"/>
        </pc:sldMkLst>
        <pc:spChg chg="mod">
          <ac:chgData name="최 병철" userId="2b3a81acf9ab69e4" providerId="LiveId" clId="{0839B130-790C-49F6-A1AE-BC53AA124BCB}" dt="2020-07-30T04:45:07.821" v="711" actId="20577"/>
          <ac:spMkLst>
            <pc:docMk/>
            <pc:sldMk cId="3195100410" sldId="257"/>
            <ac:spMk id="4" creationId="{00000000-0000-0000-0000-000000000000}"/>
          </ac:spMkLst>
        </pc:spChg>
        <pc:spChg chg="mod">
          <ac:chgData name="최 병철" userId="2b3a81acf9ab69e4" providerId="LiveId" clId="{0839B130-790C-49F6-A1AE-BC53AA124BCB}" dt="2020-07-30T04:45:24.451" v="712" actId="1076"/>
          <ac:spMkLst>
            <pc:docMk/>
            <pc:sldMk cId="3195100410" sldId="257"/>
            <ac:spMk id="10" creationId="{00000000-0000-0000-0000-000000000000}"/>
          </ac:spMkLst>
        </pc:spChg>
        <pc:spChg chg="mod">
          <ac:chgData name="최 병철" userId="2b3a81acf9ab69e4" providerId="LiveId" clId="{0839B130-790C-49F6-A1AE-BC53AA124BCB}" dt="2020-07-30T04:43:08.977" v="673" actId="207"/>
          <ac:spMkLst>
            <pc:docMk/>
            <pc:sldMk cId="3195100410" sldId="257"/>
            <ac:spMk id="23" creationId="{C53CEEC8-5917-47EB-B542-A66904FF555A}"/>
          </ac:spMkLst>
        </pc:spChg>
        <pc:picChg chg="add del">
          <ac:chgData name="최 병철" userId="2b3a81acf9ab69e4" providerId="LiveId" clId="{0839B130-790C-49F6-A1AE-BC53AA124BCB}" dt="2020-07-30T04:34:31.266" v="268"/>
          <ac:picMkLst>
            <pc:docMk/>
            <pc:sldMk cId="3195100410" sldId="257"/>
            <ac:picMk id="2" creationId="{6005F041-D646-4233-92C5-46A6280D3D6C}"/>
          </ac:picMkLst>
        </pc:picChg>
        <pc:picChg chg="mod modCrop">
          <ac:chgData name="최 병철" userId="2b3a81acf9ab69e4" providerId="LiveId" clId="{0839B130-790C-49F6-A1AE-BC53AA124BCB}" dt="2020-07-30T04:57:40.793" v="815" actId="1076"/>
          <ac:picMkLst>
            <pc:docMk/>
            <pc:sldMk cId="3195100410" sldId="257"/>
            <ac:picMk id="3" creationId="{00000000-0000-0000-0000-000000000000}"/>
          </ac:picMkLst>
        </pc:picChg>
        <pc:picChg chg="add mod">
          <ac:chgData name="최 병철" userId="2b3a81acf9ab69e4" providerId="LiveId" clId="{0839B130-790C-49F6-A1AE-BC53AA124BCB}" dt="2020-07-30T04:44:12.226" v="691" actId="1076"/>
          <ac:picMkLst>
            <pc:docMk/>
            <pc:sldMk cId="3195100410" sldId="257"/>
            <ac:picMk id="1026" creationId="{CE74B3F6-3BD0-411F-BDDA-2C6FA46081F5}"/>
          </ac:picMkLst>
        </pc:picChg>
      </pc:sldChg>
      <pc:sldChg chg="modSp mod">
        <pc:chgData name="최 병철" userId="2b3a81acf9ab69e4" providerId="LiveId" clId="{0839B130-790C-49F6-A1AE-BC53AA124BCB}" dt="2020-07-30T05:02:36.626" v="878" actId="207"/>
        <pc:sldMkLst>
          <pc:docMk/>
          <pc:sldMk cId="3154069358" sldId="258"/>
        </pc:sldMkLst>
        <pc:spChg chg="mod">
          <ac:chgData name="최 병철" userId="2b3a81acf9ab69e4" providerId="LiveId" clId="{0839B130-790C-49F6-A1AE-BC53AA124BCB}" dt="2020-07-30T04:21:21.830" v="106" actId="1036"/>
          <ac:spMkLst>
            <pc:docMk/>
            <pc:sldMk cId="3154069358" sldId="258"/>
            <ac:spMk id="4" creationId="{00000000-0000-0000-0000-000000000000}"/>
          </ac:spMkLst>
        </pc:spChg>
        <pc:spChg chg="mod">
          <ac:chgData name="최 병철" userId="2b3a81acf9ab69e4" providerId="LiveId" clId="{0839B130-790C-49F6-A1AE-BC53AA124BCB}" dt="2020-07-30T05:02:20.636" v="877" actId="207"/>
          <ac:spMkLst>
            <pc:docMk/>
            <pc:sldMk cId="3154069358" sldId="258"/>
            <ac:spMk id="5" creationId="{00000000-0000-0000-0000-000000000000}"/>
          </ac:spMkLst>
        </pc:spChg>
        <pc:spChg chg="mod">
          <ac:chgData name="최 병철" userId="2b3a81acf9ab69e4" providerId="LiveId" clId="{0839B130-790C-49F6-A1AE-BC53AA124BCB}" dt="2020-07-30T04:21:21.830" v="106" actId="1036"/>
          <ac:spMkLst>
            <pc:docMk/>
            <pc:sldMk cId="3154069358" sldId="258"/>
            <ac:spMk id="6" creationId="{00000000-0000-0000-0000-000000000000}"/>
          </ac:spMkLst>
        </pc:spChg>
        <pc:spChg chg="mod">
          <ac:chgData name="최 병철" userId="2b3a81acf9ab69e4" providerId="LiveId" clId="{0839B130-790C-49F6-A1AE-BC53AA124BCB}" dt="2020-07-30T04:21:21.830" v="106" actId="1036"/>
          <ac:spMkLst>
            <pc:docMk/>
            <pc:sldMk cId="3154069358" sldId="258"/>
            <ac:spMk id="7" creationId="{00000000-0000-0000-0000-000000000000}"/>
          </ac:spMkLst>
        </pc:spChg>
        <pc:spChg chg="mod">
          <ac:chgData name="최 병철" userId="2b3a81acf9ab69e4" providerId="LiveId" clId="{0839B130-790C-49F6-A1AE-BC53AA124BCB}" dt="2020-07-30T04:21:21.830" v="106" actId="1036"/>
          <ac:spMkLst>
            <pc:docMk/>
            <pc:sldMk cId="3154069358" sldId="258"/>
            <ac:spMk id="9" creationId="{00000000-0000-0000-0000-000000000000}"/>
          </ac:spMkLst>
        </pc:spChg>
        <pc:spChg chg="mod">
          <ac:chgData name="최 병철" userId="2b3a81acf9ab69e4" providerId="LiveId" clId="{0839B130-790C-49F6-A1AE-BC53AA124BCB}" dt="2020-07-30T05:02:36.626" v="878" actId="207"/>
          <ac:spMkLst>
            <pc:docMk/>
            <pc:sldMk cId="3154069358" sldId="258"/>
            <ac:spMk id="10" creationId="{00000000-0000-0000-0000-000000000000}"/>
          </ac:spMkLst>
        </pc:spChg>
        <pc:spChg chg="mod">
          <ac:chgData name="최 병철" userId="2b3a81acf9ab69e4" providerId="LiveId" clId="{0839B130-790C-49F6-A1AE-BC53AA124BCB}" dt="2020-07-30T05:02:36.626" v="878" actId="207"/>
          <ac:spMkLst>
            <pc:docMk/>
            <pc:sldMk cId="3154069358" sldId="258"/>
            <ac:spMk id="11" creationId="{00000000-0000-0000-0000-000000000000}"/>
          </ac:spMkLst>
        </pc:spChg>
        <pc:spChg chg="mod">
          <ac:chgData name="최 병철" userId="2b3a81acf9ab69e4" providerId="LiveId" clId="{0839B130-790C-49F6-A1AE-BC53AA124BCB}" dt="2020-07-30T05:02:36.626" v="878" actId="207"/>
          <ac:spMkLst>
            <pc:docMk/>
            <pc:sldMk cId="3154069358" sldId="258"/>
            <ac:spMk id="12" creationId="{00000000-0000-0000-0000-000000000000}"/>
          </ac:spMkLst>
        </pc:spChg>
        <pc:spChg chg="mod">
          <ac:chgData name="최 병철" userId="2b3a81acf9ab69e4" providerId="LiveId" clId="{0839B130-790C-49F6-A1AE-BC53AA124BCB}" dt="2020-07-30T05:02:36.626" v="878" actId="207"/>
          <ac:spMkLst>
            <pc:docMk/>
            <pc:sldMk cId="3154069358" sldId="258"/>
            <ac:spMk id="13" creationId="{00000000-0000-0000-0000-000000000000}"/>
          </ac:spMkLst>
        </pc:spChg>
        <pc:spChg chg="mod">
          <ac:chgData name="최 병철" userId="2b3a81acf9ab69e4" providerId="LiveId" clId="{0839B130-790C-49F6-A1AE-BC53AA124BCB}" dt="2020-07-30T04:41:43.415" v="663" actId="20577"/>
          <ac:spMkLst>
            <pc:docMk/>
            <pc:sldMk cId="3154069358" sldId="258"/>
            <ac:spMk id="14" creationId="{00000000-0000-0000-0000-000000000000}"/>
          </ac:spMkLst>
        </pc:spChg>
        <pc:spChg chg="mod">
          <ac:chgData name="최 병철" userId="2b3a81acf9ab69e4" providerId="LiveId" clId="{0839B130-790C-49F6-A1AE-BC53AA124BCB}" dt="2020-07-30T04:41:58.383" v="667" actId="122"/>
          <ac:spMkLst>
            <pc:docMk/>
            <pc:sldMk cId="3154069358" sldId="258"/>
            <ac:spMk id="19" creationId="{94098BB8-EB2B-49DD-862E-DBE2560F6164}"/>
          </ac:spMkLst>
        </pc:spChg>
        <pc:spChg chg="mod">
          <ac:chgData name="최 병철" userId="2b3a81acf9ab69e4" providerId="LiveId" clId="{0839B130-790C-49F6-A1AE-BC53AA124BCB}" dt="2020-07-30T04:41:52.760" v="665" actId="1076"/>
          <ac:spMkLst>
            <pc:docMk/>
            <pc:sldMk cId="3154069358" sldId="258"/>
            <ac:spMk id="20" creationId="{4CCB21D7-7029-408A-AD26-F50D387E787B}"/>
          </ac:spMkLst>
        </pc:spChg>
        <pc:spChg chg="mod">
          <ac:chgData name="최 병철" userId="2b3a81acf9ab69e4" providerId="LiveId" clId="{0839B130-790C-49F6-A1AE-BC53AA124BCB}" dt="2020-07-30T04:41:54.979" v="666" actId="122"/>
          <ac:spMkLst>
            <pc:docMk/>
            <pc:sldMk cId="3154069358" sldId="258"/>
            <ac:spMk id="21" creationId="{94098BB8-EB2B-49DD-862E-DBE2560F6164}"/>
          </ac:spMkLst>
        </pc:spChg>
      </pc:sldChg>
      <pc:sldChg chg="addSp delSp modSp mod setBg">
        <pc:chgData name="최 병철" userId="2b3a81acf9ab69e4" providerId="LiveId" clId="{0839B130-790C-49F6-A1AE-BC53AA124BCB}" dt="2020-07-30T04:41:19.817" v="647" actId="692"/>
        <pc:sldMkLst>
          <pc:docMk/>
          <pc:sldMk cId="2649522390" sldId="303"/>
        </pc:sldMkLst>
        <pc:spChg chg="del mod">
          <ac:chgData name="최 병철" userId="2b3a81acf9ab69e4" providerId="LiveId" clId="{0839B130-790C-49F6-A1AE-BC53AA124BCB}" dt="2020-07-30T04:19:47.650" v="66" actId="478"/>
          <ac:spMkLst>
            <pc:docMk/>
            <pc:sldMk cId="2649522390" sldId="303"/>
            <ac:spMk id="2" creationId="{00000000-0000-0000-0000-000000000000}"/>
          </ac:spMkLst>
        </pc:spChg>
        <pc:spChg chg="mod">
          <ac:chgData name="최 병철" userId="2b3a81acf9ab69e4" providerId="LiveId" clId="{0839B130-790C-49F6-A1AE-BC53AA124BCB}" dt="2020-07-30T04:40:46.032" v="643" actId="1076"/>
          <ac:spMkLst>
            <pc:docMk/>
            <pc:sldMk cId="2649522390" sldId="303"/>
            <ac:spMk id="7" creationId="{00000000-0000-0000-0000-000000000000}"/>
          </ac:spMkLst>
        </pc:spChg>
        <pc:spChg chg="mod">
          <ac:chgData name="최 병철" userId="2b3a81acf9ab69e4" providerId="LiveId" clId="{0839B130-790C-49F6-A1AE-BC53AA124BCB}" dt="2020-07-30T04:40:25.730" v="637" actId="207"/>
          <ac:spMkLst>
            <pc:docMk/>
            <pc:sldMk cId="2649522390" sldId="303"/>
            <ac:spMk id="10" creationId="{00000000-0000-0000-0000-000000000000}"/>
          </ac:spMkLst>
        </pc:spChg>
        <pc:spChg chg="mod">
          <ac:chgData name="최 병철" userId="2b3a81acf9ab69e4" providerId="LiveId" clId="{0839B130-790C-49F6-A1AE-BC53AA124BCB}" dt="2020-07-30T04:41:11.297" v="645" actId="207"/>
          <ac:spMkLst>
            <pc:docMk/>
            <pc:sldMk cId="2649522390" sldId="303"/>
            <ac:spMk id="20" creationId="{00000000-0000-0000-0000-000000000000}"/>
          </ac:spMkLst>
        </pc:spChg>
        <pc:spChg chg="mod">
          <ac:chgData name="최 병철" userId="2b3a81acf9ab69e4" providerId="LiveId" clId="{0839B130-790C-49F6-A1AE-BC53AA124BCB}" dt="2020-07-30T04:41:11.297" v="645" actId="207"/>
          <ac:spMkLst>
            <pc:docMk/>
            <pc:sldMk cId="2649522390" sldId="303"/>
            <ac:spMk id="21" creationId="{00000000-0000-0000-0000-000000000000}"/>
          </ac:spMkLst>
        </pc:spChg>
        <pc:graphicFrameChg chg="del modGraphic">
          <ac:chgData name="최 병철" userId="2b3a81acf9ab69e4" providerId="LiveId" clId="{0839B130-790C-49F6-A1AE-BC53AA124BCB}" dt="2020-07-30T04:19:43.759" v="64" actId="478"/>
          <ac:graphicFrameMkLst>
            <pc:docMk/>
            <pc:sldMk cId="2649522390" sldId="303"/>
            <ac:graphicFrameMk id="3" creationId="{00000000-0000-0000-0000-000000000000}"/>
          </ac:graphicFrameMkLst>
        </pc:graphicFrameChg>
        <pc:picChg chg="add mod">
          <ac:chgData name="최 병철" userId="2b3a81acf9ab69e4" providerId="LiveId" clId="{0839B130-790C-49F6-A1AE-BC53AA124BCB}" dt="2020-07-30T04:25:14.927" v="244" actId="1076"/>
          <ac:picMkLst>
            <pc:docMk/>
            <pc:sldMk cId="2649522390" sldId="303"/>
            <ac:picMk id="5" creationId="{AC509667-A52F-4C22-B5F2-B056130DFB78}"/>
          </ac:picMkLst>
        </pc:picChg>
        <pc:picChg chg="add mod">
          <ac:chgData name="최 병철" userId="2b3a81acf9ab69e4" providerId="LiveId" clId="{0839B130-790C-49F6-A1AE-BC53AA124BCB}" dt="2020-07-30T04:25:17.474" v="246" actId="1076"/>
          <ac:picMkLst>
            <pc:docMk/>
            <pc:sldMk cId="2649522390" sldId="303"/>
            <ac:picMk id="8" creationId="{EA128494-06EF-429D-97F2-8286256A3898}"/>
          </ac:picMkLst>
        </pc:picChg>
        <pc:cxnChg chg="mod">
          <ac:chgData name="최 병철" userId="2b3a81acf9ab69e4" providerId="LiveId" clId="{0839B130-790C-49F6-A1AE-BC53AA124BCB}" dt="2020-07-30T04:41:19.817" v="647" actId="692"/>
          <ac:cxnSpMkLst>
            <pc:docMk/>
            <pc:sldMk cId="2649522390" sldId="303"/>
            <ac:cxnSpMk id="6" creationId="{00000000-0000-0000-0000-000000000000}"/>
          </ac:cxnSpMkLst>
        </pc:cxnChg>
      </pc:sldChg>
      <pc:sldChg chg="del">
        <pc:chgData name="최 병철" userId="2b3a81acf9ab69e4" providerId="LiveId" clId="{0839B130-790C-49F6-A1AE-BC53AA124BCB}" dt="2020-07-30T04:26:18.389" v="247" actId="47"/>
        <pc:sldMkLst>
          <pc:docMk/>
          <pc:sldMk cId="729914927" sldId="304"/>
        </pc:sldMkLst>
      </pc:sldChg>
      <pc:sldChg chg="modSp mod">
        <pc:chgData name="최 병철" userId="2b3a81acf9ab69e4" providerId="LiveId" clId="{0839B130-790C-49F6-A1AE-BC53AA124BCB}" dt="2020-07-30T04:17:17.083" v="47" actId="14100"/>
        <pc:sldMkLst>
          <pc:docMk/>
          <pc:sldMk cId="4174660848" sldId="308"/>
        </pc:sldMkLst>
        <pc:spChg chg="mod">
          <ac:chgData name="최 병철" userId="2b3a81acf9ab69e4" providerId="LiveId" clId="{0839B130-790C-49F6-A1AE-BC53AA124BCB}" dt="2020-07-30T04:16:38.076" v="45" actId="1076"/>
          <ac:spMkLst>
            <pc:docMk/>
            <pc:sldMk cId="4174660848" sldId="308"/>
            <ac:spMk id="11" creationId="{00000000-0000-0000-0000-000000000000}"/>
          </ac:spMkLst>
        </pc:spChg>
        <pc:picChg chg="mod">
          <ac:chgData name="최 병철" userId="2b3a81acf9ab69e4" providerId="LiveId" clId="{0839B130-790C-49F6-A1AE-BC53AA124BCB}" dt="2020-07-30T04:17:17.083" v="47" actId="14100"/>
          <ac:picMkLst>
            <pc:docMk/>
            <pc:sldMk cId="4174660848" sldId="308"/>
            <ac:picMk id="4" creationId="{00000000-0000-0000-0000-000000000000}"/>
          </ac:picMkLst>
        </pc:picChg>
        <pc:picChg chg="mod">
          <ac:chgData name="최 병철" userId="2b3a81acf9ab69e4" providerId="LiveId" clId="{0839B130-790C-49F6-A1AE-BC53AA124BCB}" dt="2020-07-30T04:16:35.849" v="44" actId="29295"/>
          <ac:picMkLst>
            <pc:docMk/>
            <pc:sldMk cId="4174660848" sldId="308"/>
            <ac:picMk id="6" creationId="{00000000-0000-0000-0000-000000000000}"/>
          </ac:picMkLst>
        </pc:picChg>
      </pc:sldChg>
      <pc:sldChg chg="addSp delSp modSp mod">
        <pc:chgData name="최 병철" userId="2b3a81acf9ab69e4" providerId="LiveId" clId="{0839B130-790C-49F6-A1AE-BC53AA124BCB}" dt="2020-07-30T04:59:39.403" v="874" actId="14100"/>
        <pc:sldMkLst>
          <pc:docMk/>
          <pc:sldMk cId="2175615845" sldId="310"/>
        </pc:sldMkLst>
        <pc:spChg chg="add del mod">
          <ac:chgData name="최 병철" userId="2b3a81acf9ab69e4" providerId="LiveId" clId="{0839B130-790C-49F6-A1AE-BC53AA124BCB}" dt="2020-07-30T04:45:40.235" v="716" actId="478"/>
          <ac:spMkLst>
            <pc:docMk/>
            <pc:sldMk cId="2175615845" sldId="310"/>
            <ac:spMk id="4" creationId="{2BE3850B-6FCB-4956-95F1-353B833BEACB}"/>
          </ac:spMkLst>
        </pc:spChg>
        <pc:spChg chg="add del mod">
          <ac:chgData name="최 병철" userId="2b3a81acf9ab69e4" providerId="LiveId" clId="{0839B130-790C-49F6-A1AE-BC53AA124BCB}" dt="2020-07-30T04:45:44.821" v="718" actId="478"/>
          <ac:spMkLst>
            <pc:docMk/>
            <pc:sldMk cId="2175615845" sldId="310"/>
            <ac:spMk id="8" creationId="{25D129CB-1968-4DC9-9B46-223DF664783B}"/>
          </ac:spMkLst>
        </pc:spChg>
        <pc:spChg chg="add mod">
          <ac:chgData name="최 병철" userId="2b3a81acf9ab69e4" providerId="LiveId" clId="{0839B130-790C-49F6-A1AE-BC53AA124BCB}" dt="2020-07-30T04:46:39.212" v="739" actId="1076"/>
          <ac:spMkLst>
            <pc:docMk/>
            <pc:sldMk cId="2175615845" sldId="310"/>
            <ac:spMk id="9" creationId="{C0F58EEF-1219-4846-BD32-6E35CF682B10}"/>
          </ac:spMkLst>
        </pc:spChg>
        <pc:spChg chg="add del">
          <ac:chgData name="최 병철" userId="2b3a81acf9ab69e4" providerId="LiveId" clId="{0839B130-790C-49F6-A1AE-BC53AA124BCB}" dt="2020-07-30T04:45:41.935" v="717" actId="478"/>
          <ac:spMkLst>
            <pc:docMk/>
            <pc:sldMk cId="2175615845" sldId="310"/>
            <ac:spMk id="10" creationId="{00000000-0000-0000-0000-000000000000}"/>
          </ac:spMkLst>
        </pc:spChg>
        <pc:spChg chg="del">
          <ac:chgData name="최 병철" userId="2b3a81acf9ab69e4" providerId="LiveId" clId="{0839B130-790C-49F6-A1AE-BC53AA124BCB}" dt="2020-07-30T04:46:05.113" v="720" actId="478"/>
          <ac:spMkLst>
            <pc:docMk/>
            <pc:sldMk cId="2175615845" sldId="310"/>
            <ac:spMk id="12" creationId="{00000000-0000-0000-0000-000000000000}"/>
          </ac:spMkLst>
        </pc:spChg>
        <pc:spChg chg="add del mod">
          <ac:chgData name="최 병철" userId="2b3a81acf9ab69e4" providerId="LiveId" clId="{0839B130-790C-49F6-A1AE-BC53AA124BCB}" dt="2020-07-30T04:45:39.684" v="715"/>
          <ac:spMkLst>
            <pc:docMk/>
            <pc:sldMk cId="2175615845" sldId="310"/>
            <ac:spMk id="13" creationId="{0AC6DEA2-7ADD-464A-B626-6656C59975E9}"/>
          </ac:spMkLst>
        </pc:spChg>
        <pc:spChg chg="add mod">
          <ac:chgData name="최 병철" userId="2b3a81acf9ab69e4" providerId="LiveId" clId="{0839B130-790C-49F6-A1AE-BC53AA124BCB}" dt="2020-07-30T04:45:45.297" v="719"/>
          <ac:spMkLst>
            <pc:docMk/>
            <pc:sldMk cId="2175615845" sldId="310"/>
            <ac:spMk id="15" creationId="{FD3604F6-0F74-4D3C-8FAD-65BE192699D2}"/>
          </ac:spMkLst>
        </pc:spChg>
        <pc:spChg chg="del mod">
          <ac:chgData name="최 병철" userId="2b3a81acf9ab69e4" providerId="LiveId" clId="{0839B130-790C-49F6-A1AE-BC53AA124BCB}" dt="2020-07-30T04:46:08.013" v="722" actId="478"/>
          <ac:spMkLst>
            <pc:docMk/>
            <pc:sldMk cId="2175615845" sldId="310"/>
            <ac:spMk id="23" creationId="{C53CEEC8-5917-47EB-B542-A66904FF555A}"/>
          </ac:spMkLst>
        </pc:spChg>
        <pc:picChg chg="mod">
          <ac:chgData name="최 병철" userId="2b3a81acf9ab69e4" providerId="LiveId" clId="{0839B130-790C-49F6-A1AE-BC53AA124BCB}" dt="2020-07-30T04:59:39.403" v="874" actId="14100"/>
          <ac:picMkLst>
            <pc:docMk/>
            <pc:sldMk cId="2175615845" sldId="310"/>
            <ac:picMk id="2" creationId="{00000000-0000-0000-0000-000000000000}"/>
          </ac:picMkLst>
        </pc:picChg>
      </pc:sldChg>
      <pc:sldChg chg="addSp delSp modSp mod">
        <pc:chgData name="최 병철" userId="2b3a81acf9ab69e4" providerId="LiveId" clId="{0839B130-790C-49F6-A1AE-BC53AA124BCB}" dt="2020-07-30T04:48:40.743" v="761" actId="22"/>
        <pc:sldMkLst>
          <pc:docMk/>
          <pc:sldMk cId="166730704" sldId="311"/>
        </pc:sldMkLst>
        <pc:spChg chg="add">
          <ac:chgData name="최 병철" userId="2b3a81acf9ab69e4" providerId="LiveId" clId="{0839B130-790C-49F6-A1AE-BC53AA124BCB}" dt="2020-07-30T04:48:40.743" v="761" actId="22"/>
          <ac:spMkLst>
            <pc:docMk/>
            <pc:sldMk cId="166730704" sldId="311"/>
            <ac:spMk id="2" creationId="{CDB82980-29F4-4FC0-9DD2-C26BE8A8C28D}"/>
          </ac:spMkLst>
        </pc:spChg>
        <pc:spChg chg="del">
          <ac:chgData name="최 병철" userId="2b3a81acf9ab69e4" providerId="LiveId" clId="{0839B130-790C-49F6-A1AE-BC53AA124BCB}" dt="2020-07-30T04:48:37.626" v="759" actId="478"/>
          <ac:spMkLst>
            <pc:docMk/>
            <pc:sldMk cId="166730704" sldId="311"/>
            <ac:spMk id="12" creationId="{00000000-0000-0000-0000-000000000000}"/>
          </ac:spMkLst>
        </pc:spChg>
        <pc:spChg chg="del">
          <ac:chgData name="최 병철" userId="2b3a81acf9ab69e4" providerId="LiveId" clId="{0839B130-790C-49F6-A1AE-BC53AA124BCB}" dt="2020-07-30T04:48:40.281" v="760" actId="478"/>
          <ac:spMkLst>
            <pc:docMk/>
            <pc:sldMk cId="166730704" sldId="311"/>
            <ac:spMk id="23" creationId="{C53CEEC8-5917-47EB-B542-A66904FF555A}"/>
          </ac:spMkLst>
        </pc:spChg>
        <pc:picChg chg="mod">
          <ac:chgData name="최 병철" userId="2b3a81acf9ab69e4" providerId="LiveId" clId="{0839B130-790C-49F6-A1AE-BC53AA124BCB}" dt="2020-07-30T04:48:25.055" v="758" actId="14100"/>
          <ac:picMkLst>
            <pc:docMk/>
            <pc:sldMk cId="166730704" sldId="311"/>
            <ac:picMk id="3" creationId="{00000000-0000-0000-0000-000000000000}"/>
          </ac:picMkLst>
        </pc:picChg>
      </pc:sldChg>
      <pc:sldChg chg="addSp delSp modSp mod">
        <pc:chgData name="최 병철" userId="2b3a81acf9ab69e4" providerId="LiveId" clId="{0839B130-790C-49F6-A1AE-BC53AA124BCB}" dt="2020-07-30T04:50:07.764" v="785" actId="1076"/>
        <pc:sldMkLst>
          <pc:docMk/>
          <pc:sldMk cId="964895888" sldId="312"/>
        </pc:sldMkLst>
        <pc:picChg chg="add del mod">
          <ac:chgData name="최 병철" userId="2b3a81acf9ab69e4" providerId="LiveId" clId="{0839B130-790C-49F6-A1AE-BC53AA124BCB}" dt="2020-07-30T04:49:42.071" v="775" actId="478"/>
          <ac:picMkLst>
            <pc:docMk/>
            <pc:sldMk cId="964895888" sldId="312"/>
            <ac:picMk id="3" creationId="{EE1937F1-4809-4937-B438-7A8C2F19F1F9}"/>
          </ac:picMkLst>
        </pc:picChg>
        <pc:picChg chg="del mod">
          <ac:chgData name="최 병철" userId="2b3a81acf9ab69e4" providerId="LiveId" clId="{0839B130-790C-49F6-A1AE-BC53AA124BCB}" dt="2020-07-30T04:48:51.399" v="763" actId="478"/>
          <ac:picMkLst>
            <pc:docMk/>
            <pc:sldMk cId="964895888" sldId="312"/>
            <ac:picMk id="4" creationId="{00000000-0000-0000-0000-000000000000}"/>
          </ac:picMkLst>
        </pc:picChg>
        <pc:picChg chg="del mod">
          <ac:chgData name="최 병철" userId="2b3a81acf9ab69e4" providerId="LiveId" clId="{0839B130-790C-49F6-A1AE-BC53AA124BCB}" dt="2020-07-30T04:48:53.438" v="764" actId="478"/>
          <ac:picMkLst>
            <pc:docMk/>
            <pc:sldMk cId="964895888" sldId="312"/>
            <ac:picMk id="5" creationId="{00000000-0000-0000-0000-000000000000}"/>
          </ac:picMkLst>
        </pc:picChg>
        <pc:picChg chg="add del mod">
          <ac:chgData name="최 병철" userId="2b3a81acf9ab69e4" providerId="LiveId" clId="{0839B130-790C-49F6-A1AE-BC53AA124BCB}" dt="2020-07-30T04:49:41.557" v="774" actId="478"/>
          <ac:picMkLst>
            <pc:docMk/>
            <pc:sldMk cId="964895888" sldId="312"/>
            <ac:picMk id="9" creationId="{333591CB-AAA3-4670-8A43-62D4649C9E01}"/>
          </ac:picMkLst>
        </pc:picChg>
        <pc:picChg chg="add mod">
          <ac:chgData name="최 병철" userId="2b3a81acf9ab69e4" providerId="LiveId" clId="{0839B130-790C-49F6-A1AE-BC53AA124BCB}" dt="2020-07-30T04:50:07.764" v="785" actId="1076"/>
          <ac:picMkLst>
            <pc:docMk/>
            <pc:sldMk cId="964895888" sldId="312"/>
            <ac:picMk id="13" creationId="{637ED393-3E8C-41F1-9914-128CB6655554}"/>
          </ac:picMkLst>
        </pc:picChg>
      </pc:sldChg>
      <pc:sldChg chg="addSp delSp modSp mod">
        <pc:chgData name="최 병철" userId="2b3a81acf9ab69e4" providerId="LiveId" clId="{0839B130-790C-49F6-A1AE-BC53AA124BCB}" dt="2020-07-30T04:50:21.606" v="786" actId="1076"/>
        <pc:sldMkLst>
          <pc:docMk/>
          <pc:sldMk cId="3064797131" sldId="313"/>
        </pc:sldMkLst>
        <pc:picChg chg="del mod">
          <ac:chgData name="최 병철" userId="2b3a81acf9ab69e4" providerId="LiveId" clId="{0839B130-790C-49F6-A1AE-BC53AA124BCB}" dt="2020-07-30T04:49:57.563" v="781" actId="478"/>
          <ac:picMkLst>
            <pc:docMk/>
            <pc:sldMk cId="3064797131" sldId="313"/>
            <ac:picMk id="2" creationId="{00000000-0000-0000-0000-000000000000}"/>
          </ac:picMkLst>
        </pc:picChg>
        <pc:picChg chg="del mod">
          <ac:chgData name="최 병철" userId="2b3a81acf9ab69e4" providerId="LiveId" clId="{0839B130-790C-49F6-A1AE-BC53AA124BCB}" dt="2020-07-30T04:49:57.563" v="781" actId="478"/>
          <ac:picMkLst>
            <pc:docMk/>
            <pc:sldMk cId="3064797131" sldId="313"/>
            <ac:picMk id="3" creationId="{00000000-0000-0000-0000-000000000000}"/>
          </ac:picMkLst>
        </pc:picChg>
        <pc:picChg chg="add mod">
          <ac:chgData name="최 병철" userId="2b3a81acf9ab69e4" providerId="LiveId" clId="{0839B130-790C-49F6-A1AE-BC53AA124BCB}" dt="2020-07-30T04:50:21.606" v="786" actId="1076"/>
          <ac:picMkLst>
            <pc:docMk/>
            <pc:sldMk cId="3064797131" sldId="313"/>
            <ac:picMk id="4" creationId="{AAEE59A8-927A-453D-82C6-E75E14FC389D}"/>
          </ac:picMkLst>
        </pc:picChg>
      </pc:sldChg>
      <pc:sldChg chg="delSp modSp add mod">
        <pc:chgData name="최 병철" userId="2b3a81acf9ab69e4" providerId="LiveId" clId="{0839B130-790C-49F6-A1AE-BC53AA124BCB}" dt="2020-07-30T04:50:01.490" v="783" actId="21"/>
        <pc:sldMkLst>
          <pc:docMk/>
          <pc:sldMk cId="961633118" sldId="316"/>
        </pc:sldMkLst>
        <pc:picChg chg="del mod">
          <ac:chgData name="최 병철" userId="2b3a81acf9ab69e4" providerId="LiveId" clId="{0839B130-790C-49F6-A1AE-BC53AA124BCB}" dt="2020-07-30T04:50:01.490" v="783" actId="21"/>
          <ac:picMkLst>
            <pc:docMk/>
            <pc:sldMk cId="961633118" sldId="316"/>
            <ac:picMk id="9" creationId="{333591CB-AAA3-4670-8A43-62D4649C9E01}"/>
          </ac:picMkLst>
        </pc:picChg>
        <pc:picChg chg="del mod">
          <ac:chgData name="최 병철" userId="2b3a81acf9ab69e4" providerId="LiveId" clId="{0839B130-790C-49F6-A1AE-BC53AA124BCB}" dt="2020-07-30T04:49:47.600" v="779" actId="478"/>
          <ac:picMkLst>
            <pc:docMk/>
            <pc:sldMk cId="961633118" sldId="316"/>
            <ac:picMk id="13" creationId="{637ED393-3E8C-41F1-9914-128CB6655554}"/>
          </ac:picMkLst>
        </pc:picChg>
      </pc:sldChg>
      <pc:sldChg chg="addSp delSp modSp new del mod">
        <pc:chgData name="최 병철" userId="2b3a81acf9ab69e4" providerId="LiveId" clId="{0839B130-790C-49F6-A1AE-BC53AA124BCB}" dt="2020-07-30T04:58:51.480" v="870" actId="47"/>
        <pc:sldMkLst>
          <pc:docMk/>
          <pc:sldMk cId="327030730" sldId="317"/>
        </pc:sldMkLst>
        <pc:spChg chg="del">
          <ac:chgData name="최 병철" userId="2b3a81acf9ab69e4" providerId="LiveId" clId="{0839B130-790C-49F6-A1AE-BC53AA124BCB}" dt="2020-07-30T04:54:27.855" v="797" actId="478"/>
          <ac:spMkLst>
            <pc:docMk/>
            <pc:sldMk cId="327030730" sldId="317"/>
            <ac:spMk id="2" creationId="{9D018277-954A-4DEC-B9E1-38F3AF4E41B6}"/>
          </ac:spMkLst>
        </pc:spChg>
        <pc:spChg chg="del">
          <ac:chgData name="최 병철" userId="2b3a81acf9ab69e4" providerId="LiveId" clId="{0839B130-790C-49F6-A1AE-BC53AA124BCB}" dt="2020-07-30T04:54:25.963" v="796" actId="478"/>
          <ac:spMkLst>
            <pc:docMk/>
            <pc:sldMk cId="327030730" sldId="317"/>
            <ac:spMk id="3" creationId="{2E0FE648-BB73-469D-B3C3-2133046C01DE}"/>
          </ac:spMkLst>
        </pc:spChg>
        <pc:picChg chg="add del mod">
          <ac:chgData name="최 병철" userId="2b3a81acf9ab69e4" providerId="LiveId" clId="{0839B130-790C-49F6-A1AE-BC53AA124BCB}" dt="2020-07-30T04:55:01.241" v="804" actId="478"/>
          <ac:picMkLst>
            <pc:docMk/>
            <pc:sldMk cId="327030730" sldId="317"/>
            <ac:picMk id="5" creationId="{BCD071CA-6FE8-479A-901D-4D81F2F51A36}"/>
          </ac:picMkLst>
        </pc:picChg>
        <pc:picChg chg="add del mod">
          <ac:chgData name="최 병철" userId="2b3a81acf9ab69e4" providerId="LiveId" clId="{0839B130-790C-49F6-A1AE-BC53AA124BCB}" dt="2020-07-30T04:58:48.851" v="869" actId="478"/>
          <ac:picMkLst>
            <pc:docMk/>
            <pc:sldMk cId="327030730" sldId="317"/>
            <ac:picMk id="7" creationId="{0E82ABDF-B4FE-4F69-B65D-C24F969B4574}"/>
          </ac:picMkLst>
        </pc:picChg>
      </pc:sldChg>
      <pc:sldChg chg="del">
        <pc:chgData name="최 병철" userId="2b3a81acf9ab69e4" providerId="LiveId" clId="{0839B130-790C-49F6-A1AE-BC53AA124BCB}" dt="2020-07-30T04:27:42.627" v="248" actId="47"/>
        <pc:sldMkLst>
          <pc:docMk/>
          <pc:sldMk cId="3223390207" sldId="317"/>
        </pc:sldMkLst>
      </pc:sldChg>
      <pc:sldChg chg="addSp delSp modSp add mod">
        <pc:chgData name="최 병철" userId="2b3a81acf9ab69e4" providerId="LiveId" clId="{0839B130-790C-49F6-A1AE-BC53AA124BCB}" dt="2020-07-30T05:55:47.424" v="1534" actId="338"/>
        <pc:sldMkLst>
          <pc:docMk/>
          <pc:sldMk cId="3697136041" sldId="317"/>
        </pc:sldMkLst>
        <pc:spChg chg="add del mod">
          <ac:chgData name="최 병철" userId="2b3a81acf9ab69e4" providerId="LiveId" clId="{0839B130-790C-49F6-A1AE-BC53AA124BCB}" dt="2020-07-30T05:26:48.712" v="1128" actId="478"/>
          <ac:spMkLst>
            <pc:docMk/>
            <pc:sldMk cId="3697136041" sldId="317"/>
            <ac:spMk id="2" creationId="{CE73B482-EF00-4110-A4CF-4941031E3B9F}"/>
          </ac:spMkLst>
        </pc:spChg>
        <pc:spChg chg="add del mod">
          <ac:chgData name="최 병철" userId="2b3a81acf9ab69e4" providerId="LiveId" clId="{0839B130-790C-49F6-A1AE-BC53AA124BCB}" dt="2020-07-30T05:14:55.923" v="966" actId="478"/>
          <ac:spMkLst>
            <pc:docMk/>
            <pc:sldMk cId="3697136041" sldId="317"/>
            <ac:spMk id="3" creationId="{20FE9A30-1282-4A26-BCAA-DDDF675D91C1}"/>
          </ac:spMkLst>
        </pc:spChg>
        <pc:spChg chg="add del mod">
          <ac:chgData name="최 병철" userId="2b3a81acf9ab69e4" providerId="LiveId" clId="{0839B130-790C-49F6-A1AE-BC53AA124BCB}" dt="2020-07-30T05:26:48.712" v="1128" actId="478"/>
          <ac:spMkLst>
            <pc:docMk/>
            <pc:sldMk cId="3697136041" sldId="317"/>
            <ac:spMk id="4" creationId="{938C5979-AAF8-457E-9F8C-7D9EFF4A7FA2}"/>
          </ac:spMkLst>
        </pc:spChg>
        <pc:spChg chg="add del mod">
          <ac:chgData name="최 병철" userId="2b3a81acf9ab69e4" providerId="LiveId" clId="{0839B130-790C-49F6-A1AE-BC53AA124BCB}" dt="2020-07-30T05:26:48.712" v="1128" actId="478"/>
          <ac:spMkLst>
            <pc:docMk/>
            <pc:sldMk cId="3697136041" sldId="317"/>
            <ac:spMk id="5" creationId="{5C804CD2-70A2-40C3-AC03-9DFF9FEC6731}"/>
          </ac:spMkLst>
        </pc:spChg>
        <pc:spChg chg="add del mod">
          <ac:chgData name="최 병철" userId="2b3a81acf9ab69e4" providerId="LiveId" clId="{0839B130-790C-49F6-A1AE-BC53AA124BCB}" dt="2020-07-30T05:25:31.583" v="1117" actId="478"/>
          <ac:spMkLst>
            <pc:docMk/>
            <pc:sldMk cId="3697136041" sldId="317"/>
            <ac:spMk id="8" creationId="{EA34C983-E414-4BDA-A958-5FC6A46196E2}"/>
          </ac:spMkLst>
        </pc:spChg>
        <pc:spChg chg="add del mod">
          <ac:chgData name="최 병철" userId="2b3a81acf9ab69e4" providerId="LiveId" clId="{0839B130-790C-49F6-A1AE-BC53AA124BCB}" dt="2020-07-30T05:25:31.583" v="1117" actId="478"/>
          <ac:spMkLst>
            <pc:docMk/>
            <pc:sldMk cId="3697136041" sldId="317"/>
            <ac:spMk id="9" creationId="{C119F5DB-DB5A-48B2-937C-64A43F2B0435}"/>
          </ac:spMkLst>
        </pc:spChg>
        <pc:spChg chg="add del mod">
          <ac:chgData name="최 병철" userId="2b3a81acf9ab69e4" providerId="LiveId" clId="{0839B130-790C-49F6-A1AE-BC53AA124BCB}" dt="2020-07-30T05:23:55.245" v="1108" actId="478"/>
          <ac:spMkLst>
            <pc:docMk/>
            <pc:sldMk cId="3697136041" sldId="317"/>
            <ac:spMk id="11" creationId="{EBB70BCE-A9F5-41D4-AE6A-4D9627AC4EA0}"/>
          </ac:spMkLst>
        </pc:spChg>
        <pc:spChg chg="add del">
          <ac:chgData name="최 병철" userId="2b3a81acf9ab69e4" providerId="LiveId" clId="{0839B130-790C-49F6-A1AE-BC53AA124BCB}" dt="2020-07-30T05:14:02.324" v="932" actId="11529"/>
          <ac:spMkLst>
            <pc:docMk/>
            <pc:sldMk cId="3697136041" sldId="317"/>
            <ac:spMk id="12" creationId="{40E64BD5-8313-4D8B-85E1-5A9CFE035721}"/>
          </ac:spMkLst>
        </pc:spChg>
        <pc:spChg chg="add del">
          <ac:chgData name="최 병철" userId="2b3a81acf9ab69e4" providerId="LiveId" clId="{0839B130-790C-49F6-A1AE-BC53AA124BCB}" dt="2020-07-30T05:14:11.865" v="934" actId="11529"/>
          <ac:spMkLst>
            <pc:docMk/>
            <pc:sldMk cId="3697136041" sldId="317"/>
            <ac:spMk id="14" creationId="{01143546-1328-49E7-8911-1EAA0B9E7737}"/>
          </ac:spMkLst>
        </pc:spChg>
        <pc:spChg chg="add del mod">
          <ac:chgData name="최 병철" userId="2b3a81acf9ab69e4" providerId="LiveId" clId="{0839B130-790C-49F6-A1AE-BC53AA124BCB}" dt="2020-07-30T05:26:48.712" v="1128" actId="478"/>
          <ac:spMkLst>
            <pc:docMk/>
            <pc:sldMk cId="3697136041" sldId="317"/>
            <ac:spMk id="15" creationId="{48F92AF6-09AF-4A21-9ABF-A104C501176C}"/>
          </ac:spMkLst>
        </pc:spChg>
        <pc:spChg chg="add del mod">
          <ac:chgData name="최 병철" userId="2b3a81acf9ab69e4" providerId="LiveId" clId="{0839B130-790C-49F6-A1AE-BC53AA124BCB}" dt="2020-07-30T05:29:25.661" v="1152" actId="478"/>
          <ac:spMkLst>
            <pc:docMk/>
            <pc:sldMk cId="3697136041" sldId="317"/>
            <ac:spMk id="16" creationId="{005618F3-A298-4F19-A0E6-1013B5C00D01}"/>
          </ac:spMkLst>
        </pc:spChg>
        <pc:spChg chg="add del mod">
          <ac:chgData name="최 병철" userId="2b3a81acf9ab69e4" providerId="LiveId" clId="{0839B130-790C-49F6-A1AE-BC53AA124BCB}" dt="2020-07-30T05:29:23.597" v="1151" actId="478"/>
          <ac:spMkLst>
            <pc:docMk/>
            <pc:sldMk cId="3697136041" sldId="317"/>
            <ac:spMk id="17" creationId="{8DD0A8AF-2E04-416B-ACDE-C7A12D27F27F}"/>
          </ac:spMkLst>
        </pc:spChg>
        <pc:spChg chg="add del mod">
          <ac:chgData name="최 병철" userId="2b3a81acf9ab69e4" providerId="LiveId" clId="{0839B130-790C-49F6-A1AE-BC53AA124BCB}" dt="2020-07-30T05:21:05.815" v="1068" actId="478"/>
          <ac:spMkLst>
            <pc:docMk/>
            <pc:sldMk cId="3697136041" sldId="317"/>
            <ac:spMk id="18" creationId="{126FA1D3-0FD1-482B-A857-B01E242DCEF9}"/>
          </ac:spMkLst>
        </pc:spChg>
        <pc:spChg chg="add mod">
          <ac:chgData name="최 병철" userId="2b3a81acf9ab69e4" providerId="LiveId" clId="{0839B130-790C-49F6-A1AE-BC53AA124BCB}" dt="2020-07-30T05:23:09.893" v="1093" actId="571"/>
          <ac:spMkLst>
            <pc:docMk/>
            <pc:sldMk cId="3697136041" sldId="317"/>
            <ac:spMk id="19" creationId="{B647FE0F-24BD-4F7A-9E9D-05F83055601C}"/>
          </ac:spMkLst>
        </pc:spChg>
        <pc:spChg chg="add mod">
          <ac:chgData name="최 병철" userId="2b3a81acf9ab69e4" providerId="LiveId" clId="{0839B130-790C-49F6-A1AE-BC53AA124BCB}" dt="2020-07-30T05:23:09.893" v="1093" actId="571"/>
          <ac:spMkLst>
            <pc:docMk/>
            <pc:sldMk cId="3697136041" sldId="317"/>
            <ac:spMk id="22" creationId="{7302BBF4-4DD2-426E-86F4-02AA9CAE9A84}"/>
          </ac:spMkLst>
        </pc:spChg>
        <pc:spChg chg="add del mod">
          <ac:chgData name="최 병철" userId="2b3a81acf9ab69e4" providerId="LiveId" clId="{0839B130-790C-49F6-A1AE-BC53AA124BCB}" dt="2020-07-30T05:29:23.597" v="1151" actId="478"/>
          <ac:spMkLst>
            <pc:docMk/>
            <pc:sldMk cId="3697136041" sldId="317"/>
            <ac:spMk id="26" creationId="{E4C43CF4-917B-4961-9F81-B3FDC0B2EBAD}"/>
          </ac:spMkLst>
        </pc:spChg>
        <pc:spChg chg="add del mod">
          <ac:chgData name="최 병철" userId="2b3a81acf9ab69e4" providerId="LiveId" clId="{0839B130-790C-49F6-A1AE-BC53AA124BCB}" dt="2020-07-30T05:29:23.597" v="1151" actId="478"/>
          <ac:spMkLst>
            <pc:docMk/>
            <pc:sldMk cId="3697136041" sldId="317"/>
            <ac:spMk id="28" creationId="{2046A0A5-88DC-4FF4-859E-F0AEC11852CF}"/>
          </ac:spMkLst>
        </pc:spChg>
        <pc:spChg chg="add mod topLvl">
          <ac:chgData name="최 병철" userId="2b3a81acf9ab69e4" providerId="LiveId" clId="{0839B130-790C-49F6-A1AE-BC53AA124BCB}" dt="2020-07-30T05:55:47.424" v="1534" actId="338"/>
          <ac:spMkLst>
            <pc:docMk/>
            <pc:sldMk cId="3697136041" sldId="317"/>
            <ac:spMk id="30" creationId="{DF638D0D-ECC2-4585-A88E-96FD34DC188B}"/>
          </ac:spMkLst>
        </pc:spChg>
        <pc:spChg chg="add mod topLvl">
          <ac:chgData name="최 병철" userId="2b3a81acf9ab69e4" providerId="LiveId" clId="{0839B130-790C-49F6-A1AE-BC53AA124BCB}" dt="2020-07-30T05:55:47.424" v="1534" actId="338"/>
          <ac:spMkLst>
            <pc:docMk/>
            <pc:sldMk cId="3697136041" sldId="317"/>
            <ac:spMk id="32" creationId="{CC7F02D5-3E19-401B-BE08-1D08A70C73D0}"/>
          </ac:spMkLst>
        </pc:spChg>
        <pc:spChg chg="add mod topLvl">
          <ac:chgData name="최 병철" userId="2b3a81acf9ab69e4" providerId="LiveId" clId="{0839B130-790C-49F6-A1AE-BC53AA124BCB}" dt="2020-07-30T05:55:47.424" v="1534" actId="338"/>
          <ac:spMkLst>
            <pc:docMk/>
            <pc:sldMk cId="3697136041" sldId="317"/>
            <ac:spMk id="34" creationId="{17139EA8-F558-4BD5-92E0-1A326A0FC147}"/>
          </ac:spMkLst>
        </pc:spChg>
        <pc:spChg chg="add mod topLvl">
          <ac:chgData name="최 병철" userId="2b3a81acf9ab69e4" providerId="LiveId" clId="{0839B130-790C-49F6-A1AE-BC53AA124BCB}" dt="2020-07-30T05:55:47.424" v="1534" actId="338"/>
          <ac:spMkLst>
            <pc:docMk/>
            <pc:sldMk cId="3697136041" sldId="317"/>
            <ac:spMk id="36" creationId="{4D57A882-40C9-4DEA-875B-719D5455ED71}"/>
          </ac:spMkLst>
        </pc:spChg>
        <pc:spChg chg="add mod topLvl">
          <ac:chgData name="최 병철" userId="2b3a81acf9ab69e4" providerId="LiveId" clId="{0839B130-790C-49F6-A1AE-BC53AA124BCB}" dt="2020-07-30T05:55:47.424" v="1534" actId="338"/>
          <ac:spMkLst>
            <pc:docMk/>
            <pc:sldMk cId="3697136041" sldId="317"/>
            <ac:spMk id="38" creationId="{A9A51F46-13CB-4722-8BB5-98B97D38865D}"/>
          </ac:spMkLst>
        </pc:spChg>
        <pc:spChg chg="add del mod topLvl">
          <ac:chgData name="최 병철" userId="2b3a81acf9ab69e4" providerId="LiveId" clId="{0839B130-790C-49F6-A1AE-BC53AA124BCB}" dt="2020-07-30T05:55:47.424" v="1534" actId="338"/>
          <ac:spMkLst>
            <pc:docMk/>
            <pc:sldMk cId="3697136041" sldId="317"/>
            <ac:spMk id="40" creationId="{6A887871-10AD-4AA9-9C67-17905A2A9AD7}"/>
          </ac:spMkLst>
        </pc:spChg>
        <pc:spChg chg="add del mod">
          <ac:chgData name="최 병철" userId="2b3a81acf9ab69e4" providerId="LiveId" clId="{0839B130-790C-49F6-A1AE-BC53AA124BCB}" dt="2020-07-30T05:33:40.729" v="1211" actId="478"/>
          <ac:spMkLst>
            <pc:docMk/>
            <pc:sldMk cId="3697136041" sldId="317"/>
            <ac:spMk id="42" creationId="{1832ADAE-59FD-4F88-B7E6-6298E4AFC08D}"/>
          </ac:spMkLst>
        </pc:spChg>
        <pc:spChg chg="add del mod">
          <ac:chgData name="최 병철" userId="2b3a81acf9ab69e4" providerId="LiveId" clId="{0839B130-790C-49F6-A1AE-BC53AA124BCB}" dt="2020-07-30T05:34:50.840" v="1230" actId="478"/>
          <ac:spMkLst>
            <pc:docMk/>
            <pc:sldMk cId="3697136041" sldId="317"/>
            <ac:spMk id="44" creationId="{E118D6AC-BC68-4722-8B51-7A822644DD88}"/>
          </ac:spMkLst>
        </pc:spChg>
        <pc:spChg chg="add del">
          <ac:chgData name="최 병철" userId="2b3a81acf9ab69e4" providerId="LiveId" clId="{0839B130-790C-49F6-A1AE-BC53AA124BCB}" dt="2020-07-30T05:29:16.817" v="1148" actId="22"/>
          <ac:spMkLst>
            <pc:docMk/>
            <pc:sldMk cId="3697136041" sldId="317"/>
            <ac:spMk id="46" creationId="{E1F904CB-4DF4-4569-BD08-AB0B9B9AA71E}"/>
          </ac:spMkLst>
        </pc:spChg>
        <pc:spChg chg="add del">
          <ac:chgData name="최 병철" userId="2b3a81acf9ab69e4" providerId="LiveId" clId="{0839B130-790C-49F6-A1AE-BC53AA124BCB}" dt="2020-07-30T05:29:16.817" v="1148" actId="22"/>
          <ac:spMkLst>
            <pc:docMk/>
            <pc:sldMk cId="3697136041" sldId="317"/>
            <ac:spMk id="48" creationId="{99A951AB-D85D-4FB5-BA5A-D337199117FF}"/>
          </ac:spMkLst>
        </pc:spChg>
        <pc:spChg chg="add del">
          <ac:chgData name="최 병철" userId="2b3a81acf9ab69e4" providerId="LiveId" clId="{0839B130-790C-49F6-A1AE-BC53AA124BCB}" dt="2020-07-30T05:29:16.817" v="1148" actId="22"/>
          <ac:spMkLst>
            <pc:docMk/>
            <pc:sldMk cId="3697136041" sldId="317"/>
            <ac:spMk id="50" creationId="{03A919F5-15B2-499B-B6E2-AF1938916C76}"/>
          </ac:spMkLst>
        </pc:spChg>
        <pc:spChg chg="add del mod">
          <ac:chgData name="최 병철" userId="2b3a81acf9ab69e4" providerId="LiveId" clId="{0839B130-790C-49F6-A1AE-BC53AA124BCB}" dt="2020-07-30T05:36:27.633" v="1251" actId="478"/>
          <ac:spMkLst>
            <pc:docMk/>
            <pc:sldMk cId="3697136041" sldId="317"/>
            <ac:spMk id="52" creationId="{1FD6D9D6-507E-484F-8C58-1D962F403EF4}"/>
          </ac:spMkLst>
        </pc:spChg>
        <pc:spChg chg="add del mod">
          <ac:chgData name="최 병철" userId="2b3a81acf9ab69e4" providerId="LiveId" clId="{0839B130-790C-49F6-A1AE-BC53AA124BCB}" dt="2020-07-30T05:36:27.633" v="1251" actId="478"/>
          <ac:spMkLst>
            <pc:docMk/>
            <pc:sldMk cId="3697136041" sldId="317"/>
            <ac:spMk id="54" creationId="{A85A891C-6692-4177-80B1-AB4A64FA9AA7}"/>
          </ac:spMkLst>
        </pc:spChg>
        <pc:spChg chg="add del mod">
          <ac:chgData name="최 병철" userId="2b3a81acf9ab69e4" providerId="LiveId" clId="{0839B130-790C-49F6-A1AE-BC53AA124BCB}" dt="2020-07-30T05:36:27.633" v="1251" actId="478"/>
          <ac:spMkLst>
            <pc:docMk/>
            <pc:sldMk cId="3697136041" sldId="317"/>
            <ac:spMk id="56" creationId="{2042E03A-F837-454E-BF6B-EC647AE289E6}"/>
          </ac:spMkLst>
        </pc:spChg>
        <pc:spChg chg="add del mod">
          <ac:chgData name="최 병철" userId="2b3a81acf9ab69e4" providerId="LiveId" clId="{0839B130-790C-49F6-A1AE-BC53AA124BCB}" dt="2020-07-30T05:36:27.633" v="1251" actId="478"/>
          <ac:spMkLst>
            <pc:docMk/>
            <pc:sldMk cId="3697136041" sldId="317"/>
            <ac:spMk id="58" creationId="{729FCC10-87E5-42FF-92A7-1F7B6C2974CE}"/>
          </ac:spMkLst>
        </pc:spChg>
        <pc:spChg chg="add del mod">
          <ac:chgData name="최 병철" userId="2b3a81acf9ab69e4" providerId="LiveId" clId="{0839B130-790C-49F6-A1AE-BC53AA124BCB}" dt="2020-07-30T05:32:56.628" v="1196" actId="11529"/>
          <ac:spMkLst>
            <pc:docMk/>
            <pc:sldMk cId="3697136041" sldId="317"/>
            <ac:spMk id="59" creationId="{3EE355F1-5AD5-49A8-94A0-350C964A35BF}"/>
          </ac:spMkLst>
        </pc:spChg>
        <pc:spChg chg="add del mod">
          <ac:chgData name="최 병철" userId="2b3a81acf9ab69e4" providerId="LiveId" clId="{0839B130-790C-49F6-A1AE-BC53AA124BCB}" dt="2020-07-30T05:33:58.719" v="1217" actId="478"/>
          <ac:spMkLst>
            <pc:docMk/>
            <pc:sldMk cId="3697136041" sldId="317"/>
            <ac:spMk id="60" creationId="{F96E480A-4B85-40F3-8A24-8C4CAD0559F4}"/>
          </ac:spMkLst>
        </pc:spChg>
        <pc:spChg chg="add mod topLvl">
          <ac:chgData name="최 병철" userId="2b3a81acf9ab69e4" providerId="LiveId" clId="{0839B130-790C-49F6-A1AE-BC53AA124BCB}" dt="2020-07-30T05:55:47.424" v="1534" actId="338"/>
          <ac:spMkLst>
            <pc:docMk/>
            <pc:sldMk cId="3697136041" sldId="317"/>
            <ac:spMk id="62" creationId="{CE2B986C-FC62-4653-A91C-F99011D10B72}"/>
          </ac:spMkLst>
        </pc:spChg>
        <pc:spChg chg="add del mod">
          <ac:chgData name="최 병철" userId="2b3a81acf9ab69e4" providerId="LiveId" clId="{0839B130-790C-49F6-A1AE-BC53AA124BCB}" dt="2020-07-30T05:35:26.597" v="1241" actId="11529"/>
          <ac:spMkLst>
            <pc:docMk/>
            <pc:sldMk cId="3697136041" sldId="317"/>
            <ac:spMk id="63" creationId="{1EB7F08D-9DA1-4FC0-BA78-A505DB9FCF66}"/>
          </ac:spMkLst>
        </pc:spChg>
        <pc:spChg chg="add mod topLvl">
          <ac:chgData name="최 병철" userId="2b3a81acf9ab69e4" providerId="LiveId" clId="{0839B130-790C-49F6-A1AE-BC53AA124BCB}" dt="2020-07-30T05:55:47.424" v="1534" actId="338"/>
          <ac:spMkLst>
            <pc:docMk/>
            <pc:sldMk cId="3697136041" sldId="317"/>
            <ac:spMk id="64" creationId="{7152BEF0-75C9-490D-A0F8-0E3E1888D512}"/>
          </ac:spMkLst>
        </pc:spChg>
        <pc:spChg chg="add del mod">
          <ac:chgData name="최 병철" userId="2b3a81acf9ab69e4" providerId="LiveId" clId="{0839B130-790C-49F6-A1AE-BC53AA124BCB}" dt="2020-07-30T05:37:37.403" v="1266" actId="478"/>
          <ac:spMkLst>
            <pc:docMk/>
            <pc:sldMk cId="3697136041" sldId="317"/>
            <ac:spMk id="65" creationId="{5D05EBD2-4AFC-44FD-ACC7-B53E5F4D46AE}"/>
          </ac:spMkLst>
        </pc:spChg>
        <pc:spChg chg="add del mod">
          <ac:chgData name="최 병철" userId="2b3a81acf9ab69e4" providerId="LiveId" clId="{0839B130-790C-49F6-A1AE-BC53AA124BCB}" dt="2020-07-30T05:36:54.691" v="1255" actId="478"/>
          <ac:spMkLst>
            <pc:docMk/>
            <pc:sldMk cId="3697136041" sldId="317"/>
            <ac:spMk id="66" creationId="{34E0ABA5-C623-4030-A0E5-8615D1573D18}"/>
          </ac:spMkLst>
        </pc:spChg>
        <pc:spChg chg="add del mod">
          <ac:chgData name="최 병철" userId="2b3a81acf9ab69e4" providerId="LiveId" clId="{0839B130-790C-49F6-A1AE-BC53AA124BCB}" dt="2020-07-30T05:36:54.691" v="1255" actId="478"/>
          <ac:spMkLst>
            <pc:docMk/>
            <pc:sldMk cId="3697136041" sldId="317"/>
            <ac:spMk id="67" creationId="{D92C3FFF-7EB3-485F-A5B9-0E56523756DF}"/>
          </ac:spMkLst>
        </pc:spChg>
        <pc:spChg chg="add del mod">
          <ac:chgData name="최 병철" userId="2b3a81acf9ab69e4" providerId="LiveId" clId="{0839B130-790C-49F6-A1AE-BC53AA124BCB}" dt="2020-07-30T05:36:54.691" v="1255" actId="478"/>
          <ac:spMkLst>
            <pc:docMk/>
            <pc:sldMk cId="3697136041" sldId="317"/>
            <ac:spMk id="68" creationId="{1BE83B2E-E61A-454B-86C1-87397A0C5CC8}"/>
          </ac:spMkLst>
        </pc:spChg>
        <pc:spChg chg="add del mod">
          <ac:chgData name="최 병철" userId="2b3a81acf9ab69e4" providerId="LiveId" clId="{0839B130-790C-49F6-A1AE-BC53AA124BCB}" dt="2020-07-30T05:36:54.691" v="1255" actId="478"/>
          <ac:spMkLst>
            <pc:docMk/>
            <pc:sldMk cId="3697136041" sldId="317"/>
            <ac:spMk id="69" creationId="{F1C05557-5D0A-4CB7-A30E-E6C88ED47D92}"/>
          </ac:spMkLst>
        </pc:spChg>
        <pc:spChg chg="add mod topLvl">
          <ac:chgData name="최 병철" userId="2b3a81acf9ab69e4" providerId="LiveId" clId="{0839B130-790C-49F6-A1AE-BC53AA124BCB}" dt="2020-07-30T05:55:47.424" v="1534" actId="338"/>
          <ac:spMkLst>
            <pc:docMk/>
            <pc:sldMk cId="3697136041" sldId="317"/>
            <ac:spMk id="70" creationId="{43D7AE9A-86F6-4964-85ED-9CD5B1EA44FE}"/>
          </ac:spMkLst>
        </pc:spChg>
        <pc:spChg chg="add mod topLvl">
          <ac:chgData name="최 병철" userId="2b3a81acf9ab69e4" providerId="LiveId" clId="{0839B130-790C-49F6-A1AE-BC53AA124BCB}" dt="2020-07-30T05:55:47.424" v="1534" actId="338"/>
          <ac:spMkLst>
            <pc:docMk/>
            <pc:sldMk cId="3697136041" sldId="317"/>
            <ac:spMk id="71" creationId="{FCB5B851-4A4C-44A2-B793-8AB981AC2C81}"/>
          </ac:spMkLst>
        </pc:spChg>
        <pc:spChg chg="add mod topLvl">
          <ac:chgData name="최 병철" userId="2b3a81acf9ab69e4" providerId="LiveId" clId="{0839B130-790C-49F6-A1AE-BC53AA124BCB}" dt="2020-07-30T05:55:47.424" v="1534" actId="338"/>
          <ac:spMkLst>
            <pc:docMk/>
            <pc:sldMk cId="3697136041" sldId="317"/>
            <ac:spMk id="72" creationId="{B441154A-19DC-4214-B455-E331FC7EACA8}"/>
          </ac:spMkLst>
        </pc:spChg>
        <pc:spChg chg="add mod topLvl">
          <ac:chgData name="최 병철" userId="2b3a81acf9ab69e4" providerId="LiveId" clId="{0839B130-790C-49F6-A1AE-BC53AA124BCB}" dt="2020-07-30T05:55:47.424" v="1534" actId="338"/>
          <ac:spMkLst>
            <pc:docMk/>
            <pc:sldMk cId="3697136041" sldId="317"/>
            <ac:spMk id="73" creationId="{A460FB35-F604-4DC3-8299-38C4BBA3333A}"/>
          </ac:spMkLst>
        </pc:spChg>
        <pc:spChg chg="add mod topLvl">
          <ac:chgData name="최 병철" userId="2b3a81acf9ab69e4" providerId="LiveId" clId="{0839B130-790C-49F6-A1AE-BC53AA124BCB}" dt="2020-07-30T05:55:47.424" v="1534" actId="338"/>
          <ac:spMkLst>
            <pc:docMk/>
            <pc:sldMk cId="3697136041" sldId="317"/>
            <ac:spMk id="75" creationId="{1F25CA9F-4317-4E1C-9BCB-BFE1AD9E161E}"/>
          </ac:spMkLst>
        </pc:spChg>
        <pc:spChg chg="add mod topLvl">
          <ac:chgData name="최 병철" userId="2b3a81acf9ab69e4" providerId="LiveId" clId="{0839B130-790C-49F6-A1AE-BC53AA124BCB}" dt="2020-07-30T05:55:47.424" v="1534" actId="338"/>
          <ac:spMkLst>
            <pc:docMk/>
            <pc:sldMk cId="3697136041" sldId="317"/>
            <ac:spMk id="77" creationId="{278B4750-510D-4D55-8419-E086209ACE90}"/>
          </ac:spMkLst>
        </pc:spChg>
        <pc:spChg chg="add mod topLvl">
          <ac:chgData name="최 병철" userId="2b3a81acf9ab69e4" providerId="LiveId" clId="{0839B130-790C-49F6-A1AE-BC53AA124BCB}" dt="2020-07-30T05:55:47.424" v="1534" actId="338"/>
          <ac:spMkLst>
            <pc:docMk/>
            <pc:sldMk cId="3697136041" sldId="317"/>
            <ac:spMk id="79" creationId="{FAAAA268-E0AA-4261-A265-47B6BB5C5270}"/>
          </ac:spMkLst>
        </pc:spChg>
        <pc:spChg chg="add mod topLvl">
          <ac:chgData name="최 병철" userId="2b3a81acf9ab69e4" providerId="LiveId" clId="{0839B130-790C-49F6-A1AE-BC53AA124BCB}" dt="2020-07-30T05:55:47.424" v="1534" actId="338"/>
          <ac:spMkLst>
            <pc:docMk/>
            <pc:sldMk cId="3697136041" sldId="317"/>
            <ac:spMk id="81" creationId="{550C3BC1-FA0B-4CEC-AF68-F1D0BBB7C076}"/>
          </ac:spMkLst>
        </pc:spChg>
        <pc:spChg chg="add mod">
          <ac:chgData name="최 병철" userId="2b3a81acf9ab69e4" providerId="LiveId" clId="{0839B130-790C-49F6-A1AE-BC53AA124BCB}" dt="2020-07-30T05:45:11.448" v="1409" actId="571"/>
          <ac:spMkLst>
            <pc:docMk/>
            <pc:sldMk cId="3697136041" sldId="317"/>
            <ac:spMk id="83" creationId="{A495337F-19A4-4AE8-95A7-3508A9FDB165}"/>
          </ac:spMkLst>
        </pc:spChg>
        <pc:spChg chg="add mod">
          <ac:chgData name="최 병철" userId="2b3a81acf9ab69e4" providerId="LiveId" clId="{0839B130-790C-49F6-A1AE-BC53AA124BCB}" dt="2020-07-30T05:45:11.448" v="1409" actId="571"/>
          <ac:spMkLst>
            <pc:docMk/>
            <pc:sldMk cId="3697136041" sldId="317"/>
            <ac:spMk id="84" creationId="{26D94CCF-187A-4BD5-A325-3666AC24107A}"/>
          </ac:spMkLst>
        </pc:spChg>
        <pc:grpChg chg="add del mod">
          <ac:chgData name="최 병철" userId="2b3a81acf9ab69e4" providerId="LiveId" clId="{0839B130-790C-49F6-A1AE-BC53AA124BCB}" dt="2020-07-30T05:44:10.637" v="1385" actId="165"/>
          <ac:grpSpMkLst>
            <pc:docMk/>
            <pc:sldMk cId="3697136041" sldId="317"/>
            <ac:grpSpMk id="82" creationId="{78165474-F25D-441E-8E1E-7FE77223FCAA}"/>
          </ac:grpSpMkLst>
        </pc:grpChg>
        <pc:grpChg chg="add mod">
          <ac:chgData name="최 병철" userId="2b3a81acf9ab69e4" providerId="LiveId" clId="{0839B130-790C-49F6-A1AE-BC53AA124BCB}" dt="2020-07-30T05:55:47.424" v="1534" actId="338"/>
          <ac:grpSpMkLst>
            <pc:docMk/>
            <pc:sldMk cId="3697136041" sldId="317"/>
            <ac:grpSpMk id="85" creationId="{D4DE7ED7-5068-4AD9-ACB2-7BC071595823}"/>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34EEB0-9261-4353-90EE-23B2D2CB201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pPr latinLnBrk="1"/>
          <a:endParaRPr lang="ko-KR" altLang="en-US"/>
        </a:p>
      </dgm:t>
    </dgm:pt>
    <dgm:pt modelId="{23712A96-88C5-44E0-85EE-E687FBE26A79}">
      <dgm:prSet phldrT="[텍스트]"/>
      <dgm:spPr/>
      <dgm:t>
        <a:bodyPr/>
        <a:lstStyle/>
        <a:p>
          <a:pPr latinLnBrk="1"/>
          <a:r>
            <a:rPr lang="ko-KR" altLang="en-US" dirty="0"/>
            <a:t>대중교통과 스포츠의류 관련 구매건수 매출액이 크게 증가하는데 이것이 관광과 관련이 있을까</a:t>
          </a:r>
          <a:r>
            <a:rPr lang="en-US" altLang="ko-KR" dirty="0"/>
            <a:t>?</a:t>
          </a:r>
          <a:endParaRPr lang="ko-KR" altLang="en-US" dirty="0"/>
        </a:p>
      </dgm:t>
    </dgm:pt>
    <dgm:pt modelId="{A82B5AF6-E77B-433E-9334-FDE43B33015D}" type="parTrans" cxnId="{B581DC1F-9C98-43EB-B2A3-52039FAA9B18}">
      <dgm:prSet/>
      <dgm:spPr/>
      <dgm:t>
        <a:bodyPr/>
        <a:lstStyle/>
        <a:p>
          <a:pPr latinLnBrk="1"/>
          <a:endParaRPr lang="ko-KR" altLang="en-US"/>
        </a:p>
      </dgm:t>
    </dgm:pt>
    <dgm:pt modelId="{A73DAD12-9027-4F9D-A29E-59A226BE6CA7}" type="sibTrans" cxnId="{B581DC1F-9C98-43EB-B2A3-52039FAA9B18}">
      <dgm:prSet/>
      <dgm:spPr/>
      <dgm:t>
        <a:bodyPr/>
        <a:lstStyle/>
        <a:p>
          <a:pPr latinLnBrk="1"/>
          <a:endParaRPr lang="ko-KR" altLang="en-US"/>
        </a:p>
      </dgm:t>
    </dgm:pt>
    <dgm:pt modelId="{3B7D13E5-1B2C-4364-AFA9-337A9BE83151}">
      <dgm:prSet phldrT="[텍스트]"/>
      <dgm:spPr/>
      <dgm:t>
        <a:bodyPr/>
        <a:lstStyle/>
        <a:p>
          <a:pPr latinLnBrk="1"/>
          <a:r>
            <a:rPr lang="ko-KR" altLang="en-US" dirty="0"/>
            <a:t>만약 유동인구가 증가하더라도 매출액이 증가하지 않는다면 밀집지역을 피하려고 하는 사람들의 심리가 반영된 것은 아닐까</a:t>
          </a:r>
          <a:r>
            <a:rPr lang="en-US" altLang="ko-KR" dirty="0"/>
            <a:t>?</a:t>
          </a:r>
          <a:endParaRPr lang="ko-KR" altLang="en-US" dirty="0"/>
        </a:p>
      </dgm:t>
    </dgm:pt>
    <dgm:pt modelId="{C1624505-4BF2-4C51-8900-CFC3387842BB}" type="parTrans" cxnId="{FEE18F4D-5C38-48A3-B948-E6E34042C446}">
      <dgm:prSet/>
      <dgm:spPr/>
      <dgm:t>
        <a:bodyPr/>
        <a:lstStyle/>
        <a:p>
          <a:pPr latinLnBrk="1"/>
          <a:endParaRPr lang="ko-KR" altLang="en-US"/>
        </a:p>
      </dgm:t>
    </dgm:pt>
    <dgm:pt modelId="{B03A6022-FC39-48E1-B136-E7BB1BC4B4B2}" type="sibTrans" cxnId="{FEE18F4D-5C38-48A3-B948-E6E34042C446}">
      <dgm:prSet/>
      <dgm:spPr/>
      <dgm:t>
        <a:bodyPr/>
        <a:lstStyle/>
        <a:p>
          <a:pPr latinLnBrk="1"/>
          <a:endParaRPr lang="ko-KR" altLang="en-US"/>
        </a:p>
      </dgm:t>
    </dgm:pt>
    <dgm:pt modelId="{B0483A33-FB61-4E3C-9CF2-E34338C598A2}">
      <dgm:prSet phldrT="[텍스트]"/>
      <dgm:spPr/>
      <dgm:t>
        <a:bodyPr/>
        <a:lstStyle/>
        <a:p>
          <a:pPr latinLnBrk="1"/>
          <a:r>
            <a:rPr lang="ko-KR" altLang="en-US" dirty="0"/>
            <a:t>사람들이 관광 대신 </a:t>
          </a:r>
          <a:r>
            <a:rPr lang="ko-KR" altLang="en-US" dirty="0" err="1"/>
            <a:t>비대면</a:t>
          </a:r>
          <a:r>
            <a:rPr lang="ko-KR" altLang="en-US" dirty="0"/>
            <a:t> 여행인 캠핑을 가는 것이 아닐까</a:t>
          </a:r>
          <a:r>
            <a:rPr lang="en-US" altLang="ko-KR" dirty="0"/>
            <a:t>?</a:t>
          </a:r>
          <a:endParaRPr lang="ko-KR" altLang="en-US" dirty="0"/>
        </a:p>
      </dgm:t>
    </dgm:pt>
    <dgm:pt modelId="{BAE45268-6515-4BF0-AA47-AB9897E6D23C}" type="parTrans" cxnId="{D2CD6883-ECA3-4DEF-8D4C-900658D4C394}">
      <dgm:prSet/>
      <dgm:spPr/>
      <dgm:t>
        <a:bodyPr/>
        <a:lstStyle/>
        <a:p>
          <a:pPr latinLnBrk="1"/>
          <a:endParaRPr lang="ko-KR" altLang="en-US"/>
        </a:p>
      </dgm:t>
    </dgm:pt>
    <dgm:pt modelId="{B5E5A68F-3002-4098-A1A0-63ADABCA7B68}" type="sibTrans" cxnId="{D2CD6883-ECA3-4DEF-8D4C-900658D4C394}">
      <dgm:prSet/>
      <dgm:spPr/>
      <dgm:t>
        <a:bodyPr/>
        <a:lstStyle/>
        <a:p>
          <a:pPr latinLnBrk="1"/>
          <a:endParaRPr lang="ko-KR" altLang="en-US"/>
        </a:p>
      </dgm:t>
    </dgm:pt>
    <dgm:pt modelId="{66525EEE-8FF1-460C-9A99-F608348632E6}">
      <dgm:prSet phldrT="[텍스트]"/>
      <dgm:spPr/>
      <dgm:t>
        <a:bodyPr/>
        <a:lstStyle/>
        <a:p>
          <a:pPr latinLnBrk="1"/>
          <a:r>
            <a:rPr lang="ko-KR" altLang="en-US" dirty="0"/>
            <a:t>그렇다면 대중교통</a:t>
          </a:r>
          <a:r>
            <a:rPr lang="en-US" altLang="ko-KR" dirty="0"/>
            <a:t>+</a:t>
          </a:r>
          <a:r>
            <a:rPr lang="ko-KR" altLang="en-US" dirty="0"/>
            <a:t>스포츠 관련 구매건수와 매출액이 증가하는 </a:t>
          </a:r>
          <a:r>
            <a:rPr lang="en-US" altLang="ko-KR" dirty="0"/>
            <a:t> </a:t>
          </a:r>
          <a:r>
            <a:rPr lang="ko-KR" altLang="en-US" dirty="0"/>
            <a:t>것을 어떻게 설명할 수 있을까</a:t>
          </a:r>
          <a:r>
            <a:rPr lang="en-US" altLang="ko-KR" dirty="0"/>
            <a:t>?</a:t>
          </a:r>
          <a:endParaRPr lang="ko-KR" altLang="en-US" dirty="0"/>
        </a:p>
      </dgm:t>
    </dgm:pt>
    <dgm:pt modelId="{C347BA46-E3EC-43B9-B83C-5D2D0E9D2310}" type="parTrans" cxnId="{E85C6998-824B-4D5D-B51F-D2FA8C378071}">
      <dgm:prSet/>
      <dgm:spPr/>
      <dgm:t>
        <a:bodyPr/>
        <a:lstStyle/>
        <a:p>
          <a:pPr latinLnBrk="1"/>
          <a:endParaRPr lang="ko-KR" altLang="en-US"/>
        </a:p>
      </dgm:t>
    </dgm:pt>
    <dgm:pt modelId="{FD4232ED-A04B-4B62-816E-57CAAA0F525D}" type="sibTrans" cxnId="{E85C6998-824B-4D5D-B51F-D2FA8C378071}">
      <dgm:prSet/>
      <dgm:spPr/>
      <dgm:t>
        <a:bodyPr/>
        <a:lstStyle/>
        <a:p>
          <a:pPr latinLnBrk="1"/>
          <a:endParaRPr lang="ko-KR" altLang="en-US"/>
        </a:p>
      </dgm:t>
    </dgm:pt>
    <dgm:pt modelId="{EBFCA3D1-979F-41E3-B486-FBF622BA3922}">
      <dgm:prSet phldrT="[텍스트]"/>
      <dgm:spPr/>
      <dgm:t>
        <a:bodyPr/>
        <a:lstStyle/>
        <a:p>
          <a:pPr latinLnBrk="1"/>
          <a:r>
            <a:rPr lang="ko-KR" altLang="en-US" dirty="0"/>
            <a:t>관광지가 밀집지역이므로</a:t>
          </a:r>
          <a:r>
            <a:rPr lang="en-US" altLang="ko-KR" dirty="0"/>
            <a:t>, </a:t>
          </a:r>
          <a:r>
            <a:rPr lang="ko-KR" altLang="en-US" dirty="0"/>
            <a:t>카드매출데이터에서 밀집지역과 관련된 품목들을 선택한 후 유동인구와 비교해보면 어떨까</a:t>
          </a:r>
          <a:r>
            <a:rPr lang="en-US" altLang="ko-KR" dirty="0"/>
            <a:t>?</a:t>
          </a:r>
          <a:endParaRPr lang="ko-KR" altLang="en-US" dirty="0"/>
        </a:p>
      </dgm:t>
    </dgm:pt>
    <dgm:pt modelId="{DCBD8EEC-E1F9-4FEA-A0F5-CCC55B0EEAA2}" type="parTrans" cxnId="{C09BA23B-7F19-4F27-8A9C-5408A5F8FDCD}">
      <dgm:prSet/>
      <dgm:spPr/>
      <dgm:t>
        <a:bodyPr/>
        <a:lstStyle/>
        <a:p>
          <a:pPr latinLnBrk="1"/>
          <a:endParaRPr lang="ko-KR" altLang="en-US"/>
        </a:p>
      </dgm:t>
    </dgm:pt>
    <dgm:pt modelId="{00C47F07-15DC-4ECF-A7E9-40DAD23489FA}" type="sibTrans" cxnId="{C09BA23B-7F19-4F27-8A9C-5408A5F8FDCD}">
      <dgm:prSet/>
      <dgm:spPr/>
      <dgm:t>
        <a:bodyPr/>
        <a:lstStyle/>
        <a:p>
          <a:pPr latinLnBrk="1"/>
          <a:endParaRPr lang="ko-KR" altLang="en-US"/>
        </a:p>
      </dgm:t>
    </dgm:pt>
    <dgm:pt modelId="{2E6EDBF8-C723-4D78-93EE-78BBF457FC21}" type="pres">
      <dgm:prSet presAssocID="{B434EEB0-9261-4353-90EE-23B2D2CB2014}" presName="outerComposite" presStyleCnt="0">
        <dgm:presLayoutVars>
          <dgm:chMax val="5"/>
          <dgm:dir/>
          <dgm:resizeHandles val="exact"/>
        </dgm:presLayoutVars>
      </dgm:prSet>
      <dgm:spPr/>
    </dgm:pt>
    <dgm:pt modelId="{3970C740-4503-4137-9708-D5BFEA548F6D}" type="pres">
      <dgm:prSet presAssocID="{B434EEB0-9261-4353-90EE-23B2D2CB2014}" presName="dummyMaxCanvas" presStyleCnt="0">
        <dgm:presLayoutVars/>
      </dgm:prSet>
      <dgm:spPr/>
    </dgm:pt>
    <dgm:pt modelId="{A7FBC257-5811-49C2-B7C7-572EC2FD9512}" type="pres">
      <dgm:prSet presAssocID="{B434EEB0-9261-4353-90EE-23B2D2CB2014}" presName="FiveNodes_1" presStyleLbl="node1" presStyleIdx="0" presStyleCnt="5">
        <dgm:presLayoutVars>
          <dgm:bulletEnabled val="1"/>
        </dgm:presLayoutVars>
      </dgm:prSet>
      <dgm:spPr/>
    </dgm:pt>
    <dgm:pt modelId="{188F8F30-39E8-4CE2-B087-B0287795EBC1}" type="pres">
      <dgm:prSet presAssocID="{B434EEB0-9261-4353-90EE-23B2D2CB2014}" presName="FiveNodes_2" presStyleLbl="node1" presStyleIdx="1" presStyleCnt="5" custScaleX="102824">
        <dgm:presLayoutVars>
          <dgm:bulletEnabled val="1"/>
        </dgm:presLayoutVars>
      </dgm:prSet>
      <dgm:spPr/>
    </dgm:pt>
    <dgm:pt modelId="{54E95006-49FA-4624-971E-3D0D1D3B4454}" type="pres">
      <dgm:prSet presAssocID="{B434EEB0-9261-4353-90EE-23B2D2CB2014}" presName="FiveNodes_3" presStyleLbl="node1" presStyleIdx="2" presStyleCnt="5">
        <dgm:presLayoutVars>
          <dgm:bulletEnabled val="1"/>
        </dgm:presLayoutVars>
      </dgm:prSet>
      <dgm:spPr/>
    </dgm:pt>
    <dgm:pt modelId="{0EE47C64-5CF0-4512-AEAE-A8EAE8D276D8}" type="pres">
      <dgm:prSet presAssocID="{B434EEB0-9261-4353-90EE-23B2D2CB2014}" presName="FiveNodes_4" presStyleLbl="node1" presStyleIdx="3" presStyleCnt="5">
        <dgm:presLayoutVars>
          <dgm:bulletEnabled val="1"/>
        </dgm:presLayoutVars>
      </dgm:prSet>
      <dgm:spPr/>
    </dgm:pt>
    <dgm:pt modelId="{D1C7BFD6-419E-41AA-8A6B-A3B8B92011D1}" type="pres">
      <dgm:prSet presAssocID="{B434EEB0-9261-4353-90EE-23B2D2CB2014}" presName="FiveNodes_5" presStyleLbl="node1" presStyleIdx="4" presStyleCnt="5">
        <dgm:presLayoutVars>
          <dgm:bulletEnabled val="1"/>
        </dgm:presLayoutVars>
      </dgm:prSet>
      <dgm:spPr/>
    </dgm:pt>
    <dgm:pt modelId="{4B76E6F9-4B07-47E7-8746-0AB4BD1F41A9}" type="pres">
      <dgm:prSet presAssocID="{B434EEB0-9261-4353-90EE-23B2D2CB2014}" presName="FiveConn_1-2" presStyleLbl="fgAccFollowNode1" presStyleIdx="0" presStyleCnt="4">
        <dgm:presLayoutVars>
          <dgm:bulletEnabled val="1"/>
        </dgm:presLayoutVars>
      </dgm:prSet>
      <dgm:spPr/>
    </dgm:pt>
    <dgm:pt modelId="{97770413-4C69-467E-B33F-E8B6297AE7C5}" type="pres">
      <dgm:prSet presAssocID="{B434EEB0-9261-4353-90EE-23B2D2CB2014}" presName="FiveConn_2-3" presStyleLbl="fgAccFollowNode1" presStyleIdx="1" presStyleCnt="4">
        <dgm:presLayoutVars>
          <dgm:bulletEnabled val="1"/>
        </dgm:presLayoutVars>
      </dgm:prSet>
      <dgm:spPr/>
    </dgm:pt>
    <dgm:pt modelId="{5449A875-9FB0-4859-BC65-1A87880F53AB}" type="pres">
      <dgm:prSet presAssocID="{B434EEB0-9261-4353-90EE-23B2D2CB2014}" presName="FiveConn_3-4" presStyleLbl="fgAccFollowNode1" presStyleIdx="2" presStyleCnt="4">
        <dgm:presLayoutVars>
          <dgm:bulletEnabled val="1"/>
        </dgm:presLayoutVars>
      </dgm:prSet>
      <dgm:spPr/>
    </dgm:pt>
    <dgm:pt modelId="{0262EE78-5050-4DD4-975B-40D50BAD8190}" type="pres">
      <dgm:prSet presAssocID="{B434EEB0-9261-4353-90EE-23B2D2CB2014}" presName="FiveConn_4-5" presStyleLbl="fgAccFollowNode1" presStyleIdx="3" presStyleCnt="4">
        <dgm:presLayoutVars>
          <dgm:bulletEnabled val="1"/>
        </dgm:presLayoutVars>
      </dgm:prSet>
      <dgm:spPr/>
    </dgm:pt>
    <dgm:pt modelId="{81EDEA13-A8D0-4732-9ECA-D19DD119652E}" type="pres">
      <dgm:prSet presAssocID="{B434EEB0-9261-4353-90EE-23B2D2CB2014}" presName="FiveNodes_1_text" presStyleLbl="node1" presStyleIdx="4" presStyleCnt="5">
        <dgm:presLayoutVars>
          <dgm:bulletEnabled val="1"/>
        </dgm:presLayoutVars>
      </dgm:prSet>
      <dgm:spPr/>
    </dgm:pt>
    <dgm:pt modelId="{9373EDAF-2795-4B6D-9B9B-BD57584F0EDD}" type="pres">
      <dgm:prSet presAssocID="{B434EEB0-9261-4353-90EE-23B2D2CB2014}" presName="FiveNodes_2_text" presStyleLbl="node1" presStyleIdx="4" presStyleCnt="5">
        <dgm:presLayoutVars>
          <dgm:bulletEnabled val="1"/>
        </dgm:presLayoutVars>
      </dgm:prSet>
      <dgm:spPr/>
    </dgm:pt>
    <dgm:pt modelId="{6293885E-E1E0-49AB-90EB-E9941168262F}" type="pres">
      <dgm:prSet presAssocID="{B434EEB0-9261-4353-90EE-23B2D2CB2014}" presName="FiveNodes_3_text" presStyleLbl="node1" presStyleIdx="4" presStyleCnt="5">
        <dgm:presLayoutVars>
          <dgm:bulletEnabled val="1"/>
        </dgm:presLayoutVars>
      </dgm:prSet>
      <dgm:spPr/>
    </dgm:pt>
    <dgm:pt modelId="{F78E0D87-F401-4865-8B2D-BDB09A32B09F}" type="pres">
      <dgm:prSet presAssocID="{B434EEB0-9261-4353-90EE-23B2D2CB2014}" presName="FiveNodes_4_text" presStyleLbl="node1" presStyleIdx="4" presStyleCnt="5">
        <dgm:presLayoutVars>
          <dgm:bulletEnabled val="1"/>
        </dgm:presLayoutVars>
      </dgm:prSet>
      <dgm:spPr/>
    </dgm:pt>
    <dgm:pt modelId="{6184CEA9-41FE-4E0F-AE13-0CABB5FCD108}" type="pres">
      <dgm:prSet presAssocID="{B434EEB0-9261-4353-90EE-23B2D2CB2014}" presName="FiveNodes_5_text" presStyleLbl="node1" presStyleIdx="4" presStyleCnt="5">
        <dgm:presLayoutVars>
          <dgm:bulletEnabled val="1"/>
        </dgm:presLayoutVars>
      </dgm:prSet>
      <dgm:spPr/>
    </dgm:pt>
  </dgm:ptLst>
  <dgm:cxnLst>
    <dgm:cxn modelId="{A8DDE01B-A639-414F-A5DC-B7028FF1DB1E}" type="presOf" srcId="{FD4232ED-A04B-4B62-816E-57CAAA0F525D}" destId="{0262EE78-5050-4DD4-975B-40D50BAD8190}" srcOrd="0" destOrd="0" presId="urn:microsoft.com/office/officeart/2005/8/layout/vProcess5"/>
    <dgm:cxn modelId="{1E6F9E1C-FF97-4387-A164-C2814DD72905}" type="presOf" srcId="{EBFCA3D1-979F-41E3-B486-FBF622BA3922}" destId="{188F8F30-39E8-4CE2-B087-B0287795EBC1}" srcOrd="0" destOrd="0" presId="urn:microsoft.com/office/officeart/2005/8/layout/vProcess5"/>
    <dgm:cxn modelId="{B581DC1F-9C98-43EB-B2A3-52039FAA9B18}" srcId="{B434EEB0-9261-4353-90EE-23B2D2CB2014}" destId="{23712A96-88C5-44E0-85EE-E687FBE26A79}" srcOrd="0" destOrd="0" parTransId="{A82B5AF6-E77B-433E-9334-FDE43B33015D}" sibTransId="{A73DAD12-9027-4F9D-A29E-59A226BE6CA7}"/>
    <dgm:cxn modelId="{0BA12B2F-E3D2-4740-8AEE-938AD9EE2127}" type="presOf" srcId="{23712A96-88C5-44E0-85EE-E687FBE26A79}" destId="{81EDEA13-A8D0-4732-9ECA-D19DD119652E}" srcOrd="1" destOrd="0" presId="urn:microsoft.com/office/officeart/2005/8/layout/vProcess5"/>
    <dgm:cxn modelId="{2580463B-BED2-40B4-9268-49CE73F8A864}" type="presOf" srcId="{00C47F07-15DC-4ECF-A7E9-40DAD23489FA}" destId="{97770413-4C69-467E-B33F-E8B6297AE7C5}" srcOrd="0" destOrd="0" presId="urn:microsoft.com/office/officeart/2005/8/layout/vProcess5"/>
    <dgm:cxn modelId="{C09BA23B-7F19-4F27-8A9C-5408A5F8FDCD}" srcId="{B434EEB0-9261-4353-90EE-23B2D2CB2014}" destId="{EBFCA3D1-979F-41E3-B486-FBF622BA3922}" srcOrd="1" destOrd="0" parTransId="{DCBD8EEC-E1F9-4FEA-A0F5-CCC55B0EEAA2}" sibTransId="{00C47F07-15DC-4ECF-A7E9-40DAD23489FA}"/>
    <dgm:cxn modelId="{A623BE60-DE1C-4270-846F-5053CE9D00B4}" type="presOf" srcId="{EBFCA3D1-979F-41E3-B486-FBF622BA3922}" destId="{9373EDAF-2795-4B6D-9B9B-BD57584F0EDD}" srcOrd="1" destOrd="0" presId="urn:microsoft.com/office/officeart/2005/8/layout/vProcess5"/>
    <dgm:cxn modelId="{3783A242-D075-4330-BCE4-53500A76E32D}" type="presOf" srcId="{B03A6022-FC39-48E1-B136-E7BB1BC4B4B2}" destId="{5449A875-9FB0-4859-BC65-1A87880F53AB}" srcOrd="0" destOrd="0" presId="urn:microsoft.com/office/officeart/2005/8/layout/vProcess5"/>
    <dgm:cxn modelId="{FEE18F4D-5C38-48A3-B948-E6E34042C446}" srcId="{B434EEB0-9261-4353-90EE-23B2D2CB2014}" destId="{3B7D13E5-1B2C-4364-AFA9-337A9BE83151}" srcOrd="2" destOrd="0" parTransId="{C1624505-4BF2-4C51-8900-CFC3387842BB}" sibTransId="{B03A6022-FC39-48E1-B136-E7BB1BC4B4B2}"/>
    <dgm:cxn modelId="{3BB3054E-953A-41B3-941D-BCF72640AD8F}" type="presOf" srcId="{B434EEB0-9261-4353-90EE-23B2D2CB2014}" destId="{2E6EDBF8-C723-4D78-93EE-78BBF457FC21}" srcOrd="0" destOrd="0" presId="urn:microsoft.com/office/officeart/2005/8/layout/vProcess5"/>
    <dgm:cxn modelId="{EB44BB79-D262-4D05-94FB-CCC5120C59BC}" type="presOf" srcId="{B0483A33-FB61-4E3C-9CF2-E34338C598A2}" destId="{6184CEA9-41FE-4E0F-AE13-0CABB5FCD108}" srcOrd="1" destOrd="0" presId="urn:microsoft.com/office/officeart/2005/8/layout/vProcess5"/>
    <dgm:cxn modelId="{50A8147F-AD10-475C-AD4E-E4CE8759FE90}" type="presOf" srcId="{A73DAD12-9027-4F9D-A29E-59A226BE6CA7}" destId="{4B76E6F9-4B07-47E7-8746-0AB4BD1F41A9}" srcOrd="0" destOrd="0" presId="urn:microsoft.com/office/officeart/2005/8/layout/vProcess5"/>
    <dgm:cxn modelId="{D2CD6883-ECA3-4DEF-8D4C-900658D4C394}" srcId="{B434EEB0-9261-4353-90EE-23B2D2CB2014}" destId="{B0483A33-FB61-4E3C-9CF2-E34338C598A2}" srcOrd="4" destOrd="0" parTransId="{BAE45268-6515-4BF0-AA47-AB9897E6D23C}" sibTransId="{B5E5A68F-3002-4098-A1A0-63ADABCA7B68}"/>
    <dgm:cxn modelId="{4CD2B297-71C3-43DB-9A1D-281F743401D5}" type="presOf" srcId="{23712A96-88C5-44E0-85EE-E687FBE26A79}" destId="{A7FBC257-5811-49C2-B7C7-572EC2FD9512}" srcOrd="0" destOrd="0" presId="urn:microsoft.com/office/officeart/2005/8/layout/vProcess5"/>
    <dgm:cxn modelId="{E85C6998-824B-4D5D-B51F-D2FA8C378071}" srcId="{B434EEB0-9261-4353-90EE-23B2D2CB2014}" destId="{66525EEE-8FF1-460C-9A99-F608348632E6}" srcOrd="3" destOrd="0" parTransId="{C347BA46-E3EC-43B9-B83C-5D2D0E9D2310}" sibTransId="{FD4232ED-A04B-4B62-816E-57CAAA0F525D}"/>
    <dgm:cxn modelId="{4FD1BCB9-2EDC-4BE0-9D89-81A4EC3BF7E3}" type="presOf" srcId="{66525EEE-8FF1-460C-9A99-F608348632E6}" destId="{0EE47C64-5CF0-4512-AEAE-A8EAE8D276D8}" srcOrd="0" destOrd="0" presId="urn:microsoft.com/office/officeart/2005/8/layout/vProcess5"/>
    <dgm:cxn modelId="{F15758BD-6809-4B12-88FE-39FC170C560B}" type="presOf" srcId="{3B7D13E5-1B2C-4364-AFA9-337A9BE83151}" destId="{54E95006-49FA-4624-971E-3D0D1D3B4454}" srcOrd="0" destOrd="0" presId="urn:microsoft.com/office/officeart/2005/8/layout/vProcess5"/>
    <dgm:cxn modelId="{6B4AEFDD-0751-40C5-BFE1-7C8C76E8A24B}" type="presOf" srcId="{B0483A33-FB61-4E3C-9CF2-E34338C598A2}" destId="{D1C7BFD6-419E-41AA-8A6B-A3B8B92011D1}" srcOrd="0" destOrd="0" presId="urn:microsoft.com/office/officeart/2005/8/layout/vProcess5"/>
    <dgm:cxn modelId="{648301E0-0084-48F9-B232-8A3ED8E40D49}" type="presOf" srcId="{66525EEE-8FF1-460C-9A99-F608348632E6}" destId="{F78E0D87-F401-4865-8B2D-BDB09A32B09F}" srcOrd="1" destOrd="0" presId="urn:microsoft.com/office/officeart/2005/8/layout/vProcess5"/>
    <dgm:cxn modelId="{37EEE6FF-8B59-474E-B5F1-E8279029493B}" type="presOf" srcId="{3B7D13E5-1B2C-4364-AFA9-337A9BE83151}" destId="{6293885E-E1E0-49AB-90EB-E9941168262F}" srcOrd="1" destOrd="0" presId="urn:microsoft.com/office/officeart/2005/8/layout/vProcess5"/>
    <dgm:cxn modelId="{8C2B2005-848E-4DC5-BE54-9EFF7D4BD22C}" type="presParOf" srcId="{2E6EDBF8-C723-4D78-93EE-78BBF457FC21}" destId="{3970C740-4503-4137-9708-D5BFEA548F6D}" srcOrd="0" destOrd="0" presId="urn:microsoft.com/office/officeart/2005/8/layout/vProcess5"/>
    <dgm:cxn modelId="{29E3B14B-89C3-40D7-8EB4-35BC5B9C8E07}" type="presParOf" srcId="{2E6EDBF8-C723-4D78-93EE-78BBF457FC21}" destId="{A7FBC257-5811-49C2-B7C7-572EC2FD9512}" srcOrd="1" destOrd="0" presId="urn:microsoft.com/office/officeart/2005/8/layout/vProcess5"/>
    <dgm:cxn modelId="{FAED730B-791D-4352-80D0-0D9D523B5B43}" type="presParOf" srcId="{2E6EDBF8-C723-4D78-93EE-78BBF457FC21}" destId="{188F8F30-39E8-4CE2-B087-B0287795EBC1}" srcOrd="2" destOrd="0" presId="urn:microsoft.com/office/officeart/2005/8/layout/vProcess5"/>
    <dgm:cxn modelId="{1FE6FB1F-4D83-4F9E-B2EF-B1F6A43CFEAC}" type="presParOf" srcId="{2E6EDBF8-C723-4D78-93EE-78BBF457FC21}" destId="{54E95006-49FA-4624-971E-3D0D1D3B4454}" srcOrd="3" destOrd="0" presId="urn:microsoft.com/office/officeart/2005/8/layout/vProcess5"/>
    <dgm:cxn modelId="{3F127069-482B-4E52-8E6B-FD3D1EE52F6E}" type="presParOf" srcId="{2E6EDBF8-C723-4D78-93EE-78BBF457FC21}" destId="{0EE47C64-5CF0-4512-AEAE-A8EAE8D276D8}" srcOrd="4" destOrd="0" presId="urn:microsoft.com/office/officeart/2005/8/layout/vProcess5"/>
    <dgm:cxn modelId="{DF6F2F85-17A0-4808-9326-6A1593454008}" type="presParOf" srcId="{2E6EDBF8-C723-4D78-93EE-78BBF457FC21}" destId="{D1C7BFD6-419E-41AA-8A6B-A3B8B92011D1}" srcOrd="5" destOrd="0" presId="urn:microsoft.com/office/officeart/2005/8/layout/vProcess5"/>
    <dgm:cxn modelId="{61F12E14-62B8-417E-87FB-22D0AFD3254B}" type="presParOf" srcId="{2E6EDBF8-C723-4D78-93EE-78BBF457FC21}" destId="{4B76E6F9-4B07-47E7-8746-0AB4BD1F41A9}" srcOrd="6" destOrd="0" presId="urn:microsoft.com/office/officeart/2005/8/layout/vProcess5"/>
    <dgm:cxn modelId="{B54D4763-3C05-41CA-8F61-395527005FAE}" type="presParOf" srcId="{2E6EDBF8-C723-4D78-93EE-78BBF457FC21}" destId="{97770413-4C69-467E-B33F-E8B6297AE7C5}" srcOrd="7" destOrd="0" presId="urn:microsoft.com/office/officeart/2005/8/layout/vProcess5"/>
    <dgm:cxn modelId="{94446FE2-2411-4A61-B8DE-41AE21C9FDD7}" type="presParOf" srcId="{2E6EDBF8-C723-4D78-93EE-78BBF457FC21}" destId="{5449A875-9FB0-4859-BC65-1A87880F53AB}" srcOrd="8" destOrd="0" presId="urn:microsoft.com/office/officeart/2005/8/layout/vProcess5"/>
    <dgm:cxn modelId="{DA4469E1-D00C-4270-B3A0-E9AA5C2A9238}" type="presParOf" srcId="{2E6EDBF8-C723-4D78-93EE-78BBF457FC21}" destId="{0262EE78-5050-4DD4-975B-40D50BAD8190}" srcOrd="9" destOrd="0" presId="urn:microsoft.com/office/officeart/2005/8/layout/vProcess5"/>
    <dgm:cxn modelId="{B2B64C2C-F454-49BD-8AB0-C0D010E36CD5}" type="presParOf" srcId="{2E6EDBF8-C723-4D78-93EE-78BBF457FC21}" destId="{81EDEA13-A8D0-4732-9ECA-D19DD119652E}" srcOrd="10" destOrd="0" presId="urn:microsoft.com/office/officeart/2005/8/layout/vProcess5"/>
    <dgm:cxn modelId="{996E63E0-A940-4BA4-880E-B743225B8B14}" type="presParOf" srcId="{2E6EDBF8-C723-4D78-93EE-78BBF457FC21}" destId="{9373EDAF-2795-4B6D-9B9B-BD57584F0EDD}" srcOrd="11" destOrd="0" presId="urn:microsoft.com/office/officeart/2005/8/layout/vProcess5"/>
    <dgm:cxn modelId="{825DBC3F-A3B6-46D5-B946-7868FEAB758A}" type="presParOf" srcId="{2E6EDBF8-C723-4D78-93EE-78BBF457FC21}" destId="{6293885E-E1E0-49AB-90EB-E9941168262F}" srcOrd="12" destOrd="0" presId="urn:microsoft.com/office/officeart/2005/8/layout/vProcess5"/>
    <dgm:cxn modelId="{03B208E2-AFCD-416F-9D54-1653978F9E7B}" type="presParOf" srcId="{2E6EDBF8-C723-4D78-93EE-78BBF457FC21}" destId="{F78E0D87-F401-4865-8B2D-BDB09A32B09F}" srcOrd="13" destOrd="0" presId="urn:microsoft.com/office/officeart/2005/8/layout/vProcess5"/>
    <dgm:cxn modelId="{1F99A857-8203-4FF7-AF9A-E39E28F79E09}" type="presParOf" srcId="{2E6EDBF8-C723-4D78-93EE-78BBF457FC21}" destId="{6184CEA9-41FE-4E0F-AE13-0CABB5FCD10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34EEB0-9261-4353-90EE-23B2D2CB201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pPr latinLnBrk="1"/>
          <a:endParaRPr lang="ko-KR" altLang="en-US"/>
        </a:p>
      </dgm:t>
    </dgm:pt>
    <dgm:pt modelId="{23712A96-88C5-44E0-85EE-E687FBE26A79}">
      <dgm:prSet phldrT="[텍스트]"/>
      <dgm:spPr/>
      <dgm:t>
        <a:bodyPr/>
        <a:lstStyle/>
        <a:p>
          <a:pPr latinLnBrk="1"/>
          <a:r>
            <a:rPr lang="ko-KR" altLang="en-US" dirty="0"/>
            <a:t>실제 사람들의 캠핑에 대한 관심도가 증가하였을까</a:t>
          </a:r>
          <a:r>
            <a:rPr lang="en-US" altLang="ko-KR" dirty="0"/>
            <a:t>?</a:t>
          </a:r>
          <a:endParaRPr lang="ko-KR" altLang="en-US" dirty="0"/>
        </a:p>
      </dgm:t>
    </dgm:pt>
    <dgm:pt modelId="{A82B5AF6-E77B-433E-9334-FDE43B33015D}" type="parTrans" cxnId="{B581DC1F-9C98-43EB-B2A3-52039FAA9B18}">
      <dgm:prSet/>
      <dgm:spPr/>
      <dgm:t>
        <a:bodyPr/>
        <a:lstStyle/>
        <a:p>
          <a:pPr latinLnBrk="1"/>
          <a:endParaRPr lang="ko-KR" altLang="en-US"/>
        </a:p>
      </dgm:t>
    </dgm:pt>
    <dgm:pt modelId="{A73DAD12-9027-4F9D-A29E-59A226BE6CA7}" type="sibTrans" cxnId="{B581DC1F-9C98-43EB-B2A3-52039FAA9B18}">
      <dgm:prSet/>
      <dgm:spPr/>
      <dgm:t>
        <a:bodyPr/>
        <a:lstStyle/>
        <a:p>
          <a:pPr latinLnBrk="1"/>
          <a:endParaRPr lang="ko-KR" altLang="en-US"/>
        </a:p>
      </dgm:t>
    </dgm:pt>
    <dgm:pt modelId="{3B7D13E5-1B2C-4364-AFA9-337A9BE83151}">
      <dgm:prSet phldrT="[텍스트]"/>
      <dgm:spPr/>
      <dgm:t>
        <a:bodyPr/>
        <a:lstStyle/>
        <a:p>
          <a:pPr latinLnBrk="1"/>
          <a:r>
            <a:rPr lang="ko-KR" altLang="en-US" dirty="0"/>
            <a:t>사람들의 관심도가 증가하였다면 실제로 수요가 증가하였는지 파악해보기 위해 캠핑관련주의 주가를 확인해보자</a:t>
          </a:r>
          <a:r>
            <a:rPr lang="en-US" altLang="ko-KR" dirty="0"/>
            <a:t>!</a:t>
          </a:r>
          <a:endParaRPr lang="ko-KR" altLang="en-US" dirty="0"/>
        </a:p>
      </dgm:t>
    </dgm:pt>
    <dgm:pt modelId="{C1624505-4BF2-4C51-8900-CFC3387842BB}" type="parTrans" cxnId="{FEE18F4D-5C38-48A3-B948-E6E34042C446}">
      <dgm:prSet/>
      <dgm:spPr/>
      <dgm:t>
        <a:bodyPr/>
        <a:lstStyle/>
        <a:p>
          <a:pPr latinLnBrk="1"/>
          <a:endParaRPr lang="ko-KR" altLang="en-US"/>
        </a:p>
      </dgm:t>
    </dgm:pt>
    <dgm:pt modelId="{B03A6022-FC39-48E1-B136-E7BB1BC4B4B2}" type="sibTrans" cxnId="{FEE18F4D-5C38-48A3-B948-E6E34042C446}">
      <dgm:prSet/>
      <dgm:spPr/>
      <dgm:t>
        <a:bodyPr/>
        <a:lstStyle/>
        <a:p>
          <a:pPr latinLnBrk="1"/>
          <a:endParaRPr lang="ko-KR" altLang="en-US"/>
        </a:p>
      </dgm:t>
    </dgm:pt>
    <dgm:pt modelId="{B0483A33-FB61-4E3C-9CF2-E34338C598A2}">
      <dgm:prSet phldrT="[텍스트]" custT="1"/>
      <dgm:spPr/>
      <dgm:t>
        <a:bodyPr/>
        <a:lstStyle/>
        <a:p>
          <a:pPr algn="ctr" latinLnBrk="1"/>
          <a:r>
            <a:rPr lang="ko-KR" altLang="en-US" sz="2400" dirty="0"/>
            <a:t>          인사이트 도출</a:t>
          </a:r>
        </a:p>
      </dgm:t>
    </dgm:pt>
    <dgm:pt modelId="{BAE45268-6515-4BF0-AA47-AB9897E6D23C}" type="parTrans" cxnId="{D2CD6883-ECA3-4DEF-8D4C-900658D4C394}">
      <dgm:prSet/>
      <dgm:spPr/>
      <dgm:t>
        <a:bodyPr/>
        <a:lstStyle/>
        <a:p>
          <a:pPr latinLnBrk="1"/>
          <a:endParaRPr lang="ko-KR" altLang="en-US"/>
        </a:p>
      </dgm:t>
    </dgm:pt>
    <dgm:pt modelId="{B5E5A68F-3002-4098-A1A0-63ADABCA7B68}" type="sibTrans" cxnId="{D2CD6883-ECA3-4DEF-8D4C-900658D4C394}">
      <dgm:prSet/>
      <dgm:spPr/>
      <dgm:t>
        <a:bodyPr/>
        <a:lstStyle/>
        <a:p>
          <a:pPr latinLnBrk="1"/>
          <a:endParaRPr lang="ko-KR" altLang="en-US"/>
        </a:p>
      </dgm:t>
    </dgm:pt>
    <dgm:pt modelId="{66525EEE-8FF1-460C-9A99-F608348632E6}">
      <dgm:prSet phldrT="[텍스트]"/>
      <dgm:spPr/>
      <dgm:t>
        <a:bodyPr/>
        <a:lstStyle/>
        <a:p>
          <a:pPr latinLnBrk="1"/>
          <a:r>
            <a:rPr lang="ko-KR" altLang="en-US" dirty="0"/>
            <a:t>미디어에서는 캠핑을 어떻게 바라보고 있을까</a:t>
          </a:r>
          <a:r>
            <a:rPr lang="en-US" altLang="ko-KR" dirty="0"/>
            <a:t>?</a:t>
          </a:r>
          <a:endParaRPr lang="ko-KR" altLang="en-US" dirty="0"/>
        </a:p>
      </dgm:t>
    </dgm:pt>
    <dgm:pt modelId="{C347BA46-E3EC-43B9-B83C-5D2D0E9D2310}" type="parTrans" cxnId="{E85C6998-824B-4D5D-B51F-D2FA8C378071}">
      <dgm:prSet/>
      <dgm:spPr/>
      <dgm:t>
        <a:bodyPr/>
        <a:lstStyle/>
        <a:p>
          <a:pPr latinLnBrk="1"/>
          <a:endParaRPr lang="ko-KR" altLang="en-US"/>
        </a:p>
      </dgm:t>
    </dgm:pt>
    <dgm:pt modelId="{FD4232ED-A04B-4B62-816E-57CAAA0F525D}" type="sibTrans" cxnId="{E85C6998-824B-4D5D-B51F-D2FA8C378071}">
      <dgm:prSet/>
      <dgm:spPr/>
      <dgm:t>
        <a:bodyPr/>
        <a:lstStyle/>
        <a:p>
          <a:pPr latinLnBrk="1"/>
          <a:endParaRPr lang="ko-KR" altLang="en-US"/>
        </a:p>
      </dgm:t>
    </dgm:pt>
    <dgm:pt modelId="{EBFCA3D1-979F-41E3-B486-FBF622BA3922}">
      <dgm:prSet phldrT="[텍스트]"/>
      <dgm:spPr/>
      <dgm:t>
        <a:bodyPr/>
        <a:lstStyle/>
        <a:p>
          <a:pPr latinLnBrk="1"/>
          <a:r>
            <a:rPr lang="ko-KR" altLang="en-US" dirty="0"/>
            <a:t>캠핑에 대한 </a:t>
          </a:r>
          <a:r>
            <a:rPr lang="ko-KR" altLang="en-US" dirty="0" err="1"/>
            <a:t>검색량과</a:t>
          </a:r>
          <a:r>
            <a:rPr lang="ko-KR" altLang="en-US" dirty="0"/>
            <a:t> </a:t>
          </a:r>
          <a:r>
            <a:rPr lang="ko-KR" altLang="en-US" dirty="0" err="1"/>
            <a:t>연관검색어를</a:t>
          </a:r>
          <a:r>
            <a:rPr lang="ko-KR" altLang="en-US" dirty="0"/>
            <a:t> 통해 관심도가 증가하였는지 파악해보자</a:t>
          </a:r>
          <a:r>
            <a:rPr lang="en-US" altLang="ko-KR" dirty="0"/>
            <a:t>!</a:t>
          </a:r>
          <a:endParaRPr lang="ko-KR" altLang="en-US" dirty="0"/>
        </a:p>
      </dgm:t>
    </dgm:pt>
    <dgm:pt modelId="{DCBD8EEC-E1F9-4FEA-A0F5-CCC55B0EEAA2}" type="parTrans" cxnId="{C09BA23B-7F19-4F27-8A9C-5408A5F8FDCD}">
      <dgm:prSet/>
      <dgm:spPr/>
      <dgm:t>
        <a:bodyPr/>
        <a:lstStyle/>
        <a:p>
          <a:pPr latinLnBrk="1"/>
          <a:endParaRPr lang="ko-KR" altLang="en-US"/>
        </a:p>
      </dgm:t>
    </dgm:pt>
    <dgm:pt modelId="{00C47F07-15DC-4ECF-A7E9-40DAD23489FA}" type="sibTrans" cxnId="{C09BA23B-7F19-4F27-8A9C-5408A5F8FDCD}">
      <dgm:prSet/>
      <dgm:spPr/>
      <dgm:t>
        <a:bodyPr/>
        <a:lstStyle/>
        <a:p>
          <a:pPr latinLnBrk="1"/>
          <a:endParaRPr lang="ko-KR" altLang="en-US"/>
        </a:p>
      </dgm:t>
    </dgm:pt>
    <dgm:pt modelId="{2E6EDBF8-C723-4D78-93EE-78BBF457FC21}" type="pres">
      <dgm:prSet presAssocID="{B434EEB0-9261-4353-90EE-23B2D2CB2014}" presName="outerComposite" presStyleCnt="0">
        <dgm:presLayoutVars>
          <dgm:chMax val="5"/>
          <dgm:dir/>
          <dgm:resizeHandles val="exact"/>
        </dgm:presLayoutVars>
      </dgm:prSet>
      <dgm:spPr/>
    </dgm:pt>
    <dgm:pt modelId="{3970C740-4503-4137-9708-D5BFEA548F6D}" type="pres">
      <dgm:prSet presAssocID="{B434EEB0-9261-4353-90EE-23B2D2CB2014}" presName="dummyMaxCanvas" presStyleCnt="0">
        <dgm:presLayoutVars/>
      </dgm:prSet>
      <dgm:spPr/>
    </dgm:pt>
    <dgm:pt modelId="{A7FBC257-5811-49C2-B7C7-572EC2FD9512}" type="pres">
      <dgm:prSet presAssocID="{B434EEB0-9261-4353-90EE-23B2D2CB2014}" presName="FiveNodes_1" presStyleLbl="node1" presStyleIdx="0" presStyleCnt="5">
        <dgm:presLayoutVars>
          <dgm:bulletEnabled val="1"/>
        </dgm:presLayoutVars>
      </dgm:prSet>
      <dgm:spPr/>
    </dgm:pt>
    <dgm:pt modelId="{188F8F30-39E8-4CE2-B087-B0287795EBC1}" type="pres">
      <dgm:prSet presAssocID="{B434EEB0-9261-4353-90EE-23B2D2CB2014}" presName="FiveNodes_2" presStyleLbl="node1" presStyleIdx="1" presStyleCnt="5" custScaleX="102824">
        <dgm:presLayoutVars>
          <dgm:bulletEnabled val="1"/>
        </dgm:presLayoutVars>
      </dgm:prSet>
      <dgm:spPr/>
    </dgm:pt>
    <dgm:pt modelId="{54E95006-49FA-4624-971E-3D0D1D3B4454}" type="pres">
      <dgm:prSet presAssocID="{B434EEB0-9261-4353-90EE-23B2D2CB2014}" presName="FiveNodes_3" presStyleLbl="node1" presStyleIdx="2" presStyleCnt="5">
        <dgm:presLayoutVars>
          <dgm:bulletEnabled val="1"/>
        </dgm:presLayoutVars>
      </dgm:prSet>
      <dgm:spPr/>
    </dgm:pt>
    <dgm:pt modelId="{0EE47C64-5CF0-4512-AEAE-A8EAE8D276D8}" type="pres">
      <dgm:prSet presAssocID="{B434EEB0-9261-4353-90EE-23B2D2CB2014}" presName="FiveNodes_4" presStyleLbl="node1" presStyleIdx="3" presStyleCnt="5">
        <dgm:presLayoutVars>
          <dgm:bulletEnabled val="1"/>
        </dgm:presLayoutVars>
      </dgm:prSet>
      <dgm:spPr/>
    </dgm:pt>
    <dgm:pt modelId="{D1C7BFD6-419E-41AA-8A6B-A3B8B92011D1}" type="pres">
      <dgm:prSet presAssocID="{B434EEB0-9261-4353-90EE-23B2D2CB2014}" presName="FiveNodes_5" presStyleLbl="node1" presStyleIdx="4" presStyleCnt="5">
        <dgm:presLayoutVars>
          <dgm:bulletEnabled val="1"/>
        </dgm:presLayoutVars>
      </dgm:prSet>
      <dgm:spPr/>
    </dgm:pt>
    <dgm:pt modelId="{4B76E6F9-4B07-47E7-8746-0AB4BD1F41A9}" type="pres">
      <dgm:prSet presAssocID="{B434EEB0-9261-4353-90EE-23B2D2CB2014}" presName="FiveConn_1-2" presStyleLbl="fgAccFollowNode1" presStyleIdx="0" presStyleCnt="4">
        <dgm:presLayoutVars>
          <dgm:bulletEnabled val="1"/>
        </dgm:presLayoutVars>
      </dgm:prSet>
      <dgm:spPr/>
    </dgm:pt>
    <dgm:pt modelId="{97770413-4C69-467E-B33F-E8B6297AE7C5}" type="pres">
      <dgm:prSet presAssocID="{B434EEB0-9261-4353-90EE-23B2D2CB2014}" presName="FiveConn_2-3" presStyleLbl="fgAccFollowNode1" presStyleIdx="1" presStyleCnt="4">
        <dgm:presLayoutVars>
          <dgm:bulletEnabled val="1"/>
        </dgm:presLayoutVars>
      </dgm:prSet>
      <dgm:spPr/>
    </dgm:pt>
    <dgm:pt modelId="{5449A875-9FB0-4859-BC65-1A87880F53AB}" type="pres">
      <dgm:prSet presAssocID="{B434EEB0-9261-4353-90EE-23B2D2CB2014}" presName="FiveConn_3-4" presStyleLbl="fgAccFollowNode1" presStyleIdx="2" presStyleCnt="4">
        <dgm:presLayoutVars>
          <dgm:bulletEnabled val="1"/>
        </dgm:presLayoutVars>
      </dgm:prSet>
      <dgm:spPr/>
    </dgm:pt>
    <dgm:pt modelId="{0262EE78-5050-4DD4-975B-40D50BAD8190}" type="pres">
      <dgm:prSet presAssocID="{B434EEB0-9261-4353-90EE-23B2D2CB2014}" presName="FiveConn_4-5" presStyleLbl="fgAccFollowNode1" presStyleIdx="3" presStyleCnt="4">
        <dgm:presLayoutVars>
          <dgm:bulletEnabled val="1"/>
        </dgm:presLayoutVars>
      </dgm:prSet>
      <dgm:spPr/>
    </dgm:pt>
    <dgm:pt modelId="{81EDEA13-A8D0-4732-9ECA-D19DD119652E}" type="pres">
      <dgm:prSet presAssocID="{B434EEB0-9261-4353-90EE-23B2D2CB2014}" presName="FiveNodes_1_text" presStyleLbl="node1" presStyleIdx="4" presStyleCnt="5">
        <dgm:presLayoutVars>
          <dgm:bulletEnabled val="1"/>
        </dgm:presLayoutVars>
      </dgm:prSet>
      <dgm:spPr/>
    </dgm:pt>
    <dgm:pt modelId="{9373EDAF-2795-4B6D-9B9B-BD57584F0EDD}" type="pres">
      <dgm:prSet presAssocID="{B434EEB0-9261-4353-90EE-23B2D2CB2014}" presName="FiveNodes_2_text" presStyleLbl="node1" presStyleIdx="4" presStyleCnt="5">
        <dgm:presLayoutVars>
          <dgm:bulletEnabled val="1"/>
        </dgm:presLayoutVars>
      </dgm:prSet>
      <dgm:spPr/>
    </dgm:pt>
    <dgm:pt modelId="{6293885E-E1E0-49AB-90EB-E9941168262F}" type="pres">
      <dgm:prSet presAssocID="{B434EEB0-9261-4353-90EE-23B2D2CB2014}" presName="FiveNodes_3_text" presStyleLbl="node1" presStyleIdx="4" presStyleCnt="5">
        <dgm:presLayoutVars>
          <dgm:bulletEnabled val="1"/>
        </dgm:presLayoutVars>
      </dgm:prSet>
      <dgm:spPr/>
    </dgm:pt>
    <dgm:pt modelId="{F78E0D87-F401-4865-8B2D-BDB09A32B09F}" type="pres">
      <dgm:prSet presAssocID="{B434EEB0-9261-4353-90EE-23B2D2CB2014}" presName="FiveNodes_4_text" presStyleLbl="node1" presStyleIdx="4" presStyleCnt="5">
        <dgm:presLayoutVars>
          <dgm:bulletEnabled val="1"/>
        </dgm:presLayoutVars>
      </dgm:prSet>
      <dgm:spPr/>
    </dgm:pt>
    <dgm:pt modelId="{6184CEA9-41FE-4E0F-AE13-0CABB5FCD108}" type="pres">
      <dgm:prSet presAssocID="{B434EEB0-9261-4353-90EE-23B2D2CB2014}" presName="FiveNodes_5_text" presStyleLbl="node1" presStyleIdx="4" presStyleCnt="5">
        <dgm:presLayoutVars>
          <dgm:bulletEnabled val="1"/>
        </dgm:presLayoutVars>
      </dgm:prSet>
      <dgm:spPr/>
    </dgm:pt>
  </dgm:ptLst>
  <dgm:cxnLst>
    <dgm:cxn modelId="{A8DDE01B-A639-414F-A5DC-B7028FF1DB1E}" type="presOf" srcId="{FD4232ED-A04B-4B62-816E-57CAAA0F525D}" destId="{0262EE78-5050-4DD4-975B-40D50BAD8190}" srcOrd="0" destOrd="0" presId="urn:microsoft.com/office/officeart/2005/8/layout/vProcess5"/>
    <dgm:cxn modelId="{1E6F9E1C-FF97-4387-A164-C2814DD72905}" type="presOf" srcId="{EBFCA3D1-979F-41E3-B486-FBF622BA3922}" destId="{188F8F30-39E8-4CE2-B087-B0287795EBC1}" srcOrd="0" destOrd="0" presId="urn:microsoft.com/office/officeart/2005/8/layout/vProcess5"/>
    <dgm:cxn modelId="{B581DC1F-9C98-43EB-B2A3-52039FAA9B18}" srcId="{B434EEB0-9261-4353-90EE-23B2D2CB2014}" destId="{23712A96-88C5-44E0-85EE-E687FBE26A79}" srcOrd="0" destOrd="0" parTransId="{A82B5AF6-E77B-433E-9334-FDE43B33015D}" sibTransId="{A73DAD12-9027-4F9D-A29E-59A226BE6CA7}"/>
    <dgm:cxn modelId="{0BA12B2F-E3D2-4740-8AEE-938AD9EE2127}" type="presOf" srcId="{23712A96-88C5-44E0-85EE-E687FBE26A79}" destId="{81EDEA13-A8D0-4732-9ECA-D19DD119652E}" srcOrd="1" destOrd="0" presId="urn:microsoft.com/office/officeart/2005/8/layout/vProcess5"/>
    <dgm:cxn modelId="{2580463B-BED2-40B4-9268-49CE73F8A864}" type="presOf" srcId="{00C47F07-15DC-4ECF-A7E9-40DAD23489FA}" destId="{97770413-4C69-467E-B33F-E8B6297AE7C5}" srcOrd="0" destOrd="0" presId="urn:microsoft.com/office/officeart/2005/8/layout/vProcess5"/>
    <dgm:cxn modelId="{C09BA23B-7F19-4F27-8A9C-5408A5F8FDCD}" srcId="{B434EEB0-9261-4353-90EE-23B2D2CB2014}" destId="{EBFCA3D1-979F-41E3-B486-FBF622BA3922}" srcOrd="1" destOrd="0" parTransId="{DCBD8EEC-E1F9-4FEA-A0F5-CCC55B0EEAA2}" sibTransId="{00C47F07-15DC-4ECF-A7E9-40DAD23489FA}"/>
    <dgm:cxn modelId="{A623BE60-DE1C-4270-846F-5053CE9D00B4}" type="presOf" srcId="{EBFCA3D1-979F-41E3-B486-FBF622BA3922}" destId="{9373EDAF-2795-4B6D-9B9B-BD57584F0EDD}" srcOrd="1" destOrd="0" presId="urn:microsoft.com/office/officeart/2005/8/layout/vProcess5"/>
    <dgm:cxn modelId="{3783A242-D075-4330-BCE4-53500A76E32D}" type="presOf" srcId="{B03A6022-FC39-48E1-B136-E7BB1BC4B4B2}" destId="{5449A875-9FB0-4859-BC65-1A87880F53AB}" srcOrd="0" destOrd="0" presId="urn:microsoft.com/office/officeart/2005/8/layout/vProcess5"/>
    <dgm:cxn modelId="{FEE18F4D-5C38-48A3-B948-E6E34042C446}" srcId="{B434EEB0-9261-4353-90EE-23B2D2CB2014}" destId="{3B7D13E5-1B2C-4364-AFA9-337A9BE83151}" srcOrd="2" destOrd="0" parTransId="{C1624505-4BF2-4C51-8900-CFC3387842BB}" sibTransId="{B03A6022-FC39-48E1-B136-E7BB1BC4B4B2}"/>
    <dgm:cxn modelId="{3BB3054E-953A-41B3-941D-BCF72640AD8F}" type="presOf" srcId="{B434EEB0-9261-4353-90EE-23B2D2CB2014}" destId="{2E6EDBF8-C723-4D78-93EE-78BBF457FC21}" srcOrd="0" destOrd="0" presId="urn:microsoft.com/office/officeart/2005/8/layout/vProcess5"/>
    <dgm:cxn modelId="{EB44BB79-D262-4D05-94FB-CCC5120C59BC}" type="presOf" srcId="{B0483A33-FB61-4E3C-9CF2-E34338C598A2}" destId="{6184CEA9-41FE-4E0F-AE13-0CABB5FCD108}" srcOrd="1" destOrd="0" presId="urn:microsoft.com/office/officeart/2005/8/layout/vProcess5"/>
    <dgm:cxn modelId="{50A8147F-AD10-475C-AD4E-E4CE8759FE90}" type="presOf" srcId="{A73DAD12-9027-4F9D-A29E-59A226BE6CA7}" destId="{4B76E6F9-4B07-47E7-8746-0AB4BD1F41A9}" srcOrd="0" destOrd="0" presId="urn:microsoft.com/office/officeart/2005/8/layout/vProcess5"/>
    <dgm:cxn modelId="{D2CD6883-ECA3-4DEF-8D4C-900658D4C394}" srcId="{B434EEB0-9261-4353-90EE-23B2D2CB2014}" destId="{B0483A33-FB61-4E3C-9CF2-E34338C598A2}" srcOrd="4" destOrd="0" parTransId="{BAE45268-6515-4BF0-AA47-AB9897E6D23C}" sibTransId="{B5E5A68F-3002-4098-A1A0-63ADABCA7B68}"/>
    <dgm:cxn modelId="{4CD2B297-71C3-43DB-9A1D-281F743401D5}" type="presOf" srcId="{23712A96-88C5-44E0-85EE-E687FBE26A79}" destId="{A7FBC257-5811-49C2-B7C7-572EC2FD9512}" srcOrd="0" destOrd="0" presId="urn:microsoft.com/office/officeart/2005/8/layout/vProcess5"/>
    <dgm:cxn modelId="{E85C6998-824B-4D5D-B51F-D2FA8C378071}" srcId="{B434EEB0-9261-4353-90EE-23B2D2CB2014}" destId="{66525EEE-8FF1-460C-9A99-F608348632E6}" srcOrd="3" destOrd="0" parTransId="{C347BA46-E3EC-43B9-B83C-5D2D0E9D2310}" sibTransId="{FD4232ED-A04B-4B62-816E-57CAAA0F525D}"/>
    <dgm:cxn modelId="{4FD1BCB9-2EDC-4BE0-9D89-81A4EC3BF7E3}" type="presOf" srcId="{66525EEE-8FF1-460C-9A99-F608348632E6}" destId="{0EE47C64-5CF0-4512-AEAE-A8EAE8D276D8}" srcOrd="0" destOrd="0" presId="urn:microsoft.com/office/officeart/2005/8/layout/vProcess5"/>
    <dgm:cxn modelId="{F15758BD-6809-4B12-88FE-39FC170C560B}" type="presOf" srcId="{3B7D13E5-1B2C-4364-AFA9-337A9BE83151}" destId="{54E95006-49FA-4624-971E-3D0D1D3B4454}" srcOrd="0" destOrd="0" presId="urn:microsoft.com/office/officeart/2005/8/layout/vProcess5"/>
    <dgm:cxn modelId="{6B4AEFDD-0751-40C5-BFE1-7C8C76E8A24B}" type="presOf" srcId="{B0483A33-FB61-4E3C-9CF2-E34338C598A2}" destId="{D1C7BFD6-419E-41AA-8A6B-A3B8B92011D1}" srcOrd="0" destOrd="0" presId="urn:microsoft.com/office/officeart/2005/8/layout/vProcess5"/>
    <dgm:cxn modelId="{648301E0-0084-48F9-B232-8A3ED8E40D49}" type="presOf" srcId="{66525EEE-8FF1-460C-9A99-F608348632E6}" destId="{F78E0D87-F401-4865-8B2D-BDB09A32B09F}" srcOrd="1" destOrd="0" presId="urn:microsoft.com/office/officeart/2005/8/layout/vProcess5"/>
    <dgm:cxn modelId="{37EEE6FF-8B59-474E-B5F1-E8279029493B}" type="presOf" srcId="{3B7D13E5-1B2C-4364-AFA9-337A9BE83151}" destId="{6293885E-E1E0-49AB-90EB-E9941168262F}" srcOrd="1" destOrd="0" presId="urn:microsoft.com/office/officeart/2005/8/layout/vProcess5"/>
    <dgm:cxn modelId="{8C2B2005-848E-4DC5-BE54-9EFF7D4BD22C}" type="presParOf" srcId="{2E6EDBF8-C723-4D78-93EE-78BBF457FC21}" destId="{3970C740-4503-4137-9708-D5BFEA548F6D}" srcOrd="0" destOrd="0" presId="urn:microsoft.com/office/officeart/2005/8/layout/vProcess5"/>
    <dgm:cxn modelId="{29E3B14B-89C3-40D7-8EB4-35BC5B9C8E07}" type="presParOf" srcId="{2E6EDBF8-C723-4D78-93EE-78BBF457FC21}" destId="{A7FBC257-5811-49C2-B7C7-572EC2FD9512}" srcOrd="1" destOrd="0" presId="urn:microsoft.com/office/officeart/2005/8/layout/vProcess5"/>
    <dgm:cxn modelId="{FAED730B-791D-4352-80D0-0D9D523B5B43}" type="presParOf" srcId="{2E6EDBF8-C723-4D78-93EE-78BBF457FC21}" destId="{188F8F30-39E8-4CE2-B087-B0287795EBC1}" srcOrd="2" destOrd="0" presId="urn:microsoft.com/office/officeart/2005/8/layout/vProcess5"/>
    <dgm:cxn modelId="{1FE6FB1F-4D83-4F9E-B2EF-B1F6A43CFEAC}" type="presParOf" srcId="{2E6EDBF8-C723-4D78-93EE-78BBF457FC21}" destId="{54E95006-49FA-4624-971E-3D0D1D3B4454}" srcOrd="3" destOrd="0" presId="urn:microsoft.com/office/officeart/2005/8/layout/vProcess5"/>
    <dgm:cxn modelId="{3F127069-482B-4E52-8E6B-FD3D1EE52F6E}" type="presParOf" srcId="{2E6EDBF8-C723-4D78-93EE-78BBF457FC21}" destId="{0EE47C64-5CF0-4512-AEAE-A8EAE8D276D8}" srcOrd="4" destOrd="0" presId="urn:microsoft.com/office/officeart/2005/8/layout/vProcess5"/>
    <dgm:cxn modelId="{DF6F2F85-17A0-4808-9326-6A1593454008}" type="presParOf" srcId="{2E6EDBF8-C723-4D78-93EE-78BBF457FC21}" destId="{D1C7BFD6-419E-41AA-8A6B-A3B8B92011D1}" srcOrd="5" destOrd="0" presId="urn:microsoft.com/office/officeart/2005/8/layout/vProcess5"/>
    <dgm:cxn modelId="{61F12E14-62B8-417E-87FB-22D0AFD3254B}" type="presParOf" srcId="{2E6EDBF8-C723-4D78-93EE-78BBF457FC21}" destId="{4B76E6F9-4B07-47E7-8746-0AB4BD1F41A9}" srcOrd="6" destOrd="0" presId="urn:microsoft.com/office/officeart/2005/8/layout/vProcess5"/>
    <dgm:cxn modelId="{B54D4763-3C05-41CA-8F61-395527005FAE}" type="presParOf" srcId="{2E6EDBF8-C723-4D78-93EE-78BBF457FC21}" destId="{97770413-4C69-467E-B33F-E8B6297AE7C5}" srcOrd="7" destOrd="0" presId="urn:microsoft.com/office/officeart/2005/8/layout/vProcess5"/>
    <dgm:cxn modelId="{94446FE2-2411-4A61-B8DE-41AE21C9FDD7}" type="presParOf" srcId="{2E6EDBF8-C723-4D78-93EE-78BBF457FC21}" destId="{5449A875-9FB0-4859-BC65-1A87880F53AB}" srcOrd="8" destOrd="0" presId="urn:microsoft.com/office/officeart/2005/8/layout/vProcess5"/>
    <dgm:cxn modelId="{DA4469E1-D00C-4270-B3A0-E9AA5C2A9238}" type="presParOf" srcId="{2E6EDBF8-C723-4D78-93EE-78BBF457FC21}" destId="{0262EE78-5050-4DD4-975B-40D50BAD8190}" srcOrd="9" destOrd="0" presId="urn:microsoft.com/office/officeart/2005/8/layout/vProcess5"/>
    <dgm:cxn modelId="{B2B64C2C-F454-49BD-8AB0-C0D010E36CD5}" type="presParOf" srcId="{2E6EDBF8-C723-4D78-93EE-78BBF457FC21}" destId="{81EDEA13-A8D0-4732-9ECA-D19DD119652E}" srcOrd="10" destOrd="0" presId="urn:microsoft.com/office/officeart/2005/8/layout/vProcess5"/>
    <dgm:cxn modelId="{996E63E0-A940-4BA4-880E-B743225B8B14}" type="presParOf" srcId="{2E6EDBF8-C723-4D78-93EE-78BBF457FC21}" destId="{9373EDAF-2795-4B6D-9B9B-BD57584F0EDD}" srcOrd="11" destOrd="0" presId="urn:microsoft.com/office/officeart/2005/8/layout/vProcess5"/>
    <dgm:cxn modelId="{825DBC3F-A3B6-46D5-B946-7868FEAB758A}" type="presParOf" srcId="{2E6EDBF8-C723-4D78-93EE-78BBF457FC21}" destId="{6293885E-E1E0-49AB-90EB-E9941168262F}" srcOrd="12" destOrd="0" presId="urn:microsoft.com/office/officeart/2005/8/layout/vProcess5"/>
    <dgm:cxn modelId="{03B208E2-AFCD-416F-9D54-1653978F9E7B}" type="presParOf" srcId="{2E6EDBF8-C723-4D78-93EE-78BBF457FC21}" destId="{F78E0D87-F401-4865-8B2D-BDB09A32B09F}" srcOrd="13" destOrd="0" presId="urn:microsoft.com/office/officeart/2005/8/layout/vProcess5"/>
    <dgm:cxn modelId="{1F99A857-8203-4FF7-AF9A-E39E28F79E09}" type="presParOf" srcId="{2E6EDBF8-C723-4D78-93EE-78BBF457FC21}" destId="{6184CEA9-41FE-4E0F-AE13-0CABB5FCD10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BC257-5811-49C2-B7C7-572EC2FD9512}">
      <dsp:nvSpPr>
        <dsp:cNvPr id="0" name=""/>
        <dsp:cNvSpPr/>
      </dsp:nvSpPr>
      <dsp:spPr>
        <a:xfrm>
          <a:off x="0" y="0"/>
          <a:ext cx="5743149" cy="73152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latinLnBrk="1">
            <a:lnSpc>
              <a:spcPct val="90000"/>
            </a:lnSpc>
            <a:spcBef>
              <a:spcPct val="0"/>
            </a:spcBef>
            <a:spcAft>
              <a:spcPct val="35000"/>
            </a:spcAft>
            <a:buNone/>
          </a:pPr>
          <a:r>
            <a:rPr lang="ko-KR" altLang="en-US" sz="1300" kern="1200" dirty="0"/>
            <a:t>대중교통과 스포츠의류 관련 구매건수 매출액이 크게 증가하는데 이것이 관광과 관련이 있을까</a:t>
          </a:r>
          <a:r>
            <a:rPr lang="en-US" altLang="ko-KR" sz="1300" kern="1200" dirty="0"/>
            <a:t>?</a:t>
          </a:r>
          <a:endParaRPr lang="ko-KR" altLang="en-US" sz="1300" kern="1200" dirty="0"/>
        </a:p>
      </dsp:txBody>
      <dsp:txXfrm>
        <a:off x="21425" y="21425"/>
        <a:ext cx="4868195" cy="688670"/>
      </dsp:txXfrm>
    </dsp:sp>
    <dsp:sp modelId="{188F8F30-39E8-4CE2-B087-B0287795EBC1}">
      <dsp:nvSpPr>
        <dsp:cNvPr id="0" name=""/>
        <dsp:cNvSpPr/>
      </dsp:nvSpPr>
      <dsp:spPr>
        <a:xfrm>
          <a:off x="347778" y="833120"/>
          <a:ext cx="5905336" cy="73152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latinLnBrk="1">
            <a:lnSpc>
              <a:spcPct val="90000"/>
            </a:lnSpc>
            <a:spcBef>
              <a:spcPct val="0"/>
            </a:spcBef>
            <a:spcAft>
              <a:spcPct val="35000"/>
            </a:spcAft>
            <a:buNone/>
          </a:pPr>
          <a:r>
            <a:rPr lang="ko-KR" altLang="en-US" sz="1300" kern="1200" dirty="0"/>
            <a:t>관광지가 밀집지역이므로</a:t>
          </a:r>
          <a:r>
            <a:rPr lang="en-US" altLang="ko-KR" sz="1300" kern="1200" dirty="0"/>
            <a:t>, </a:t>
          </a:r>
          <a:r>
            <a:rPr lang="ko-KR" altLang="en-US" sz="1300" kern="1200" dirty="0"/>
            <a:t>카드매출데이터에서 밀집지역과 관련된 품목들을 선택한 후 유동인구와 비교해보면 어떨까</a:t>
          </a:r>
          <a:r>
            <a:rPr lang="en-US" altLang="ko-KR" sz="1300" kern="1200" dirty="0"/>
            <a:t>?</a:t>
          </a:r>
          <a:endParaRPr lang="ko-KR" altLang="en-US" sz="1300" kern="1200" dirty="0"/>
        </a:p>
      </dsp:txBody>
      <dsp:txXfrm>
        <a:off x="369203" y="854545"/>
        <a:ext cx="4932587" cy="688669"/>
      </dsp:txXfrm>
    </dsp:sp>
    <dsp:sp modelId="{54E95006-49FA-4624-971E-3D0D1D3B4454}">
      <dsp:nvSpPr>
        <dsp:cNvPr id="0" name=""/>
        <dsp:cNvSpPr/>
      </dsp:nvSpPr>
      <dsp:spPr>
        <a:xfrm>
          <a:off x="857743" y="1666240"/>
          <a:ext cx="5743149" cy="731520"/>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latinLnBrk="1">
            <a:lnSpc>
              <a:spcPct val="90000"/>
            </a:lnSpc>
            <a:spcBef>
              <a:spcPct val="0"/>
            </a:spcBef>
            <a:spcAft>
              <a:spcPct val="35000"/>
            </a:spcAft>
            <a:buNone/>
          </a:pPr>
          <a:r>
            <a:rPr lang="ko-KR" altLang="en-US" sz="1300" kern="1200" dirty="0"/>
            <a:t>만약 유동인구가 증가하더라도 매출액이 증가하지 않는다면 밀집지역을 피하려고 하는 사람들의 심리가 반영된 것은 아닐까</a:t>
          </a:r>
          <a:r>
            <a:rPr lang="en-US" altLang="ko-KR" sz="1300" kern="1200" dirty="0"/>
            <a:t>?</a:t>
          </a:r>
          <a:endParaRPr lang="ko-KR" altLang="en-US" sz="1300" kern="1200" dirty="0"/>
        </a:p>
      </dsp:txBody>
      <dsp:txXfrm>
        <a:off x="879168" y="1687665"/>
        <a:ext cx="4795940" cy="688669"/>
      </dsp:txXfrm>
    </dsp:sp>
    <dsp:sp modelId="{0EE47C64-5CF0-4512-AEAE-A8EAE8D276D8}">
      <dsp:nvSpPr>
        <dsp:cNvPr id="0" name=""/>
        <dsp:cNvSpPr/>
      </dsp:nvSpPr>
      <dsp:spPr>
        <a:xfrm>
          <a:off x="1286614" y="2499360"/>
          <a:ext cx="5743149" cy="73152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latinLnBrk="1">
            <a:lnSpc>
              <a:spcPct val="90000"/>
            </a:lnSpc>
            <a:spcBef>
              <a:spcPct val="0"/>
            </a:spcBef>
            <a:spcAft>
              <a:spcPct val="35000"/>
            </a:spcAft>
            <a:buNone/>
          </a:pPr>
          <a:r>
            <a:rPr lang="ko-KR" altLang="en-US" sz="1300" kern="1200" dirty="0"/>
            <a:t>그렇다면 대중교통</a:t>
          </a:r>
          <a:r>
            <a:rPr lang="en-US" altLang="ko-KR" sz="1300" kern="1200" dirty="0"/>
            <a:t>+</a:t>
          </a:r>
          <a:r>
            <a:rPr lang="ko-KR" altLang="en-US" sz="1300" kern="1200" dirty="0"/>
            <a:t>스포츠 관련 구매건수와 매출액이 증가하는 </a:t>
          </a:r>
          <a:r>
            <a:rPr lang="en-US" altLang="ko-KR" sz="1300" kern="1200" dirty="0"/>
            <a:t> </a:t>
          </a:r>
          <a:r>
            <a:rPr lang="ko-KR" altLang="en-US" sz="1300" kern="1200" dirty="0"/>
            <a:t>것을 어떻게 설명할 수 있을까</a:t>
          </a:r>
          <a:r>
            <a:rPr lang="en-US" altLang="ko-KR" sz="1300" kern="1200" dirty="0"/>
            <a:t>?</a:t>
          </a:r>
          <a:endParaRPr lang="ko-KR" altLang="en-US" sz="1300" kern="1200" dirty="0"/>
        </a:p>
      </dsp:txBody>
      <dsp:txXfrm>
        <a:off x="1308039" y="2520785"/>
        <a:ext cx="4795940" cy="688669"/>
      </dsp:txXfrm>
    </dsp:sp>
    <dsp:sp modelId="{D1C7BFD6-419E-41AA-8A6B-A3B8B92011D1}">
      <dsp:nvSpPr>
        <dsp:cNvPr id="0" name=""/>
        <dsp:cNvSpPr/>
      </dsp:nvSpPr>
      <dsp:spPr>
        <a:xfrm>
          <a:off x="1715486" y="3332480"/>
          <a:ext cx="5743149" cy="73152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latinLnBrk="1">
            <a:lnSpc>
              <a:spcPct val="90000"/>
            </a:lnSpc>
            <a:spcBef>
              <a:spcPct val="0"/>
            </a:spcBef>
            <a:spcAft>
              <a:spcPct val="35000"/>
            </a:spcAft>
            <a:buNone/>
          </a:pPr>
          <a:r>
            <a:rPr lang="ko-KR" altLang="en-US" sz="1300" kern="1200" dirty="0"/>
            <a:t>사람들이 관광 대신 </a:t>
          </a:r>
          <a:r>
            <a:rPr lang="ko-KR" altLang="en-US" sz="1300" kern="1200" dirty="0" err="1"/>
            <a:t>비대면</a:t>
          </a:r>
          <a:r>
            <a:rPr lang="ko-KR" altLang="en-US" sz="1300" kern="1200" dirty="0"/>
            <a:t> 여행인 캠핑을 가는 것이 아닐까</a:t>
          </a:r>
          <a:r>
            <a:rPr lang="en-US" altLang="ko-KR" sz="1300" kern="1200" dirty="0"/>
            <a:t>?</a:t>
          </a:r>
          <a:endParaRPr lang="ko-KR" altLang="en-US" sz="1300" kern="1200" dirty="0"/>
        </a:p>
      </dsp:txBody>
      <dsp:txXfrm>
        <a:off x="1736911" y="3353905"/>
        <a:ext cx="4795940" cy="688669"/>
      </dsp:txXfrm>
    </dsp:sp>
    <dsp:sp modelId="{4B76E6F9-4B07-47E7-8746-0AB4BD1F41A9}">
      <dsp:nvSpPr>
        <dsp:cNvPr id="0" name=""/>
        <dsp:cNvSpPr/>
      </dsp:nvSpPr>
      <dsp:spPr>
        <a:xfrm>
          <a:off x="5267661" y="534416"/>
          <a:ext cx="475488" cy="475488"/>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latinLnBrk="1">
            <a:lnSpc>
              <a:spcPct val="90000"/>
            </a:lnSpc>
            <a:spcBef>
              <a:spcPct val="0"/>
            </a:spcBef>
            <a:spcAft>
              <a:spcPct val="35000"/>
            </a:spcAft>
            <a:buNone/>
          </a:pPr>
          <a:endParaRPr lang="ko-KR" altLang="en-US" sz="2300" kern="1200"/>
        </a:p>
      </dsp:txBody>
      <dsp:txXfrm>
        <a:off x="5374646" y="534416"/>
        <a:ext cx="261518" cy="357805"/>
      </dsp:txXfrm>
    </dsp:sp>
    <dsp:sp modelId="{97770413-4C69-467E-B33F-E8B6297AE7C5}">
      <dsp:nvSpPr>
        <dsp:cNvPr id="0" name=""/>
        <dsp:cNvSpPr/>
      </dsp:nvSpPr>
      <dsp:spPr>
        <a:xfrm>
          <a:off x="5696533" y="1367536"/>
          <a:ext cx="475488" cy="475488"/>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latinLnBrk="1">
            <a:lnSpc>
              <a:spcPct val="90000"/>
            </a:lnSpc>
            <a:spcBef>
              <a:spcPct val="0"/>
            </a:spcBef>
            <a:spcAft>
              <a:spcPct val="35000"/>
            </a:spcAft>
            <a:buNone/>
          </a:pPr>
          <a:endParaRPr lang="ko-KR" altLang="en-US" sz="2300" kern="1200"/>
        </a:p>
      </dsp:txBody>
      <dsp:txXfrm>
        <a:off x="5803518" y="1367536"/>
        <a:ext cx="261518" cy="357805"/>
      </dsp:txXfrm>
    </dsp:sp>
    <dsp:sp modelId="{5449A875-9FB0-4859-BC65-1A87880F53AB}">
      <dsp:nvSpPr>
        <dsp:cNvPr id="0" name=""/>
        <dsp:cNvSpPr/>
      </dsp:nvSpPr>
      <dsp:spPr>
        <a:xfrm>
          <a:off x="6125404" y="2188464"/>
          <a:ext cx="475488" cy="475488"/>
        </a:xfrm>
        <a:prstGeom prst="downArrow">
          <a:avLst>
            <a:gd name="adj1" fmla="val 55000"/>
            <a:gd name="adj2" fmla="val 45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latinLnBrk="1">
            <a:lnSpc>
              <a:spcPct val="90000"/>
            </a:lnSpc>
            <a:spcBef>
              <a:spcPct val="0"/>
            </a:spcBef>
            <a:spcAft>
              <a:spcPct val="35000"/>
            </a:spcAft>
            <a:buNone/>
          </a:pPr>
          <a:endParaRPr lang="ko-KR" altLang="en-US" sz="2300" kern="1200"/>
        </a:p>
      </dsp:txBody>
      <dsp:txXfrm>
        <a:off x="6232389" y="2188464"/>
        <a:ext cx="261518" cy="357805"/>
      </dsp:txXfrm>
    </dsp:sp>
    <dsp:sp modelId="{0262EE78-5050-4DD4-975B-40D50BAD8190}">
      <dsp:nvSpPr>
        <dsp:cNvPr id="0" name=""/>
        <dsp:cNvSpPr/>
      </dsp:nvSpPr>
      <dsp:spPr>
        <a:xfrm>
          <a:off x="6554276" y="3029712"/>
          <a:ext cx="475488" cy="475488"/>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latinLnBrk="1">
            <a:lnSpc>
              <a:spcPct val="90000"/>
            </a:lnSpc>
            <a:spcBef>
              <a:spcPct val="0"/>
            </a:spcBef>
            <a:spcAft>
              <a:spcPct val="35000"/>
            </a:spcAft>
            <a:buNone/>
          </a:pPr>
          <a:endParaRPr lang="ko-KR" altLang="en-US" sz="2300" kern="1200"/>
        </a:p>
      </dsp:txBody>
      <dsp:txXfrm>
        <a:off x="6661261" y="3029712"/>
        <a:ext cx="261518" cy="357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BC257-5811-49C2-B7C7-572EC2FD9512}">
      <dsp:nvSpPr>
        <dsp:cNvPr id="0" name=""/>
        <dsp:cNvSpPr/>
      </dsp:nvSpPr>
      <dsp:spPr>
        <a:xfrm>
          <a:off x="0" y="0"/>
          <a:ext cx="5743149" cy="73152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ko-KR" altLang="en-US" sz="1400" kern="1200" dirty="0"/>
            <a:t>실제 사람들의 캠핑에 대한 관심도가 증가하였을까</a:t>
          </a:r>
          <a:r>
            <a:rPr lang="en-US" altLang="ko-KR" sz="1400" kern="1200" dirty="0"/>
            <a:t>?</a:t>
          </a:r>
          <a:endParaRPr lang="ko-KR" altLang="en-US" sz="1400" kern="1200" dirty="0"/>
        </a:p>
      </dsp:txBody>
      <dsp:txXfrm>
        <a:off x="21425" y="21425"/>
        <a:ext cx="4868195" cy="688670"/>
      </dsp:txXfrm>
    </dsp:sp>
    <dsp:sp modelId="{188F8F30-39E8-4CE2-B087-B0287795EBC1}">
      <dsp:nvSpPr>
        <dsp:cNvPr id="0" name=""/>
        <dsp:cNvSpPr/>
      </dsp:nvSpPr>
      <dsp:spPr>
        <a:xfrm>
          <a:off x="347778" y="833120"/>
          <a:ext cx="5905336" cy="73152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ko-KR" altLang="en-US" sz="1400" kern="1200" dirty="0"/>
            <a:t>캠핑에 대한 </a:t>
          </a:r>
          <a:r>
            <a:rPr lang="ko-KR" altLang="en-US" sz="1400" kern="1200" dirty="0" err="1"/>
            <a:t>검색량과</a:t>
          </a:r>
          <a:r>
            <a:rPr lang="ko-KR" altLang="en-US" sz="1400" kern="1200" dirty="0"/>
            <a:t> </a:t>
          </a:r>
          <a:r>
            <a:rPr lang="ko-KR" altLang="en-US" sz="1400" kern="1200" dirty="0" err="1"/>
            <a:t>연관검색어를</a:t>
          </a:r>
          <a:r>
            <a:rPr lang="ko-KR" altLang="en-US" sz="1400" kern="1200" dirty="0"/>
            <a:t> 통해 관심도가 증가하였는지 파악해보자</a:t>
          </a:r>
          <a:r>
            <a:rPr lang="en-US" altLang="ko-KR" sz="1400" kern="1200" dirty="0"/>
            <a:t>!</a:t>
          </a:r>
          <a:endParaRPr lang="ko-KR" altLang="en-US" sz="1400" kern="1200" dirty="0"/>
        </a:p>
      </dsp:txBody>
      <dsp:txXfrm>
        <a:off x="369203" y="854545"/>
        <a:ext cx="4932587" cy="688669"/>
      </dsp:txXfrm>
    </dsp:sp>
    <dsp:sp modelId="{54E95006-49FA-4624-971E-3D0D1D3B4454}">
      <dsp:nvSpPr>
        <dsp:cNvPr id="0" name=""/>
        <dsp:cNvSpPr/>
      </dsp:nvSpPr>
      <dsp:spPr>
        <a:xfrm>
          <a:off x="857743" y="1666240"/>
          <a:ext cx="5743149" cy="731520"/>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ko-KR" altLang="en-US" sz="1400" kern="1200" dirty="0"/>
            <a:t>사람들의 관심도가 증가하였다면 실제로 수요가 증가하였는지 파악해보기 위해 캠핑관련주의 주가를 확인해보자</a:t>
          </a:r>
          <a:r>
            <a:rPr lang="en-US" altLang="ko-KR" sz="1400" kern="1200" dirty="0"/>
            <a:t>!</a:t>
          </a:r>
          <a:endParaRPr lang="ko-KR" altLang="en-US" sz="1400" kern="1200" dirty="0"/>
        </a:p>
      </dsp:txBody>
      <dsp:txXfrm>
        <a:off x="879168" y="1687665"/>
        <a:ext cx="4795940" cy="688669"/>
      </dsp:txXfrm>
    </dsp:sp>
    <dsp:sp modelId="{0EE47C64-5CF0-4512-AEAE-A8EAE8D276D8}">
      <dsp:nvSpPr>
        <dsp:cNvPr id="0" name=""/>
        <dsp:cNvSpPr/>
      </dsp:nvSpPr>
      <dsp:spPr>
        <a:xfrm>
          <a:off x="1286614" y="2499360"/>
          <a:ext cx="5743149" cy="73152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ko-KR" altLang="en-US" sz="1400" kern="1200" dirty="0"/>
            <a:t>미디어에서는 캠핑을 어떻게 바라보고 있을까</a:t>
          </a:r>
          <a:r>
            <a:rPr lang="en-US" altLang="ko-KR" sz="1400" kern="1200" dirty="0"/>
            <a:t>?</a:t>
          </a:r>
          <a:endParaRPr lang="ko-KR" altLang="en-US" sz="1400" kern="1200" dirty="0"/>
        </a:p>
      </dsp:txBody>
      <dsp:txXfrm>
        <a:off x="1308039" y="2520785"/>
        <a:ext cx="4795940" cy="688669"/>
      </dsp:txXfrm>
    </dsp:sp>
    <dsp:sp modelId="{D1C7BFD6-419E-41AA-8A6B-A3B8B92011D1}">
      <dsp:nvSpPr>
        <dsp:cNvPr id="0" name=""/>
        <dsp:cNvSpPr/>
      </dsp:nvSpPr>
      <dsp:spPr>
        <a:xfrm>
          <a:off x="1715486" y="3332480"/>
          <a:ext cx="5743149" cy="73152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latinLnBrk="1">
            <a:lnSpc>
              <a:spcPct val="90000"/>
            </a:lnSpc>
            <a:spcBef>
              <a:spcPct val="0"/>
            </a:spcBef>
            <a:spcAft>
              <a:spcPct val="35000"/>
            </a:spcAft>
            <a:buNone/>
          </a:pPr>
          <a:r>
            <a:rPr lang="ko-KR" altLang="en-US" sz="2400" kern="1200" dirty="0"/>
            <a:t>          인사이트 도출</a:t>
          </a:r>
        </a:p>
      </dsp:txBody>
      <dsp:txXfrm>
        <a:off x="1736911" y="3353905"/>
        <a:ext cx="4795940" cy="688669"/>
      </dsp:txXfrm>
    </dsp:sp>
    <dsp:sp modelId="{4B76E6F9-4B07-47E7-8746-0AB4BD1F41A9}">
      <dsp:nvSpPr>
        <dsp:cNvPr id="0" name=""/>
        <dsp:cNvSpPr/>
      </dsp:nvSpPr>
      <dsp:spPr>
        <a:xfrm>
          <a:off x="5267661" y="534416"/>
          <a:ext cx="475488" cy="475488"/>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latinLnBrk="1">
            <a:lnSpc>
              <a:spcPct val="90000"/>
            </a:lnSpc>
            <a:spcBef>
              <a:spcPct val="0"/>
            </a:spcBef>
            <a:spcAft>
              <a:spcPct val="35000"/>
            </a:spcAft>
            <a:buNone/>
          </a:pPr>
          <a:endParaRPr lang="ko-KR" altLang="en-US" sz="2300" kern="1200"/>
        </a:p>
      </dsp:txBody>
      <dsp:txXfrm>
        <a:off x="5374646" y="534416"/>
        <a:ext cx="261518" cy="357805"/>
      </dsp:txXfrm>
    </dsp:sp>
    <dsp:sp modelId="{97770413-4C69-467E-B33F-E8B6297AE7C5}">
      <dsp:nvSpPr>
        <dsp:cNvPr id="0" name=""/>
        <dsp:cNvSpPr/>
      </dsp:nvSpPr>
      <dsp:spPr>
        <a:xfrm>
          <a:off x="5696533" y="1367536"/>
          <a:ext cx="475488" cy="475488"/>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latinLnBrk="1">
            <a:lnSpc>
              <a:spcPct val="90000"/>
            </a:lnSpc>
            <a:spcBef>
              <a:spcPct val="0"/>
            </a:spcBef>
            <a:spcAft>
              <a:spcPct val="35000"/>
            </a:spcAft>
            <a:buNone/>
          </a:pPr>
          <a:endParaRPr lang="ko-KR" altLang="en-US" sz="2300" kern="1200"/>
        </a:p>
      </dsp:txBody>
      <dsp:txXfrm>
        <a:off x="5803518" y="1367536"/>
        <a:ext cx="261518" cy="357805"/>
      </dsp:txXfrm>
    </dsp:sp>
    <dsp:sp modelId="{5449A875-9FB0-4859-BC65-1A87880F53AB}">
      <dsp:nvSpPr>
        <dsp:cNvPr id="0" name=""/>
        <dsp:cNvSpPr/>
      </dsp:nvSpPr>
      <dsp:spPr>
        <a:xfrm>
          <a:off x="6125404" y="2188464"/>
          <a:ext cx="475488" cy="475488"/>
        </a:xfrm>
        <a:prstGeom prst="downArrow">
          <a:avLst>
            <a:gd name="adj1" fmla="val 55000"/>
            <a:gd name="adj2" fmla="val 45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latinLnBrk="1">
            <a:lnSpc>
              <a:spcPct val="90000"/>
            </a:lnSpc>
            <a:spcBef>
              <a:spcPct val="0"/>
            </a:spcBef>
            <a:spcAft>
              <a:spcPct val="35000"/>
            </a:spcAft>
            <a:buNone/>
          </a:pPr>
          <a:endParaRPr lang="ko-KR" altLang="en-US" sz="2300" kern="1200"/>
        </a:p>
      </dsp:txBody>
      <dsp:txXfrm>
        <a:off x="6232389" y="2188464"/>
        <a:ext cx="261518" cy="357805"/>
      </dsp:txXfrm>
    </dsp:sp>
    <dsp:sp modelId="{0262EE78-5050-4DD4-975B-40D50BAD8190}">
      <dsp:nvSpPr>
        <dsp:cNvPr id="0" name=""/>
        <dsp:cNvSpPr/>
      </dsp:nvSpPr>
      <dsp:spPr>
        <a:xfrm>
          <a:off x="6554276" y="3029712"/>
          <a:ext cx="475488" cy="475488"/>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latinLnBrk="1">
            <a:lnSpc>
              <a:spcPct val="90000"/>
            </a:lnSpc>
            <a:spcBef>
              <a:spcPct val="0"/>
            </a:spcBef>
            <a:spcAft>
              <a:spcPct val="35000"/>
            </a:spcAft>
            <a:buNone/>
          </a:pPr>
          <a:endParaRPr lang="ko-KR" altLang="en-US" sz="2300" kern="1200"/>
        </a:p>
      </dsp:txBody>
      <dsp:txXfrm>
        <a:off x="6661261" y="3029712"/>
        <a:ext cx="261518" cy="3578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5F75E-F8D0-406E-84C8-446C7444F352}" type="datetimeFigureOut">
              <a:rPr lang="ko-KR" altLang="en-US" smtClean="0"/>
              <a:t>2020-07-31</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C2CF3-D289-43D2-8DEA-1391A6D27853}" type="slidenum">
              <a:rPr lang="ko-KR" altLang="en-US" smtClean="0"/>
              <a:t>‹#›</a:t>
            </a:fld>
            <a:endParaRPr lang="ko-KR" altLang="en-US"/>
          </a:p>
        </p:txBody>
      </p:sp>
    </p:spTree>
    <p:extLst>
      <p:ext uri="{BB962C8B-B14F-4D97-AF65-F5344CB8AC3E}">
        <p14:creationId xmlns:p14="http://schemas.microsoft.com/office/powerpoint/2010/main" val="16459353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bwMode="gray">
          <a:xfrm>
            <a:off x="8211312" y="2788920"/>
            <a:ext cx="932688" cy="100584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gray">
          <a:xfrm>
            <a:off x="0" y="2130552"/>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gray">
          <a:xfrm>
            <a:off x="2496312" y="0"/>
            <a:ext cx="1709928" cy="2359152"/>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gray">
          <a:xfrm>
            <a:off x="0" y="0"/>
            <a:ext cx="2788920" cy="2359152"/>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0624" y="3118104"/>
            <a:ext cx="7781544" cy="1470025"/>
          </a:xfrm>
        </p:spPr>
        <p:txBody>
          <a:bodyPr vert="horz" lIns="91440" tIns="45720" rIns="91440" bIns="45720"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vert="horz" lIns="91440" tIns="45720" rIns="91440" bIns="45720"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5E0FEBB0-12E2-4577-9B14-145480F18E47}" type="datetimeFigureOut">
              <a:rPr lang="ko-KR" altLang="en-US" smtClean="0"/>
              <a:t>2020-07-31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8806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5E0FEBB0-12E2-4577-9B14-145480F18E47}" type="datetimeFigureOut">
              <a:rPr lang="ko-KR" altLang="en-US" smtClean="0"/>
              <a:t>2020-07-31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1912395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bwMode="gray">
          <a:xfrm rot="5400000">
            <a:off x="4572000" y="2350008"/>
            <a:ext cx="6519672" cy="1810512"/>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gray">
          <a:xfrm>
            <a:off x="6553200" y="6135624"/>
            <a:ext cx="987552" cy="722376"/>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gray">
          <a:xfrm>
            <a:off x="8606181" y="1379355"/>
            <a:ext cx="539496" cy="146304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gray">
          <a:xfrm>
            <a:off x="8604504" y="0"/>
            <a:ext cx="539496"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5E0FEBB0-12E2-4577-9B14-145480F18E47}" type="datetimeFigureOut">
              <a:rPr lang="ko-KR" altLang="en-US" smtClean="0"/>
              <a:t>2020-07-31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284888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5E0FEBB0-12E2-4577-9B14-145480F18E47}" type="datetimeFigureOut">
              <a:rPr lang="ko-KR" altLang="en-US" smtClean="0"/>
              <a:t>2020-07-31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410558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구역 머리글">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11296" y="3044952"/>
            <a:ext cx="4690872" cy="740664"/>
          </a:xfrm>
        </p:spPr>
        <p:txBody>
          <a:bodyPr vert="horz" lIns="91440" tIns="45720" rIns="91440" bIns="45720"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r" defTabSz="914400" rtl="0" eaLnBrk="1" latinLnBrk="0" hangingPunct="1">
              <a:spcBef>
                <a:spcPct val="20000"/>
              </a:spcBef>
              <a:buClr>
                <a:schemeClr val="accent1"/>
              </a:buClr>
              <a:buSzPct val="90000"/>
              <a:buFont typeface="Wingdings 3" pitchFamily="18" charset="2"/>
              <a:buNone/>
            </a:pPr>
            <a:r>
              <a:rPr lang="ko-KR" altLang="en-US"/>
              <a:t>마스터 텍스트 스타일을 편집하려면 클릭</a:t>
            </a:r>
          </a:p>
        </p:txBody>
      </p:sp>
      <p:sp>
        <p:nvSpPr>
          <p:cNvPr id="4" name="Date Placeholder 3"/>
          <p:cNvSpPr>
            <a:spLocks noGrp="1"/>
          </p:cNvSpPr>
          <p:nvPr>
            <p:ph type="dt" sz="half" idx="10"/>
          </p:nvPr>
        </p:nvSpPr>
        <p:spPr/>
        <p:txBody>
          <a:bodyPr/>
          <a:lstStyle/>
          <a:p>
            <a:fld id="{5E0FEBB0-12E2-4577-9B14-145480F18E47}" type="datetimeFigureOut">
              <a:rPr lang="ko-KR" altLang="en-US" smtClean="0"/>
              <a:t>2020-07-31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7CFC4E1-F238-47FC-B4DE-E7BE9500A8B7}" type="slidenum">
              <a:rPr lang="ko-KR" altLang="en-US" smtClean="0"/>
              <a:t>‹#›</a:t>
            </a:fld>
            <a:endParaRPr lang="ko-KR" altLang="en-US"/>
          </a:p>
        </p:txBody>
      </p:sp>
      <p:sp>
        <p:nvSpPr>
          <p:cNvPr id="7" name="Rectangle 6"/>
          <p:cNvSpPr/>
          <p:nvPr/>
        </p:nvSpPr>
        <p:spPr bwMode="gray">
          <a:xfrm>
            <a:off x="8211312" y="2788920"/>
            <a:ext cx="932688" cy="100584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gray">
          <a:xfrm>
            <a:off x="0" y="2130552"/>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gray">
          <a:xfrm>
            <a:off x="2496312" y="0"/>
            <a:ext cx="1709928" cy="2359152"/>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gray">
          <a:xfrm>
            <a:off x="0" y="0"/>
            <a:ext cx="2788920" cy="267004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3813048"/>
            <a:ext cx="7772400" cy="1143000"/>
          </a:xfrm>
        </p:spPr>
        <p:txBody>
          <a:bodyPr vert="horz" lIns="91440" tIns="45720" rIns="91440" bIns="45720" rtlCol="0" anchor="ctr">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Tree>
    <p:extLst>
      <p:ext uri="{BB962C8B-B14F-4D97-AF65-F5344CB8AC3E}">
        <p14:creationId xmlns:p14="http://schemas.microsoft.com/office/powerpoint/2010/main" val="253731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5E0FEBB0-12E2-4577-9B14-145480F18E47}" type="datetimeFigureOut">
              <a:rPr lang="ko-KR" altLang="en-US" smtClean="0"/>
              <a:t>2020-07-31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11260446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vert="horz" lIns="91440" tIns="45720" rIns="91440" bIns="45720"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Clr>
                <a:schemeClr val="accent1"/>
              </a:buClr>
              <a:buSzPct val="90000"/>
              <a:buFont typeface="Wingdings 3" pitchFamily="18" charset="2"/>
              <a:buNone/>
            </a:pPr>
            <a:r>
              <a:rPr lang="ko-KR" altLang="en-US"/>
              <a:t>마스터 텍스트 스타일을 편집하려면 클릭</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bwMode="gray">
          <a:xfrm>
            <a:off x="4645025" y="1627632"/>
            <a:ext cx="4041775" cy="639762"/>
          </a:xfrm>
        </p:spPr>
        <p:txBody>
          <a:bodyPr vert="horz" lIns="91440" tIns="45720" rIns="91440" bIns="45720"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Clr>
                <a:schemeClr val="accent1"/>
              </a:buClr>
              <a:buSzPct val="90000"/>
              <a:buFont typeface="Wingdings 3" pitchFamily="18" charset="2"/>
              <a:buNone/>
            </a:pPr>
            <a:r>
              <a:rPr lang="ko-KR" altLang="en-US"/>
              <a:t>마스터 텍스트 스타일을 편집하려면 클릭</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5E0FEBB0-12E2-4577-9B14-145480F18E47}" type="datetimeFigureOut">
              <a:rPr lang="ko-KR" altLang="en-US" smtClean="0"/>
              <a:t>2020-07-31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23784441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6" name="Rectangle 5"/>
          <p:cNvSpPr/>
          <p:nvPr/>
        </p:nvSpPr>
        <p:spPr>
          <a:xfrm>
            <a:off x="0" y="6501384"/>
            <a:ext cx="9144000" cy="356616"/>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gray">
          <a:xfrm>
            <a:off x="0" y="0"/>
            <a:ext cx="9144000" cy="301752"/>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gray">
          <a:xfrm>
            <a:off x="0" y="0"/>
            <a:ext cx="2432304" cy="530352"/>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gray">
          <a:xfrm>
            <a:off x="1426464" y="0"/>
            <a:ext cx="1572768" cy="438912"/>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vert="horz" lIns="91440" tIns="45720" rIns="91440" bIns="45720" rtlCol="0" anchor="ctr">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5E0FEBB0-12E2-4577-9B14-145480F18E47}" type="datetimeFigureOut">
              <a:rPr lang="ko-KR" altLang="en-US" smtClean="0"/>
              <a:t>2020-07-31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5470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11" name="Rectangle 10"/>
          <p:cNvSpPr/>
          <p:nvPr/>
        </p:nvSpPr>
        <p:spPr bwMode="gray">
          <a:xfrm>
            <a:off x="0" y="6501384"/>
            <a:ext cx="9144000" cy="356616"/>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bwMode="gray">
          <a:xfrm>
            <a:off x="0" y="0"/>
            <a:ext cx="9144000" cy="301752"/>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bwMode="gray">
          <a:xfrm>
            <a:off x="0" y="0"/>
            <a:ext cx="301752"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gray">
          <a:xfrm>
            <a:off x="0" y="0"/>
            <a:ext cx="2432304" cy="530352"/>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gray">
          <a:xfrm>
            <a:off x="1426464" y="0"/>
            <a:ext cx="1572768" cy="438912"/>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bwMode="gray">
          <a:xfrm>
            <a:off x="8842248" y="0"/>
            <a:ext cx="301752"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E0FEBB0-12E2-4577-9B14-145480F18E47}" type="datetimeFigureOut">
              <a:rPr lang="ko-KR" altLang="en-US" smtClean="0"/>
              <a:t>2020-07-31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332778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vert="horz" lIns="91440" tIns="45720" rIns="91440" bIns="45720" rtlCol="0" anchor="ctr">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vert="horz" lIns="91440" tIns="45720" rIns="91440" bIns="45720"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ct val="20000"/>
              </a:spcBef>
              <a:buClr>
                <a:schemeClr val="accent1"/>
              </a:buClr>
              <a:buSzPct val="90000"/>
              <a:buFont typeface="Wingdings 3" pitchFamily="18" charset="2"/>
              <a:buNone/>
            </a:pPr>
            <a:r>
              <a:rPr lang="ko-KR" altLang="en-US"/>
              <a:t>마스터 텍스트 스타일을 편집하려면 클릭</a:t>
            </a:r>
          </a:p>
        </p:txBody>
      </p:sp>
      <p:sp>
        <p:nvSpPr>
          <p:cNvPr id="5" name="Date Placeholder 4"/>
          <p:cNvSpPr>
            <a:spLocks noGrp="1"/>
          </p:cNvSpPr>
          <p:nvPr>
            <p:ph type="dt" sz="half" idx="10"/>
          </p:nvPr>
        </p:nvSpPr>
        <p:spPr/>
        <p:txBody>
          <a:bodyPr/>
          <a:lstStyle/>
          <a:p>
            <a:fld id="{5E0FEBB0-12E2-4577-9B14-145480F18E47}" type="datetimeFigureOut">
              <a:rPr lang="ko-KR" altLang="en-US" smtClean="0"/>
              <a:t>2020-07-31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7CFC4E1-F238-47FC-B4DE-E7BE9500A8B7}" type="slidenum">
              <a:rPr lang="ko-KR" altLang="en-US" smtClean="0"/>
              <a:t>‹#›</a:t>
            </a:fld>
            <a:endParaRPr lang="ko-KR" altLang="en-US"/>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Tree>
    <p:extLst>
      <p:ext uri="{BB962C8B-B14F-4D97-AF65-F5344CB8AC3E}">
        <p14:creationId xmlns:p14="http://schemas.microsoft.com/office/powerpoint/2010/main" val="191670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vert="horz" lIns="91440" tIns="45720" rIns="91440" bIns="45720"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vert="horz" lIns="91440" tIns="45720" rIns="91440" bIns="45720"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5E0FEBB0-12E2-4577-9B14-145480F18E47}" type="datetimeFigureOut">
              <a:rPr lang="ko-KR" altLang="en-US" smtClean="0"/>
              <a:t>2020-07-31</a:t>
            </a:fld>
            <a:endParaRPr lang="ko-KR" alt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406263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02336"/>
            <a:ext cx="8686800" cy="109728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gray">
          <a:xfrm>
            <a:off x="8165592" y="996696"/>
            <a:ext cx="978408" cy="8961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gray">
          <a:xfrm>
            <a:off x="1783080" y="0"/>
            <a:ext cx="1947672" cy="539496"/>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gray">
          <a:xfrm>
            <a:off x="0" y="0"/>
            <a:ext cx="2432304" cy="539496"/>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9496"/>
            <a:ext cx="8229600" cy="96012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457200" y="6537960"/>
            <a:ext cx="2133600" cy="246888"/>
          </a:xfrm>
          <a:prstGeom prst="rect">
            <a:avLst/>
          </a:prstGeom>
        </p:spPr>
        <p:txBody>
          <a:bodyPr vert="horz" lIns="91440" tIns="45720" rIns="91440" bIns="45720" rtlCol="0" anchor="ctr"/>
          <a:lstStyle>
            <a:lvl1pPr algn="l">
              <a:defRPr sz="1200">
                <a:solidFill>
                  <a:schemeClr val="tx1">
                    <a:tint val="75000"/>
                  </a:schemeClr>
                </a:solidFill>
              </a:defRPr>
            </a:lvl1pPr>
          </a:lstStyle>
          <a:p>
            <a:fld id="{5E0FEBB0-12E2-4577-9B14-145480F18E47}" type="datetimeFigureOut">
              <a:rPr lang="ko-KR" altLang="en-US" smtClean="0"/>
              <a:t>2020-07-31</a:t>
            </a:fld>
            <a:endParaRPr lang="ko-KR" altLang="en-US"/>
          </a:p>
        </p:txBody>
      </p:sp>
      <p:sp>
        <p:nvSpPr>
          <p:cNvPr id="5" name="Footer Placeholder 4"/>
          <p:cNvSpPr>
            <a:spLocks noGrp="1"/>
          </p:cNvSpPr>
          <p:nvPr>
            <p:ph type="ftr" sz="quarter" idx="3"/>
          </p:nvPr>
        </p:nvSpPr>
        <p:spPr>
          <a:xfrm>
            <a:off x="5870448" y="6537960"/>
            <a:ext cx="2895600" cy="246888"/>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3502152" y="6537960"/>
            <a:ext cx="2133600" cy="246888"/>
          </a:xfrm>
          <a:prstGeom prst="rect">
            <a:avLst/>
          </a:prstGeom>
        </p:spPr>
        <p:txBody>
          <a:bodyPr vert="horz" lIns="91440" tIns="45720" rIns="91440" bIns="45720" rtlCol="0" anchor="ctr"/>
          <a:lstStyle>
            <a:lvl1pPr algn="ctr">
              <a:defRPr sz="1200">
                <a:solidFill>
                  <a:schemeClr val="tx1">
                    <a:tint val="75000"/>
                  </a:schemeClr>
                </a:solidFill>
              </a:defRPr>
            </a:lvl1p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19761995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3"/>
        </a:buClr>
        <a:buSzPct val="90000"/>
        <a:buFont typeface="Wingdings 3" pitchFamily="18"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4"/>
        </a:buClr>
        <a:buSzPct val="90000"/>
        <a:buFont typeface="Wingdings 3" pitchFamily="18"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5"/>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E30A6AB4-6E1D-408A-9E80-E8AF10C58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6234"/>
            <a:ext cx="9155603" cy="3361766"/>
          </a:xfrm>
          <a:prstGeom prst="rect">
            <a:avLst/>
          </a:prstGeom>
        </p:spPr>
      </p:pic>
      <p:sp>
        <p:nvSpPr>
          <p:cNvPr id="4" name="제목 3"/>
          <p:cNvSpPr>
            <a:spLocks noGrp="1"/>
          </p:cNvSpPr>
          <p:nvPr>
            <p:ph type="ctrTitle"/>
          </p:nvPr>
        </p:nvSpPr>
        <p:spPr>
          <a:xfrm>
            <a:off x="1008528" y="462962"/>
            <a:ext cx="6485467" cy="1214437"/>
          </a:xfrm>
        </p:spPr>
        <p:txBody>
          <a:bodyPr>
            <a:noAutofit/>
          </a:bodyPr>
          <a:lstStyle/>
          <a:p>
            <a:pPr algn="r"/>
            <a:r>
              <a:rPr lang="ko-KR" altLang="en-US" b="1">
                <a:solidFill>
                  <a:schemeClr val="accent2"/>
                </a:solidFill>
                <a:latin typeface="+mj-ea"/>
              </a:rPr>
              <a:t>새</a:t>
            </a:r>
            <a:r>
              <a:rPr lang="ko-KR" altLang="en-US" b="1">
                <a:latin typeface="+mj-ea"/>
              </a:rPr>
              <a:t>벽에서 황혼까지</a:t>
            </a:r>
            <a:br>
              <a:rPr lang="en-US" altLang="ko-KR" b="1">
                <a:latin typeface="+mj-ea"/>
              </a:rPr>
            </a:br>
            <a:r>
              <a:rPr lang="ko-KR" altLang="en-US" b="1">
                <a:latin typeface="+mj-ea"/>
              </a:rPr>
              <a:t>데이터 </a:t>
            </a:r>
            <a:r>
              <a:rPr lang="ko-KR" altLang="en-US" b="1">
                <a:solidFill>
                  <a:schemeClr val="accent5"/>
                </a:solidFill>
                <a:latin typeface="+mj-ea"/>
              </a:rPr>
              <a:t>분</a:t>
            </a:r>
            <a:r>
              <a:rPr lang="ko-KR" altLang="en-US" b="1">
                <a:latin typeface="+mj-ea"/>
              </a:rPr>
              <a:t>석을 해보자</a:t>
            </a:r>
            <a:endParaRPr lang="ko-KR" altLang="en-US" b="1" dirty="0">
              <a:latin typeface="+mj-ea"/>
            </a:endParaRPr>
          </a:p>
        </p:txBody>
      </p:sp>
      <p:sp>
        <p:nvSpPr>
          <p:cNvPr id="7" name="부제목 4">
            <a:extLst>
              <a:ext uri="{FF2B5EF4-FFF2-40B4-BE49-F238E27FC236}">
                <a16:creationId xmlns:a16="http://schemas.microsoft.com/office/drawing/2014/main" id="{E0058F46-B1A0-4F63-A844-302BC0983838}"/>
              </a:ext>
            </a:extLst>
          </p:cNvPr>
          <p:cNvSpPr txBox="1">
            <a:spLocks/>
          </p:cNvSpPr>
          <p:nvPr/>
        </p:nvSpPr>
        <p:spPr>
          <a:xfrm>
            <a:off x="2187885" y="6159076"/>
            <a:ext cx="5225927" cy="597429"/>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defTabSz="914400" rtl="0" eaLnBrk="1" latinLnBrk="1" hangingPunct="1">
              <a:spcBef>
                <a:spcPct val="20000"/>
              </a:spcBef>
              <a:buClr>
                <a:schemeClr val="accent2"/>
              </a:buClr>
              <a:buSzPct val="90000"/>
              <a:buFont typeface="Wingdings 3" pitchFamily="18" charset="2"/>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Clr>
                <a:schemeClr val="accent3"/>
              </a:buClr>
              <a:buSzPct val="90000"/>
              <a:buFont typeface="Wingdings 3" pitchFamily="18" charset="2"/>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Clr>
                <a:schemeClr val="accent4"/>
              </a:buClr>
              <a:buSzPct val="90000"/>
              <a:buFont typeface="Wingdings 3" pitchFamily="18" charset="2"/>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Clr>
                <a:schemeClr val="accent5"/>
              </a:buClr>
              <a:buSzPct val="90000"/>
              <a:buFont typeface="Wingdings 3" pitchFamily="18" charset="2"/>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dist"/>
            <a:r>
              <a:rPr lang="en-US" altLang="ko-KR">
                <a:latin typeface="+mj-ea"/>
                <a:ea typeface="+mj-ea"/>
              </a:rPr>
              <a:t>Data Miners</a:t>
            </a:r>
            <a:endParaRPr lang="en-US" altLang="ko-KR" dirty="0">
              <a:latin typeface="+mj-ea"/>
              <a:ea typeface="+mj-ea"/>
            </a:endParaRPr>
          </a:p>
        </p:txBody>
      </p:sp>
    </p:spTree>
    <p:extLst>
      <p:ext uri="{BB962C8B-B14F-4D97-AF65-F5344CB8AC3E}">
        <p14:creationId xmlns:p14="http://schemas.microsoft.com/office/powerpoint/2010/main" val="332880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4" name="그림 3" descr="스크린샷이(가) 표시된 사진&#10;&#10;자동 생성된 설명">
            <a:extLst>
              <a:ext uri="{FF2B5EF4-FFF2-40B4-BE49-F238E27FC236}">
                <a16:creationId xmlns:a16="http://schemas.microsoft.com/office/drawing/2014/main" id="{AAEE59A8-927A-453D-82C6-E75E14FC3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6992"/>
            <a:ext cx="9143769" cy="3950212"/>
          </a:xfrm>
          <a:prstGeom prst="rect">
            <a:avLst/>
          </a:prstGeom>
        </p:spPr>
      </p:pic>
      <p:sp>
        <p:nvSpPr>
          <p:cNvPr id="2" name="직사각형 1">
            <a:extLst>
              <a:ext uri="{FF2B5EF4-FFF2-40B4-BE49-F238E27FC236}">
                <a16:creationId xmlns:a16="http://schemas.microsoft.com/office/drawing/2014/main" id="{26599CDA-CC52-4042-9CE5-6F6F54ADD31B}"/>
              </a:ext>
            </a:extLst>
          </p:cNvPr>
          <p:cNvSpPr/>
          <p:nvPr/>
        </p:nvSpPr>
        <p:spPr>
          <a:xfrm>
            <a:off x="1246701" y="5990306"/>
            <a:ext cx="7942729" cy="276999"/>
          </a:xfrm>
          <a:prstGeom prst="rect">
            <a:avLst/>
          </a:prstGeom>
        </p:spPr>
        <p:txBody>
          <a:bodyPr wrap="square">
            <a:spAutoFit/>
          </a:bodyPr>
          <a:lstStyle/>
          <a:p>
            <a:r>
              <a:rPr lang="en-US" altLang="ko-KR" sz="1200" b="1" dirty="0"/>
              <a:t>1. </a:t>
            </a:r>
            <a:r>
              <a:rPr lang="ko-KR" altLang="en-US" sz="1200" b="1" dirty="0"/>
              <a:t>의류는 전체적으로 성장률이 높습니다</a:t>
            </a:r>
            <a:r>
              <a:rPr lang="en-US" altLang="ko-KR" sz="1200" b="1" dirty="0"/>
              <a:t>. </a:t>
            </a:r>
            <a:r>
              <a:rPr lang="ko-KR" altLang="en-US" sz="1200" b="1" dirty="0"/>
              <a:t>평균 성장률은 </a:t>
            </a:r>
            <a:r>
              <a:rPr lang="en-US" altLang="ko-KR" sz="1200" b="1" dirty="0"/>
              <a:t>1</a:t>
            </a:r>
            <a:r>
              <a:rPr lang="ko-KR" altLang="en-US" sz="1200" b="1" dirty="0"/>
              <a:t>위가 단체복</a:t>
            </a:r>
            <a:r>
              <a:rPr lang="en-US" altLang="ko-KR" sz="1200" b="1" dirty="0"/>
              <a:t>, 2</a:t>
            </a:r>
            <a:r>
              <a:rPr lang="ko-KR" altLang="en-US" sz="1200" b="1" dirty="0"/>
              <a:t>위가 스포츠의류와 </a:t>
            </a:r>
            <a:r>
              <a:rPr lang="ko-KR" altLang="en-US" sz="1200" b="1" dirty="0" err="1"/>
              <a:t>아동의류입니다</a:t>
            </a:r>
            <a:r>
              <a:rPr lang="en-US" altLang="ko-KR" sz="1200" b="1" dirty="0"/>
              <a:t>.</a:t>
            </a:r>
            <a:endParaRPr lang="ko-KR" altLang="en-US" sz="1200" b="1" dirty="0"/>
          </a:p>
        </p:txBody>
      </p:sp>
      <p:pic>
        <p:nvPicPr>
          <p:cNvPr id="3" name="Picture 2" descr="bulb Icon 1054968">
            <a:extLst>
              <a:ext uri="{FF2B5EF4-FFF2-40B4-BE49-F238E27FC236}">
                <a16:creationId xmlns:a16="http://schemas.microsoft.com/office/drawing/2014/main" id="{6281745A-A46A-4C23-836D-7C776A969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 y="5402734"/>
            <a:ext cx="1303020" cy="130302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그룹 17">
            <a:extLst>
              <a:ext uri="{FF2B5EF4-FFF2-40B4-BE49-F238E27FC236}">
                <a16:creationId xmlns:a16="http://schemas.microsoft.com/office/drawing/2014/main" id="{B74AC5BD-7DC6-47E6-B52F-6C473A202F22}"/>
              </a:ext>
            </a:extLst>
          </p:cNvPr>
          <p:cNvGrpSpPr/>
          <p:nvPr/>
        </p:nvGrpSpPr>
        <p:grpSpPr>
          <a:xfrm>
            <a:off x="171401" y="639302"/>
            <a:ext cx="800197" cy="800196"/>
            <a:chOff x="332317" y="1674091"/>
            <a:chExt cx="2666551" cy="2666548"/>
          </a:xfrm>
          <a:solidFill>
            <a:schemeClr val="bg1">
              <a:lumMod val="95000"/>
            </a:schemeClr>
          </a:solidFill>
        </p:grpSpPr>
        <p:sp>
          <p:nvSpPr>
            <p:cNvPr id="19" name="직사각형 18">
              <a:extLst>
                <a:ext uri="{FF2B5EF4-FFF2-40B4-BE49-F238E27FC236}">
                  <a16:creationId xmlns:a16="http://schemas.microsoft.com/office/drawing/2014/main" id="{900CBB96-59A5-48F7-8A56-6197769A0DF3}"/>
                </a:ext>
              </a:extLst>
            </p:cNvPr>
            <p:cNvSpPr/>
            <p:nvPr/>
          </p:nvSpPr>
          <p:spPr>
            <a:xfrm>
              <a:off x="139893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2" name="직사각형 21">
              <a:extLst>
                <a:ext uri="{FF2B5EF4-FFF2-40B4-BE49-F238E27FC236}">
                  <a16:creationId xmlns:a16="http://schemas.microsoft.com/office/drawing/2014/main" id="{AD334F26-3F61-402F-A23B-E3BDE02B7942}"/>
                </a:ext>
              </a:extLst>
            </p:cNvPr>
            <p:cNvSpPr/>
            <p:nvPr/>
          </p:nvSpPr>
          <p:spPr>
            <a:xfrm>
              <a:off x="193224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3" name="직사각형 22">
              <a:extLst>
                <a:ext uri="{FF2B5EF4-FFF2-40B4-BE49-F238E27FC236}">
                  <a16:creationId xmlns:a16="http://schemas.microsoft.com/office/drawing/2014/main" id="{4CB451D9-A1D6-484B-8195-E6141A24BA01}"/>
                </a:ext>
              </a:extLst>
            </p:cNvPr>
            <p:cNvSpPr/>
            <p:nvPr/>
          </p:nvSpPr>
          <p:spPr>
            <a:xfrm>
              <a:off x="246555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4" name="직사각형 23">
              <a:extLst>
                <a:ext uri="{FF2B5EF4-FFF2-40B4-BE49-F238E27FC236}">
                  <a16:creationId xmlns:a16="http://schemas.microsoft.com/office/drawing/2014/main" id="{FF5D21AB-62C9-4F21-AA06-3B8D980D09BD}"/>
                </a:ext>
              </a:extLst>
            </p:cNvPr>
            <p:cNvSpPr/>
            <p:nvPr/>
          </p:nvSpPr>
          <p:spPr>
            <a:xfrm>
              <a:off x="33231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D2232A4B-7B71-4C82-8E23-C888DA8F1F17}"/>
                </a:ext>
              </a:extLst>
            </p:cNvPr>
            <p:cNvSpPr/>
            <p:nvPr/>
          </p:nvSpPr>
          <p:spPr>
            <a:xfrm>
              <a:off x="86562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6" name="직사각형 25">
              <a:extLst>
                <a:ext uri="{FF2B5EF4-FFF2-40B4-BE49-F238E27FC236}">
                  <a16:creationId xmlns:a16="http://schemas.microsoft.com/office/drawing/2014/main" id="{95E99F21-D9BF-42EB-ACDE-003DF7B44F1B}"/>
                </a:ext>
              </a:extLst>
            </p:cNvPr>
            <p:cNvSpPr/>
            <p:nvPr/>
          </p:nvSpPr>
          <p:spPr>
            <a:xfrm>
              <a:off x="1398937" y="220740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직사각형 26">
              <a:extLst>
                <a:ext uri="{FF2B5EF4-FFF2-40B4-BE49-F238E27FC236}">
                  <a16:creationId xmlns:a16="http://schemas.microsoft.com/office/drawing/2014/main" id="{C71D4E0E-C90B-4C2F-B152-5B0EAAA65727}"/>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8" name="직사각형 27">
              <a:extLst>
                <a:ext uri="{FF2B5EF4-FFF2-40B4-BE49-F238E27FC236}">
                  <a16:creationId xmlns:a16="http://schemas.microsoft.com/office/drawing/2014/main" id="{DFD6F48E-048D-4A9D-B8CC-01130BF073EC}"/>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DC412089-EFCA-4AA9-82FC-50A55D549D92}"/>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15" name="제목 1">
            <a:extLst>
              <a:ext uri="{FF2B5EF4-FFF2-40B4-BE49-F238E27FC236}">
                <a16:creationId xmlns:a16="http://schemas.microsoft.com/office/drawing/2014/main" id="{C9076F08-A294-4B06-B5C9-76568C1211AF}"/>
              </a:ext>
            </a:extLst>
          </p:cNvPr>
          <p:cNvSpPr txBox="1">
            <a:spLocks/>
          </p:cNvSpPr>
          <p:nvPr/>
        </p:nvSpPr>
        <p:spPr>
          <a:xfrm>
            <a:off x="1514207" y="702734"/>
            <a:ext cx="612372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solidFill>
                  <a:schemeClr val="accent4"/>
                </a:solidFill>
              </a:rPr>
              <a:t>- </a:t>
            </a:r>
            <a:r>
              <a:rPr lang="ko-KR" altLang="en-US" sz="2000" b="1" dirty="0">
                <a:solidFill>
                  <a:schemeClr val="accent4"/>
                </a:solidFill>
              </a:rPr>
              <a:t>선택한 품목들에 대한 구매건수 및 총액 변화추이</a:t>
            </a:r>
            <a:r>
              <a:rPr lang="en-US" altLang="ko-KR" sz="2000" b="1" dirty="0">
                <a:solidFill>
                  <a:schemeClr val="accent4"/>
                </a:solidFill>
              </a:rPr>
              <a:t>, </a:t>
            </a:r>
            <a:r>
              <a:rPr lang="ko-KR" altLang="en-US" sz="2000" b="1" dirty="0">
                <a:solidFill>
                  <a:schemeClr val="accent4"/>
                </a:solidFill>
              </a:rPr>
              <a:t>증감률</a:t>
            </a:r>
            <a:r>
              <a:rPr lang="en-US" altLang="ko-KR" sz="2000" b="1" dirty="0">
                <a:solidFill>
                  <a:schemeClr val="accent4"/>
                </a:solidFill>
              </a:rPr>
              <a:t>, </a:t>
            </a:r>
            <a:r>
              <a:rPr lang="ko-KR" altLang="en-US" sz="2000" b="1" dirty="0">
                <a:solidFill>
                  <a:schemeClr val="accent4"/>
                </a:solidFill>
              </a:rPr>
              <a:t>성장률 시각화 </a:t>
            </a:r>
            <a:r>
              <a:rPr lang="en-US" altLang="ko-KR" sz="2000" b="1" dirty="0">
                <a:solidFill>
                  <a:schemeClr val="accent4"/>
                </a:solidFill>
              </a:rPr>
              <a:t>- </a:t>
            </a:r>
            <a:r>
              <a:rPr lang="ko-KR" altLang="en-US" sz="2000" b="1" dirty="0">
                <a:solidFill>
                  <a:schemeClr val="accent4"/>
                </a:solidFill>
              </a:rPr>
              <a:t>의류</a:t>
            </a:r>
          </a:p>
        </p:txBody>
      </p:sp>
      <p:sp>
        <p:nvSpPr>
          <p:cNvPr id="17" name="TextBox 16">
            <a:extLst>
              <a:ext uri="{FF2B5EF4-FFF2-40B4-BE49-F238E27FC236}">
                <a16:creationId xmlns:a16="http://schemas.microsoft.com/office/drawing/2014/main" id="{04D17E6D-70B2-4CA3-94FC-740BF8C554E5}"/>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20" name="TextBox 19">
            <a:extLst>
              <a:ext uri="{FF2B5EF4-FFF2-40B4-BE49-F238E27FC236}">
                <a16:creationId xmlns:a16="http://schemas.microsoft.com/office/drawing/2014/main" id="{2DF3D60D-CFC3-4C54-B92C-B09B56D11C20}"/>
              </a:ext>
            </a:extLst>
          </p:cNvPr>
          <p:cNvSpPr txBox="1"/>
          <p:nvPr/>
        </p:nvSpPr>
        <p:spPr>
          <a:xfrm>
            <a:off x="8098309" y="1187136"/>
            <a:ext cx="1108421" cy="353943"/>
          </a:xfrm>
          <a:prstGeom prst="rect">
            <a:avLst/>
          </a:prstGeom>
          <a:noFill/>
        </p:spPr>
        <p:txBody>
          <a:bodyPr wrap="square" rtlCol="0">
            <a:spAutoFit/>
          </a:bodyPr>
          <a:lstStyle/>
          <a:p>
            <a:pPr algn="r"/>
            <a:r>
              <a:rPr lang="en-US" altLang="ko-KR" sz="1700" b="1" dirty="0">
                <a:solidFill>
                  <a:schemeClr val="bg1">
                    <a:lumMod val="75000"/>
                  </a:schemeClr>
                </a:solidFill>
              </a:rPr>
              <a:t>card.csv</a:t>
            </a:r>
          </a:p>
        </p:txBody>
      </p:sp>
    </p:spTree>
    <p:extLst>
      <p:ext uri="{BB962C8B-B14F-4D97-AF65-F5344CB8AC3E}">
        <p14:creationId xmlns:p14="http://schemas.microsoft.com/office/powerpoint/2010/main" val="306479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graphicFrame>
        <p:nvGraphicFramePr>
          <p:cNvPr id="3" name="다이어그램 2">
            <a:extLst>
              <a:ext uri="{FF2B5EF4-FFF2-40B4-BE49-F238E27FC236}">
                <a16:creationId xmlns:a16="http://schemas.microsoft.com/office/drawing/2014/main" id="{F80D4394-2AEF-41A6-9BA2-1BA28D0AF2B3}"/>
              </a:ext>
            </a:extLst>
          </p:cNvPr>
          <p:cNvGraphicFramePr/>
          <p:nvPr>
            <p:extLst>
              <p:ext uri="{D42A27DB-BD31-4B8C-83A1-F6EECF244321}">
                <p14:modId xmlns:p14="http://schemas.microsoft.com/office/powerpoint/2010/main" val="705374141"/>
              </p:ext>
            </p:extLst>
          </p:nvPr>
        </p:nvGraphicFramePr>
        <p:xfrm>
          <a:off x="814565" y="2091266"/>
          <a:ext cx="745863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제목 1">
            <a:extLst>
              <a:ext uri="{FF2B5EF4-FFF2-40B4-BE49-F238E27FC236}">
                <a16:creationId xmlns:a16="http://schemas.microsoft.com/office/drawing/2014/main" id="{08D94EEC-BCE4-4122-AA66-542A8BCC9505}"/>
              </a:ext>
            </a:extLst>
          </p:cNvPr>
          <p:cNvSpPr txBox="1">
            <a:spLocks/>
          </p:cNvSpPr>
          <p:nvPr/>
        </p:nvSpPr>
        <p:spPr>
          <a:xfrm>
            <a:off x="1514207" y="702734"/>
            <a:ext cx="612372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solidFill>
                  <a:schemeClr val="accent4"/>
                </a:solidFill>
              </a:rPr>
              <a:t>- </a:t>
            </a:r>
            <a:r>
              <a:rPr lang="ko-KR" altLang="en-US" sz="2000" b="1" dirty="0">
                <a:solidFill>
                  <a:schemeClr val="accent4"/>
                </a:solidFill>
              </a:rPr>
              <a:t>가설 도출 과정</a:t>
            </a:r>
          </a:p>
        </p:txBody>
      </p:sp>
      <p:grpSp>
        <p:nvGrpSpPr>
          <p:cNvPr id="34" name="그룹 33">
            <a:extLst>
              <a:ext uri="{FF2B5EF4-FFF2-40B4-BE49-F238E27FC236}">
                <a16:creationId xmlns:a16="http://schemas.microsoft.com/office/drawing/2014/main" id="{690E103A-A726-43E5-B5CE-AACC3BE033AE}"/>
              </a:ext>
            </a:extLst>
          </p:cNvPr>
          <p:cNvGrpSpPr/>
          <p:nvPr/>
        </p:nvGrpSpPr>
        <p:grpSpPr>
          <a:xfrm>
            <a:off x="171401" y="639302"/>
            <a:ext cx="800197" cy="800196"/>
            <a:chOff x="332317" y="1674091"/>
            <a:chExt cx="2666551" cy="2666548"/>
          </a:xfrm>
          <a:solidFill>
            <a:schemeClr val="bg1">
              <a:lumMod val="95000"/>
            </a:schemeClr>
          </a:solidFill>
        </p:grpSpPr>
        <p:sp>
          <p:nvSpPr>
            <p:cNvPr id="35" name="직사각형 34">
              <a:extLst>
                <a:ext uri="{FF2B5EF4-FFF2-40B4-BE49-F238E27FC236}">
                  <a16:creationId xmlns:a16="http://schemas.microsoft.com/office/drawing/2014/main" id="{CCD944C4-C693-4D57-95D6-EE3121E740BC}"/>
                </a:ext>
              </a:extLst>
            </p:cNvPr>
            <p:cNvSpPr/>
            <p:nvPr/>
          </p:nvSpPr>
          <p:spPr>
            <a:xfrm>
              <a:off x="139893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6" name="직사각형 35">
              <a:extLst>
                <a:ext uri="{FF2B5EF4-FFF2-40B4-BE49-F238E27FC236}">
                  <a16:creationId xmlns:a16="http://schemas.microsoft.com/office/drawing/2014/main" id="{1C164065-B320-4259-88FA-4CE1A8F50CCA}"/>
                </a:ext>
              </a:extLst>
            </p:cNvPr>
            <p:cNvSpPr/>
            <p:nvPr/>
          </p:nvSpPr>
          <p:spPr>
            <a:xfrm>
              <a:off x="193224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7" name="직사각형 36">
              <a:extLst>
                <a:ext uri="{FF2B5EF4-FFF2-40B4-BE49-F238E27FC236}">
                  <a16:creationId xmlns:a16="http://schemas.microsoft.com/office/drawing/2014/main" id="{7B8980C5-19CF-448E-A1B5-DD64C5AEB000}"/>
                </a:ext>
              </a:extLst>
            </p:cNvPr>
            <p:cNvSpPr/>
            <p:nvPr/>
          </p:nvSpPr>
          <p:spPr>
            <a:xfrm>
              <a:off x="246555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8" name="직사각형 37">
              <a:extLst>
                <a:ext uri="{FF2B5EF4-FFF2-40B4-BE49-F238E27FC236}">
                  <a16:creationId xmlns:a16="http://schemas.microsoft.com/office/drawing/2014/main" id="{A8094B95-128F-4848-AEE8-56159EC44A15}"/>
                </a:ext>
              </a:extLst>
            </p:cNvPr>
            <p:cNvSpPr/>
            <p:nvPr/>
          </p:nvSpPr>
          <p:spPr>
            <a:xfrm>
              <a:off x="33231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9" name="직사각형 38">
              <a:extLst>
                <a:ext uri="{FF2B5EF4-FFF2-40B4-BE49-F238E27FC236}">
                  <a16:creationId xmlns:a16="http://schemas.microsoft.com/office/drawing/2014/main" id="{90CA67A9-DAF1-49CD-9518-224C3C617BE0}"/>
                </a:ext>
              </a:extLst>
            </p:cNvPr>
            <p:cNvSpPr/>
            <p:nvPr/>
          </p:nvSpPr>
          <p:spPr>
            <a:xfrm>
              <a:off x="86562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0" name="직사각형 39">
              <a:extLst>
                <a:ext uri="{FF2B5EF4-FFF2-40B4-BE49-F238E27FC236}">
                  <a16:creationId xmlns:a16="http://schemas.microsoft.com/office/drawing/2014/main" id="{FA58001A-12C0-4102-A51E-6E44832789EB}"/>
                </a:ext>
              </a:extLst>
            </p:cNvPr>
            <p:cNvSpPr/>
            <p:nvPr/>
          </p:nvSpPr>
          <p:spPr>
            <a:xfrm>
              <a:off x="1398937" y="220740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1" name="직사각형 40">
              <a:extLst>
                <a:ext uri="{FF2B5EF4-FFF2-40B4-BE49-F238E27FC236}">
                  <a16:creationId xmlns:a16="http://schemas.microsoft.com/office/drawing/2014/main" id="{94A7971F-1DDB-4FA6-8054-4BFCDA3D303E}"/>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2" name="직사각형 41">
              <a:extLst>
                <a:ext uri="{FF2B5EF4-FFF2-40B4-BE49-F238E27FC236}">
                  <a16:creationId xmlns:a16="http://schemas.microsoft.com/office/drawing/2014/main" id="{CEAA4AA6-E381-4FD5-AD36-A4F65D27C9C0}"/>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3" name="직사각형 42">
              <a:extLst>
                <a:ext uri="{FF2B5EF4-FFF2-40B4-BE49-F238E27FC236}">
                  <a16:creationId xmlns:a16="http://schemas.microsoft.com/office/drawing/2014/main" id="{63E78D3D-B7EA-4FC1-B09F-7D18F533B295}"/>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46" name="TextBox 45">
            <a:extLst>
              <a:ext uri="{FF2B5EF4-FFF2-40B4-BE49-F238E27FC236}">
                <a16:creationId xmlns:a16="http://schemas.microsoft.com/office/drawing/2014/main" id="{5EC75FDD-F716-4BC6-8FA9-0E08DFB1AE56}"/>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Tree>
    <p:extLst>
      <p:ext uri="{BB962C8B-B14F-4D97-AF65-F5344CB8AC3E}">
        <p14:creationId xmlns:p14="http://schemas.microsoft.com/office/powerpoint/2010/main" val="162078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3" name="그림 2" descr="텍스트이(가) 표시된 사진&#10;&#10;자동 생성된 설명">
            <a:extLst>
              <a:ext uri="{FF2B5EF4-FFF2-40B4-BE49-F238E27FC236}">
                <a16:creationId xmlns:a16="http://schemas.microsoft.com/office/drawing/2014/main" id="{239A44E3-95D0-40BE-9E43-4B76EA209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742" y="1513133"/>
            <a:ext cx="7490012" cy="5177021"/>
          </a:xfrm>
          <a:prstGeom prst="rect">
            <a:avLst/>
          </a:prstGeom>
        </p:spPr>
      </p:pic>
      <p:sp>
        <p:nvSpPr>
          <p:cNvPr id="4" name="TextBox 3">
            <a:extLst>
              <a:ext uri="{FF2B5EF4-FFF2-40B4-BE49-F238E27FC236}">
                <a16:creationId xmlns:a16="http://schemas.microsoft.com/office/drawing/2014/main" id="{024DD251-CADA-4047-95DE-EF250ABB6726}"/>
              </a:ext>
            </a:extLst>
          </p:cNvPr>
          <p:cNvSpPr txBox="1"/>
          <p:nvPr/>
        </p:nvSpPr>
        <p:spPr>
          <a:xfrm>
            <a:off x="5825567" y="6166934"/>
            <a:ext cx="3218329" cy="523220"/>
          </a:xfrm>
          <a:prstGeom prst="rect">
            <a:avLst/>
          </a:prstGeom>
          <a:noFill/>
        </p:spPr>
        <p:txBody>
          <a:bodyPr wrap="square" rtlCol="0">
            <a:spAutoFit/>
          </a:bodyPr>
          <a:lstStyle/>
          <a:p>
            <a:r>
              <a:rPr lang="ko-KR" altLang="en-US" sz="1400" b="1" dirty="0" err="1"/>
              <a:t>확산기</a:t>
            </a:r>
            <a:r>
              <a:rPr lang="ko-KR" altLang="en-US" sz="1400" b="1" dirty="0"/>
              <a:t> 이후 유동인구가 증가하더라도 매출액은 증가하지 않는 것을 확인</a:t>
            </a:r>
          </a:p>
        </p:txBody>
      </p:sp>
      <p:pic>
        <p:nvPicPr>
          <p:cNvPr id="5" name="Picture 2" descr="bulb Icon 1054968">
            <a:extLst>
              <a:ext uri="{FF2B5EF4-FFF2-40B4-BE49-F238E27FC236}">
                <a16:creationId xmlns:a16="http://schemas.microsoft.com/office/drawing/2014/main" id="{B23AD323-77D7-4833-AF66-6B7561592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795" y="4890024"/>
            <a:ext cx="1303020" cy="1303020"/>
          </a:xfrm>
          <a:prstGeom prst="rect">
            <a:avLst/>
          </a:prstGeom>
          <a:noFill/>
          <a:extLst>
            <a:ext uri="{909E8E84-426E-40DD-AFC4-6F175D3DCCD1}">
              <a14:hiddenFill xmlns:a14="http://schemas.microsoft.com/office/drawing/2010/main">
                <a:solidFill>
                  <a:srgbClr val="FFFFFF"/>
                </a:solidFill>
              </a14:hiddenFill>
            </a:ext>
          </a:extLst>
        </p:spPr>
      </p:pic>
      <p:sp>
        <p:nvSpPr>
          <p:cNvPr id="18" name="제목 1">
            <a:extLst>
              <a:ext uri="{FF2B5EF4-FFF2-40B4-BE49-F238E27FC236}">
                <a16:creationId xmlns:a16="http://schemas.microsoft.com/office/drawing/2014/main" id="{A1627BD9-0A66-44C2-9AB6-9AEE91E2045A}"/>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solidFill>
                  <a:schemeClr val="accent4"/>
                </a:solidFill>
              </a:rPr>
              <a:t>- </a:t>
            </a:r>
            <a:r>
              <a:rPr lang="ko-KR" altLang="en-US" sz="2000" b="1" dirty="0"/>
              <a:t>카드매출데이터에서 밀집지역과 관련된 품목들을 선택한 후 유동인구와  비교해보면 어떨까</a:t>
            </a:r>
            <a:r>
              <a:rPr lang="en-US" altLang="ko-KR" sz="2000" b="1" dirty="0"/>
              <a:t>?</a:t>
            </a:r>
            <a:endParaRPr lang="ko-KR" altLang="en-US" sz="1400" b="1" dirty="0"/>
          </a:p>
        </p:txBody>
      </p:sp>
      <p:grpSp>
        <p:nvGrpSpPr>
          <p:cNvPr id="23" name="그룹 22">
            <a:extLst>
              <a:ext uri="{FF2B5EF4-FFF2-40B4-BE49-F238E27FC236}">
                <a16:creationId xmlns:a16="http://schemas.microsoft.com/office/drawing/2014/main" id="{977DB7E3-B357-4742-8809-4EA8E917592F}"/>
              </a:ext>
            </a:extLst>
          </p:cNvPr>
          <p:cNvGrpSpPr/>
          <p:nvPr/>
        </p:nvGrpSpPr>
        <p:grpSpPr>
          <a:xfrm>
            <a:off x="171401" y="639302"/>
            <a:ext cx="800197" cy="800196"/>
            <a:chOff x="332317" y="1674091"/>
            <a:chExt cx="2666551" cy="2666548"/>
          </a:xfrm>
          <a:solidFill>
            <a:schemeClr val="bg1">
              <a:lumMod val="95000"/>
            </a:schemeClr>
          </a:solidFill>
        </p:grpSpPr>
        <p:sp>
          <p:nvSpPr>
            <p:cNvPr id="24" name="직사각형 23">
              <a:extLst>
                <a:ext uri="{FF2B5EF4-FFF2-40B4-BE49-F238E27FC236}">
                  <a16:creationId xmlns:a16="http://schemas.microsoft.com/office/drawing/2014/main" id="{C38A5549-0AF8-4F85-B302-F15F4C1913DF}"/>
                </a:ext>
              </a:extLst>
            </p:cNvPr>
            <p:cNvSpPr/>
            <p:nvPr/>
          </p:nvSpPr>
          <p:spPr>
            <a:xfrm>
              <a:off x="139893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70B84044-5150-4531-A4FF-79602E884571}"/>
                </a:ext>
              </a:extLst>
            </p:cNvPr>
            <p:cNvSpPr/>
            <p:nvPr/>
          </p:nvSpPr>
          <p:spPr>
            <a:xfrm>
              <a:off x="193224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6" name="직사각형 25">
              <a:extLst>
                <a:ext uri="{FF2B5EF4-FFF2-40B4-BE49-F238E27FC236}">
                  <a16:creationId xmlns:a16="http://schemas.microsoft.com/office/drawing/2014/main" id="{850DC47B-632C-41AC-97B0-D6BC20DA3DEB}"/>
                </a:ext>
              </a:extLst>
            </p:cNvPr>
            <p:cNvSpPr/>
            <p:nvPr/>
          </p:nvSpPr>
          <p:spPr>
            <a:xfrm>
              <a:off x="246555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직사각형 26">
              <a:extLst>
                <a:ext uri="{FF2B5EF4-FFF2-40B4-BE49-F238E27FC236}">
                  <a16:creationId xmlns:a16="http://schemas.microsoft.com/office/drawing/2014/main" id="{499F040A-541F-482A-A4EA-12DBA9186877}"/>
                </a:ext>
              </a:extLst>
            </p:cNvPr>
            <p:cNvSpPr/>
            <p:nvPr/>
          </p:nvSpPr>
          <p:spPr>
            <a:xfrm>
              <a:off x="33231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8" name="직사각형 27">
              <a:extLst>
                <a:ext uri="{FF2B5EF4-FFF2-40B4-BE49-F238E27FC236}">
                  <a16:creationId xmlns:a16="http://schemas.microsoft.com/office/drawing/2014/main" id="{11932591-9CD1-42FE-A253-F0DDAE43D4AD}"/>
                </a:ext>
              </a:extLst>
            </p:cNvPr>
            <p:cNvSpPr/>
            <p:nvPr/>
          </p:nvSpPr>
          <p:spPr>
            <a:xfrm>
              <a:off x="86562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34E75677-07F8-470F-8EB1-A598D9E36930}"/>
                </a:ext>
              </a:extLst>
            </p:cNvPr>
            <p:cNvSpPr/>
            <p:nvPr/>
          </p:nvSpPr>
          <p:spPr>
            <a:xfrm>
              <a:off x="1398937" y="220740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0" name="직사각형 29">
              <a:extLst>
                <a:ext uri="{FF2B5EF4-FFF2-40B4-BE49-F238E27FC236}">
                  <a16:creationId xmlns:a16="http://schemas.microsoft.com/office/drawing/2014/main" id="{6B7D4E01-0FB1-4A63-AF45-6BB57B9247DB}"/>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1" name="직사각형 30">
              <a:extLst>
                <a:ext uri="{FF2B5EF4-FFF2-40B4-BE49-F238E27FC236}">
                  <a16:creationId xmlns:a16="http://schemas.microsoft.com/office/drawing/2014/main" id="{D5AFD30D-6C23-4348-AA14-D66269B8F77F}"/>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2" name="직사각형 31">
              <a:extLst>
                <a:ext uri="{FF2B5EF4-FFF2-40B4-BE49-F238E27FC236}">
                  <a16:creationId xmlns:a16="http://schemas.microsoft.com/office/drawing/2014/main" id="{C5DFF405-415B-4660-9B05-30555E0B6CFB}"/>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19" name="TextBox 18">
            <a:extLst>
              <a:ext uri="{FF2B5EF4-FFF2-40B4-BE49-F238E27FC236}">
                <a16:creationId xmlns:a16="http://schemas.microsoft.com/office/drawing/2014/main" id="{95C661DE-974C-4D9F-B421-6E9B67436FAB}"/>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20" name="TextBox 19">
            <a:extLst>
              <a:ext uri="{FF2B5EF4-FFF2-40B4-BE49-F238E27FC236}">
                <a16:creationId xmlns:a16="http://schemas.microsoft.com/office/drawing/2014/main" id="{2C0E2183-F7B8-499E-8B6B-A25DF2BD92A3}"/>
              </a:ext>
            </a:extLst>
          </p:cNvPr>
          <p:cNvSpPr txBox="1"/>
          <p:nvPr/>
        </p:nvSpPr>
        <p:spPr>
          <a:xfrm>
            <a:off x="8172401" y="1167463"/>
            <a:ext cx="1061022" cy="615553"/>
          </a:xfrm>
          <a:prstGeom prst="rect">
            <a:avLst/>
          </a:prstGeom>
          <a:noFill/>
        </p:spPr>
        <p:txBody>
          <a:bodyPr wrap="square" rtlCol="0">
            <a:spAutoFit/>
          </a:bodyPr>
          <a:lstStyle/>
          <a:p>
            <a:pPr algn="r"/>
            <a:r>
              <a:rPr lang="en-US" altLang="ko-KR" sz="1700" b="1" dirty="0">
                <a:solidFill>
                  <a:schemeClr val="bg1">
                    <a:lumMod val="75000"/>
                  </a:schemeClr>
                </a:solidFill>
              </a:rPr>
              <a:t>Time.csv</a:t>
            </a:r>
          </a:p>
          <a:p>
            <a:pPr algn="r"/>
            <a:r>
              <a:rPr lang="en-US" altLang="ko-KR" sz="1700" b="1" dirty="0">
                <a:solidFill>
                  <a:schemeClr val="bg1">
                    <a:lumMod val="75000"/>
                  </a:schemeClr>
                </a:solidFill>
              </a:rPr>
              <a:t>fpopl.csv</a:t>
            </a:r>
          </a:p>
        </p:txBody>
      </p:sp>
    </p:spTree>
    <p:extLst>
      <p:ext uri="{BB962C8B-B14F-4D97-AF65-F5344CB8AC3E}">
        <p14:creationId xmlns:p14="http://schemas.microsoft.com/office/powerpoint/2010/main" val="117648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369EAC0B-1C76-41FF-BFBC-92CAA0A0B5DC}"/>
              </a:ext>
            </a:extLst>
          </p:cNvPr>
          <p:cNvSpPr txBox="1"/>
          <p:nvPr/>
        </p:nvSpPr>
        <p:spPr>
          <a:xfrm>
            <a:off x="1209715" y="5349670"/>
            <a:ext cx="7010920"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유동인구와 밀집지역의 매출액에 대해 </a:t>
            </a:r>
            <a:r>
              <a:rPr kumimoji="0" lang="ko-KR" altLang="en-US" sz="14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피어슨</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상관계수를 구해보았습니다</a:t>
            </a: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en-US" sz="14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확산기</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이후 </a:t>
            </a:r>
            <a:r>
              <a:rPr lang="ko-KR" altLang="en-US" sz="1400" b="1" dirty="0" err="1">
                <a:solidFill>
                  <a:srgbClr val="000000"/>
                </a:solidFill>
                <a:latin typeface="맑은 고딕" panose="020B0503020000020004" pitchFamily="50" charset="-127"/>
                <a:ea typeface="맑은 고딕" panose="020B0503020000020004" pitchFamily="50" charset="-127"/>
              </a:rPr>
              <a:t>피어슨</a:t>
            </a:r>
            <a:r>
              <a:rPr lang="ko-KR" altLang="en-US" sz="1400" b="1" dirty="0">
                <a:solidFill>
                  <a:srgbClr val="000000"/>
                </a:solidFill>
                <a:latin typeface="맑은 고딕" panose="020B0503020000020004" pitchFamily="50" charset="-127"/>
                <a:ea typeface="맑은 고딕" panose="020B0503020000020004" pitchFamily="50" charset="-127"/>
              </a:rPr>
              <a:t> 상관계수가 </a:t>
            </a:r>
            <a:r>
              <a:rPr lang="en-US" altLang="ko-KR" sz="1400" b="1" dirty="0">
                <a:solidFill>
                  <a:srgbClr val="000000"/>
                </a:solidFill>
                <a:latin typeface="맑은 고딕" panose="020B0503020000020004" pitchFamily="50" charset="-127"/>
                <a:ea typeface="맑은 고딕" panose="020B0503020000020004" pitchFamily="50" charset="-127"/>
              </a:rPr>
              <a:t>0.3</a:t>
            </a:r>
            <a:r>
              <a:rPr lang="ko-KR" altLang="en-US" sz="1400" b="1" dirty="0">
                <a:solidFill>
                  <a:srgbClr val="000000"/>
                </a:solidFill>
                <a:latin typeface="맑은 고딕" panose="020B0503020000020004" pitchFamily="50" charset="-127"/>
                <a:ea typeface="맑은 고딕" panose="020B0503020000020004" pitchFamily="50" charset="-127"/>
              </a:rPr>
              <a:t>이하로 바뀌며 선형성을 상실합니다</a:t>
            </a:r>
            <a:r>
              <a:rPr lang="en-US" altLang="ko-KR" sz="1400" b="1" dirty="0">
                <a:solidFill>
                  <a:srgbClr val="000000"/>
                </a:solidFill>
                <a:latin typeface="맑은 고딕" panose="020B0503020000020004" pitchFamily="50" charset="-127"/>
                <a:ea typeface="맑은 고딕" panose="020B0503020000020004" pitchFamily="50" charset="-127"/>
              </a:rPr>
              <a:t>.</a:t>
            </a:r>
          </a:p>
          <a:p>
            <a:pPr marL="0" marR="0" lvl="0" indent="0" algn="l" defTabSz="914400" rtl="0" eaLnBrk="0" fontAlgn="base" latinLnBrk="0" hangingPunct="0">
              <a:lnSpc>
                <a:spcPct val="100000"/>
              </a:lnSpc>
              <a:spcBef>
                <a:spcPct val="0"/>
              </a:spcBef>
              <a:spcAft>
                <a:spcPct val="0"/>
              </a:spcAft>
              <a:buClrTx/>
              <a:buSzTx/>
              <a:buFontTx/>
              <a:buChar char="•"/>
              <a:tabLst/>
            </a:pPr>
            <a:r>
              <a:rPr lang="ko-KR" altLang="en-US" sz="1400" b="1" dirty="0">
                <a:solidFill>
                  <a:srgbClr val="000000"/>
                </a:solidFill>
                <a:latin typeface="맑은 고딕" panose="020B0503020000020004" pitchFamily="50" charset="-127"/>
                <a:ea typeface="맑은 고딕" panose="020B0503020000020004" pitchFamily="50" charset="-127"/>
              </a:rPr>
              <a:t> 두 변수는 서로 관계가 없다는 점을 파악할 수 있습니다</a:t>
            </a:r>
            <a:r>
              <a:rPr lang="en-US" altLang="ko-KR" sz="1400" b="1" dirty="0">
                <a:solidFill>
                  <a:srgbClr val="000000"/>
                </a:solidFill>
                <a:latin typeface="맑은 고딕" panose="020B0503020000020004" pitchFamily="50" charset="-127"/>
                <a:ea typeface="맑은 고딕" panose="020B0503020000020004" pitchFamily="50" charset="-127"/>
              </a:rPr>
              <a:t>.</a:t>
            </a:r>
          </a:p>
        </p:txBody>
      </p:sp>
      <p:pic>
        <p:nvPicPr>
          <p:cNvPr id="3" name="그림 2" descr="스크린샷이(가) 표시된 사진&#10;&#10;자동 생성된 설명">
            <a:extLst>
              <a:ext uri="{FF2B5EF4-FFF2-40B4-BE49-F238E27FC236}">
                <a16:creationId xmlns:a16="http://schemas.microsoft.com/office/drawing/2014/main" id="{BCD743A3-086B-4D46-8E73-FBC09C07F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 y="1901783"/>
            <a:ext cx="9141608" cy="3162971"/>
          </a:xfrm>
          <a:prstGeom prst="rect">
            <a:avLst/>
          </a:prstGeom>
        </p:spPr>
      </p:pic>
      <p:pic>
        <p:nvPicPr>
          <p:cNvPr id="2" name="Picture 2" descr="bulb Icon 1054968">
            <a:extLst>
              <a:ext uri="{FF2B5EF4-FFF2-40B4-BE49-F238E27FC236}">
                <a16:creationId xmlns:a16="http://schemas.microsoft.com/office/drawing/2014/main" id="{AA92B601-6F82-448A-9044-1384C6661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3" y="4999631"/>
            <a:ext cx="1303020" cy="130302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3CF9BA7-2E5E-4433-A933-44B37609BD8D}"/>
              </a:ext>
            </a:extLst>
          </p:cNvPr>
          <p:cNvSpPr txBox="1"/>
          <p:nvPr/>
        </p:nvSpPr>
        <p:spPr>
          <a:xfrm>
            <a:off x="6658932" y="2302720"/>
            <a:ext cx="2324201" cy="230832"/>
          </a:xfrm>
          <a:prstGeom prst="rect">
            <a:avLst/>
          </a:prstGeom>
          <a:noFill/>
        </p:spPr>
        <p:txBody>
          <a:bodyPr wrap="square" rtlCol="0">
            <a:spAutoFit/>
          </a:bodyPr>
          <a:lstStyle/>
          <a:p>
            <a:pPr algn="l">
              <a:buFont typeface="Arial" panose="020B0604020202020204" pitchFamily="34" charset="0"/>
              <a:buChar char="•"/>
            </a:pPr>
            <a:r>
              <a:rPr lang="ko-KR" altLang="en-US" sz="900" dirty="0" err="1">
                <a:solidFill>
                  <a:srgbClr val="000000"/>
                </a:solidFill>
                <a:latin typeface="Malgun Gothic" panose="020B0503020000020004" pitchFamily="50" charset="-127"/>
                <a:ea typeface="Malgun Gothic" panose="020B0503020000020004" pitchFamily="50" charset="-127"/>
              </a:rPr>
              <a:t>푸른별</a:t>
            </a:r>
            <a:r>
              <a:rPr lang="en-US" altLang="ko-KR" sz="900" dirty="0">
                <a:solidFill>
                  <a:srgbClr val="000000"/>
                </a:solidFill>
                <a:latin typeface="Malgun Gothic" panose="020B0503020000020004" pitchFamily="50" charset="-127"/>
                <a:ea typeface="Malgun Gothic" panose="020B0503020000020004" pitchFamily="50" charset="-127"/>
              </a:rPr>
              <a:t>/</a:t>
            </a:r>
            <a:r>
              <a:rPr lang="ko-KR" altLang="en-US" sz="900" dirty="0" err="1">
                <a:solidFill>
                  <a:srgbClr val="000000"/>
                </a:solidFill>
                <a:latin typeface="Malgun Gothic" panose="020B0503020000020004" pitchFamily="50" charset="-127"/>
                <a:ea typeface="Malgun Gothic" panose="020B0503020000020004" pitchFamily="50" charset="-127"/>
              </a:rPr>
              <a:t>붉은별</a:t>
            </a:r>
            <a:r>
              <a:rPr lang="ko-KR" altLang="en-US" sz="900" dirty="0">
                <a:solidFill>
                  <a:srgbClr val="000000"/>
                </a:solidFill>
                <a:latin typeface="Malgun Gothic" panose="020B0503020000020004" pitchFamily="50" charset="-127"/>
                <a:ea typeface="Malgun Gothic" panose="020B0503020000020004" pitchFamily="50" charset="-127"/>
              </a:rPr>
              <a:t> </a:t>
            </a:r>
            <a:r>
              <a:rPr lang="en-US" altLang="ko-KR" sz="900" dirty="0">
                <a:solidFill>
                  <a:srgbClr val="000000"/>
                </a:solidFill>
                <a:latin typeface="Malgun Gothic" panose="020B0503020000020004" pitchFamily="50" charset="-127"/>
                <a:ea typeface="Malgun Gothic" panose="020B0503020000020004" pitchFamily="50" charset="-127"/>
              </a:rPr>
              <a:t>: 1~2</a:t>
            </a:r>
            <a:r>
              <a:rPr lang="ko-KR" altLang="en-US" sz="900" dirty="0">
                <a:solidFill>
                  <a:srgbClr val="000000"/>
                </a:solidFill>
                <a:latin typeface="Malgun Gothic" panose="020B0503020000020004" pitchFamily="50" charset="-127"/>
                <a:ea typeface="Malgun Gothic" panose="020B0503020000020004" pitchFamily="50" charset="-127"/>
              </a:rPr>
              <a:t>월</a:t>
            </a:r>
            <a:r>
              <a:rPr lang="en-US" altLang="ko-KR" sz="900" dirty="0">
                <a:solidFill>
                  <a:srgbClr val="000000"/>
                </a:solidFill>
                <a:latin typeface="Malgun Gothic" panose="020B0503020000020004" pitchFamily="50" charset="-127"/>
                <a:ea typeface="Malgun Gothic" panose="020B0503020000020004" pitchFamily="50" charset="-127"/>
              </a:rPr>
              <a:t>/3~6</a:t>
            </a:r>
            <a:r>
              <a:rPr lang="ko-KR" altLang="en-US" sz="900" dirty="0">
                <a:solidFill>
                  <a:srgbClr val="000000"/>
                </a:solidFill>
                <a:latin typeface="Malgun Gothic" panose="020B0503020000020004" pitchFamily="50" charset="-127"/>
                <a:ea typeface="Malgun Gothic" panose="020B0503020000020004" pitchFamily="50" charset="-127"/>
              </a:rPr>
              <a:t>월</a:t>
            </a:r>
          </a:p>
        </p:txBody>
      </p:sp>
      <p:grpSp>
        <p:nvGrpSpPr>
          <p:cNvPr id="17" name="그룹 16">
            <a:extLst>
              <a:ext uri="{FF2B5EF4-FFF2-40B4-BE49-F238E27FC236}">
                <a16:creationId xmlns:a16="http://schemas.microsoft.com/office/drawing/2014/main" id="{DED1F14E-0F90-4806-9E1C-AB1EA254D0FE}"/>
              </a:ext>
            </a:extLst>
          </p:cNvPr>
          <p:cNvGrpSpPr/>
          <p:nvPr/>
        </p:nvGrpSpPr>
        <p:grpSpPr>
          <a:xfrm>
            <a:off x="171401" y="639302"/>
            <a:ext cx="800197" cy="800196"/>
            <a:chOff x="332317" y="1674091"/>
            <a:chExt cx="2666551" cy="2666548"/>
          </a:xfrm>
          <a:solidFill>
            <a:schemeClr val="bg1">
              <a:lumMod val="95000"/>
            </a:schemeClr>
          </a:solidFill>
        </p:grpSpPr>
        <p:sp>
          <p:nvSpPr>
            <p:cNvPr id="18" name="직사각형 17">
              <a:extLst>
                <a:ext uri="{FF2B5EF4-FFF2-40B4-BE49-F238E27FC236}">
                  <a16:creationId xmlns:a16="http://schemas.microsoft.com/office/drawing/2014/main" id="{7F75851E-F2B3-4AB0-B77B-D828E9F82FE0}"/>
                </a:ext>
              </a:extLst>
            </p:cNvPr>
            <p:cNvSpPr/>
            <p:nvPr/>
          </p:nvSpPr>
          <p:spPr>
            <a:xfrm>
              <a:off x="139893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2" name="직사각형 21">
              <a:extLst>
                <a:ext uri="{FF2B5EF4-FFF2-40B4-BE49-F238E27FC236}">
                  <a16:creationId xmlns:a16="http://schemas.microsoft.com/office/drawing/2014/main" id="{EA1359CD-6906-4EBD-8CA2-C3837271F86A}"/>
                </a:ext>
              </a:extLst>
            </p:cNvPr>
            <p:cNvSpPr/>
            <p:nvPr/>
          </p:nvSpPr>
          <p:spPr>
            <a:xfrm>
              <a:off x="193224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3" name="직사각형 22">
              <a:extLst>
                <a:ext uri="{FF2B5EF4-FFF2-40B4-BE49-F238E27FC236}">
                  <a16:creationId xmlns:a16="http://schemas.microsoft.com/office/drawing/2014/main" id="{161CE777-96D2-49FE-8CDE-6B49A162ED17}"/>
                </a:ext>
              </a:extLst>
            </p:cNvPr>
            <p:cNvSpPr/>
            <p:nvPr/>
          </p:nvSpPr>
          <p:spPr>
            <a:xfrm>
              <a:off x="246555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4" name="직사각형 23">
              <a:extLst>
                <a:ext uri="{FF2B5EF4-FFF2-40B4-BE49-F238E27FC236}">
                  <a16:creationId xmlns:a16="http://schemas.microsoft.com/office/drawing/2014/main" id="{7DF73D24-BAF5-4CA5-9648-109E3F59DCA3}"/>
                </a:ext>
              </a:extLst>
            </p:cNvPr>
            <p:cNvSpPr/>
            <p:nvPr/>
          </p:nvSpPr>
          <p:spPr>
            <a:xfrm>
              <a:off x="33231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339937DA-2181-490E-A559-26ACEBE113EE}"/>
                </a:ext>
              </a:extLst>
            </p:cNvPr>
            <p:cNvSpPr/>
            <p:nvPr/>
          </p:nvSpPr>
          <p:spPr>
            <a:xfrm>
              <a:off x="86562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6" name="직사각형 25">
              <a:extLst>
                <a:ext uri="{FF2B5EF4-FFF2-40B4-BE49-F238E27FC236}">
                  <a16:creationId xmlns:a16="http://schemas.microsoft.com/office/drawing/2014/main" id="{AB7F6A8B-15FE-4FB3-A6EF-F0DCE53416E0}"/>
                </a:ext>
              </a:extLst>
            </p:cNvPr>
            <p:cNvSpPr/>
            <p:nvPr/>
          </p:nvSpPr>
          <p:spPr>
            <a:xfrm>
              <a:off x="1398937" y="220740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직사각형 26">
              <a:extLst>
                <a:ext uri="{FF2B5EF4-FFF2-40B4-BE49-F238E27FC236}">
                  <a16:creationId xmlns:a16="http://schemas.microsoft.com/office/drawing/2014/main" id="{B136A7F3-41B8-4334-80B9-34F64822712C}"/>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8" name="직사각형 27">
              <a:extLst>
                <a:ext uri="{FF2B5EF4-FFF2-40B4-BE49-F238E27FC236}">
                  <a16:creationId xmlns:a16="http://schemas.microsoft.com/office/drawing/2014/main" id="{868861D0-C6EC-4D15-A23B-F65ADF826A33}"/>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FAFE8828-5F4B-4B08-ACCB-BA6EA5B1CF50}"/>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14" name="제목 1">
            <a:extLst>
              <a:ext uri="{FF2B5EF4-FFF2-40B4-BE49-F238E27FC236}">
                <a16:creationId xmlns:a16="http://schemas.microsoft.com/office/drawing/2014/main" id="{7B9C21B2-FD76-4DC4-9B4C-94881B215B60}"/>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solidFill>
                  <a:schemeClr val="accent4"/>
                </a:solidFill>
              </a:rPr>
              <a:t>- </a:t>
            </a:r>
            <a:r>
              <a:rPr lang="ko-KR" altLang="en-US" sz="2000" b="1" dirty="0"/>
              <a:t>카드매출데이터에서 밀집지역과 관련된 품목들을 선택한 후 유동인구와  비교해보면 어떨까</a:t>
            </a:r>
            <a:r>
              <a:rPr lang="en-US" altLang="ko-KR" sz="2000" b="1" dirty="0"/>
              <a:t>?</a:t>
            </a:r>
            <a:endParaRPr lang="ko-KR" altLang="en-US" sz="1400" b="1" dirty="0"/>
          </a:p>
        </p:txBody>
      </p:sp>
      <p:sp>
        <p:nvSpPr>
          <p:cNvPr id="34" name="TextBox 33">
            <a:extLst>
              <a:ext uri="{FF2B5EF4-FFF2-40B4-BE49-F238E27FC236}">
                <a16:creationId xmlns:a16="http://schemas.microsoft.com/office/drawing/2014/main" id="{7296A1D4-1EFC-4D65-B9DB-AB94B42FA2AD}"/>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20" name="TextBox 19">
            <a:extLst>
              <a:ext uri="{FF2B5EF4-FFF2-40B4-BE49-F238E27FC236}">
                <a16:creationId xmlns:a16="http://schemas.microsoft.com/office/drawing/2014/main" id="{C98CCA5B-DB76-4C07-8745-7462A13A39C0}"/>
              </a:ext>
            </a:extLst>
          </p:cNvPr>
          <p:cNvSpPr txBox="1"/>
          <p:nvPr/>
        </p:nvSpPr>
        <p:spPr>
          <a:xfrm>
            <a:off x="8098309" y="1178922"/>
            <a:ext cx="1108421" cy="615553"/>
          </a:xfrm>
          <a:prstGeom prst="rect">
            <a:avLst/>
          </a:prstGeom>
          <a:noFill/>
        </p:spPr>
        <p:txBody>
          <a:bodyPr wrap="square" rtlCol="0">
            <a:spAutoFit/>
          </a:bodyPr>
          <a:lstStyle/>
          <a:p>
            <a:pPr algn="r"/>
            <a:r>
              <a:rPr lang="en-US" altLang="ko-KR" sz="1700" b="1" dirty="0">
                <a:solidFill>
                  <a:schemeClr val="bg1">
                    <a:lumMod val="75000"/>
                  </a:schemeClr>
                </a:solidFill>
              </a:rPr>
              <a:t>index.csv</a:t>
            </a:r>
          </a:p>
          <a:p>
            <a:pPr algn="r"/>
            <a:r>
              <a:rPr lang="en-US" altLang="ko-KR" sz="1700" b="1" dirty="0">
                <a:solidFill>
                  <a:schemeClr val="bg1">
                    <a:lumMod val="75000"/>
                  </a:schemeClr>
                </a:solidFill>
              </a:rPr>
              <a:t>fpopl.csv</a:t>
            </a:r>
          </a:p>
        </p:txBody>
      </p:sp>
    </p:spTree>
    <p:extLst>
      <p:ext uri="{BB962C8B-B14F-4D97-AF65-F5344CB8AC3E}">
        <p14:creationId xmlns:p14="http://schemas.microsoft.com/office/powerpoint/2010/main" val="2680525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12" name="그림 11" descr="스크린샷이(가) 표시된 사진&#10;&#10;자동 생성된 설명">
            <a:extLst>
              <a:ext uri="{FF2B5EF4-FFF2-40B4-BE49-F238E27FC236}">
                <a16:creationId xmlns:a16="http://schemas.microsoft.com/office/drawing/2014/main" id="{D2A20F84-38EE-41CF-A888-C4927E91B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2631"/>
            <a:ext cx="9144000" cy="2969315"/>
          </a:xfrm>
          <a:prstGeom prst="rect">
            <a:avLst/>
          </a:prstGeom>
        </p:spPr>
      </p:pic>
      <p:pic>
        <p:nvPicPr>
          <p:cNvPr id="2" name="Picture 2" descr="bulb Icon 1054968">
            <a:extLst>
              <a:ext uri="{FF2B5EF4-FFF2-40B4-BE49-F238E27FC236}">
                <a16:creationId xmlns:a16="http://schemas.microsoft.com/office/drawing/2014/main" id="{8762B924-6E67-4938-86D3-76015B34A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3" y="4999631"/>
            <a:ext cx="1303020" cy="13030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64A6DC-0013-449E-B024-BF42336DF600}"/>
              </a:ext>
            </a:extLst>
          </p:cNvPr>
          <p:cNvSpPr txBox="1"/>
          <p:nvPr/>
        </p:nvSpPr>
        <p:spPr>
          <a:xfrm>
            <a:off x="1346033" y="5258602"/>
            <a:ext cx="7891272"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유동인구와 음식점매출액의 상관계수는 </a:t>
            </a:r>
            <a:r>
              <a:rPr kumimoji="0" lang="ko-KR" altLang="en-US" sz="14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확산기</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전후와 상관없이 높은 상관계수를 확인</a:t>
            </a: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강한 양의 선형관계를 띄고 있습니다</a:t>
            </a:r>
            <a:r>
              <a:rPr lang="en-US" altLang="ko-KR" sz="1400" b="1" dirty="0">
                <a:solidFill>
                  <a:srgbClr val="000000"/>
                </a:solidFill>
                <a:latin typeface="맑은 고딕" panose="020B0503020000020004" pitchFamily="50" charset="-127"/>
                <a:ea typeface="맑은 고딕" panose="020B0503020000020004" pitchFamily="50" charset="-127"/>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ko-KR" sz="1400" b="1" dirty="0">
              <a:solidFill>
                <a:srgbClr val="000000"/>
              </a:solidFill>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밀집지역의 경우와는 </a:t>
            </a:r>
            <a:r>
              <a:rPr lang="ko-KR" altLang="en-US" sz="1400" b="1" dirty="0">
                <a:solidFill>
                  <a:srgbClr val="000000"/>
                </a:solidFill>
                <a:latin typeface="맑은 고딕" panose="020B0503020000020004" pitchFamily="50" charset="-127"/>
                <a:ea typeface="맑은 고딕" panose="020B0503020000020004" pitchFamily="50" charset="-127"/>
              </a:rPr>
              <a:t>큰 차이를 보입니다</a:t>
            </a:r>
            <a:r>
              <a:rPr lang="en-US" altLang="ko-KR" sz="1400" b="1" dirty="0">
                <a:solidFill>
                  <a:srgbClr val="000000"/>
                </a:solidFill>
                <a:latin typeface="맑은 고딕" panose="020B0503020000020004" pitchFamily="50" charset="-127"/>
                <a:ea typeface="맑은 고딕" panose="020B0503020000020004" pitchFamily="50" charset="-127"/>
              </a:rPr>
              <a:t>.</a:t>
            </a:r>
            <a:endPar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p:txBody>
      </p:sp>
      <p:sp>
        <p:nvSpPr>
          <p:cNvPr id="9" name="제목 1">
            <a:extLst>
              <a:ext uri="{FF2B5EF4-FFF2-40B4-BE49-F238E27FC236}">
                <a16:creationId xmlns:a16="http://schemas.microsoft.com/office/drawing/2014/main" id="{58365DE7-0D5F-44A7-A6EB-5A1FDCA88FD3}"/>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solidFill>
                  <a:schemeClr val="accent4"/>
                </a:solidFill>
              </a:rPr>
              <a:t>- </a:t>
            </a:r>
            <a:r>
              <a:rPr lang="ko-KR" altLang="en-US" sz="2000" b="1" dirty="0"/>
              <a:t>카드매출데이터에서 음식점과 관련된 품목들을 선택한 후 유동인구와  비교해보면 어떨까</a:t>
            </a:r>
            <a:r>
              <a:rPr lang="en-US" altLang="ko-KR" sz="2000" b="1" dirty="0"/>
              <a:t>?</a:t>
            </a:r>
            <a:endParaRPr lang="ko-KR" altLang="en-US" sz="2000" b="1" dirty="0"/>
          </a:p>
        </p:txBody>
      </p:sp>
      <p:sp>
        <p:nvSpPr>
          <p:cNvPr id="19" name="TextBox 18">
            <a:extLst>
              <a:ext uri="{FF2B5EF4-FFF2-40B4-BE49-F238E27FC236}">
                <a16:creationId xmlns:a16="http://schemas.microsoft.com/office/drawing/2014/main" id="{43CF9BA7-2E5E-4433-A933-44B37609BD8D}"/>
              </a:ext>
            </a:extLst>
          </p:cNvPr>
          <p:cNvSpPr txBox="1"/>
          <p:nvPr/>
        </p:nvSpPr>
        <p:spPr>
          <a:xfrm>
            <a:off x="6792906" y="2294534"/>
            <a:ext cx="2010934" cy="215444"/>
          </a:xfrm>
          <a:prstGeom prst="rect">
            <a:avLst/>
          </a:prstGeom>
          <a:noFill/>
        </p:spPr>
        <p:txBody>
          <a:bodyPr wrap="square" rtlCol="0">
            <a:spAutoFit/>
          </a:bodyPr>
          <a:lstStyle/>
          <a:p>
            <a:pPr algn="l">
              <a:buFont typeface="Arial" panose="020B0604020202020204" pitchFamily="34" charset="0"/>
              <a:buChar char="•"/>
            </a:pPr>
            <a:r>
              <a:rPr lang="ko-KR" altLang="en-US" sz="800" dirty="0" err="1">
                <a:solidFill>
                  <a:srgbClr val="000000"/>
                </a:solidFill>
                <a:latin typeface="Malgun Gothic" panose="020B0503020000020004" pitchFamily="50" charset="-127"/>
                <a:ea typeface="Malgun Gothic" panose="020B0503020000020004" pitchFamily="50" charset="-127"/>
              </a:rPr>
              <a:t>푸른별</a:t>
            </a:r>
            <a:r>
              <a:rPr lang="en-US" altLang="ko-KR" sz="800" dirty="0">
                <a:solidFill>
                  <a:srgbClr val="000000"/>
                </a:solidFill>
                <a:latin typeface="Malgun Gothic" panose="020B0503020000020004" pitchFamily="50" charset="-127"/>
                <a:ea typeface="Malgun Gothic" panose="020B0503020000020004" pitchFamily="50" charset="-127"/>
              </a:rPr>
              <a:t>/</a:t>
            </a:r>
            <a:r>
              <a:rPr lang="ko-KR" altLang="en-US" sz="800" dirty="0" err="1">
                <a:solidFill>
                  <a:srgbClr val="000000"/>
                </a:solidFill>
                <a:latin typeface="Malgun Gothic" panose="020B0503020000020004" pitchFamily="50" charset="-127"/>
                <a:ea typeface="Malgun Gothic" panose="020B0503020000020004" pitchFamily="50" charset="-127"/>
              </a:rPr>
              <a:t>붉은별</a:t>
            </a:r>
            <a:r>
              <a:rPr lang="ko-KR" altLang="en-US" sz="800" dirty="0">
                <a:solidFill>
                  <a:srgbClr val="000000"/>
                </a:solidFill>
                <a:latin typeface="Malgun Gothic" panose="020B0503020000020004" pitchFamily="50" charset="-127"/>
                <a:ea typeface="Malgun Gothic" panose="020B0503020000020004" pitchFamily="50" charset="-127"/>
              </a:rPr>
              <a:t> </a:t>
            </a:r>
            <a:r>
              <a:rPr lang="en-US" altLang="ko-KR" sz="800" dirty="0">
                <a:solidFill>
                  <a:srgbClr val="000000"/>
                </a:solidFill>
                <a:latin typeface="Malgun Gothic" panose="020B0503020000020004" pitchFamily="50" charset="-127"/>
                <a:ea typeface="Malgun Gothic" panose="020B0503020000020004" pitchFamily="50" charset="-127"/>
              </a:rPr>
              <a:t>: 1~2</a:t>
            </a:r>
            <a:r>
              <a:rPr lang="ko-KR" altLang="en-US" sz="800" dirty="0">
                <a:solidFill>
                  <a:srgbClr val="000000"/>
                </a:solidFill>
                <a:latin typeface="Malgun Gothic" panose="020B0503020000020004" pitchFamily="50" charset="-127"/>
                <a:ea typeface="Malgun Gothic" panose="020B0503020000020004" pitchFamily="50" charset="-127"/>
              </a:rPr>
              <a:t>월</a:t>
            </a:r>
            <a:r>
              <a:rPr lang="en-US" altLang="ko-KR" sz="800" dirty="0">
                <a:solidFill>
                  <a:srgbClr val="000000"/>
                </a:solidFill>
                <a:latin typeface="Malgun Gothic" panose="020B0503020000020004" pitchFamily="50" charset="-127"/>
                <a:ea typeface="Malgun Gothic" panose="020B0503020000020004" pitchFamily="50" charset="-127"/>
              </a:rPr>
              <a:t>/3~6</a:t>
            </a:r>
            <a:r>
              <a:rPr lang="ko-KR" altLang="en-US" sz="800" dirty="0">
                <a:solidFill>
                  <a:srgbClr val="000000"/>
                </a:solidFill>
                <a:latin typeface="Malgun Gothic" panose="020B0503020000020004" pitchFamily="50" charset="-127"/>
                <a:ea typeface="Malgun Gothic" panose="020B0503020000020004" pitchFamily="50" charset="-127"/>
              </a:rPr>
              <a:t>월</a:t>
            </a:r>
            <a:endParaRPr lang="en-US" altLang="ko-KR" sz="800" dirty="0">
              <a:solidFill>
                <a:srgbClr val="000000"/>
              </a:solidFill>
              <a:latin typeface="Malgun Gothic" panose="020B0503020000020004" pitchFamily="50" charset="-127"/>
              <a:ea typeface="Malgun Gothic" panose="020B0503020000020004" pitchFamily="50" charset="-127"/>
            </a:endParaRPr>
          </a:p>
        </p:txBody>
      </p:sp>
      <p:grpSp>
        <p:nvGrpSpPr>
          <p:cNvPr id="23" name="그룹 22">
            <a:extLst>
              <a:ext uri="{FF2B5EF4-FFF2-40B4-BE49-F238E27FC236}">
                <a16:creationId xmlns:a16="http://schemas.microsoft.com/office/drawing/2014/main" id="{73D6E171-DE62-4092-8ABB-7F8D9A9690DE}"/>
              </a:ext>
            </a:extLst>
          </p:cNvPr>
          <p:cNvGrpSpPr/>
          <p:nvPr/>
        </p:nvGrpSpPr>
        <p:grpSpPr>
          <a:xfrm>
            <a:off x="171401" y="639302"/>
            <a:ext cx="800197" cy="800196"/>
            <a:chOff x="332317" y="1674091"/>
            <a:chExt cx="2666551" cy="2666548"/>
          </a:xfrm>
          <a:solidFill>
            <a:schemeClr val="bg1">
              <a:lumMod val="95000"/>
            </a:schemeClr>
          </a:solidFill>
        </p:grpSpPr>
        <p:sp>
          <p:nvSpPr>
            <p:cNvPr id="24" name="직사각형 23">
              <a:extLst>
                <a:ext uri="{FF2B5EF4-FFF2-40B4-BE49-F238E27FC236}">
                  <a16:creationId xmlns:a16="http://schemas.microsoft.com/office/drawing/2014/main" id="{988BA2B2-CC6A-4242-84C7-47D4735362FB}"/>
                </a:ext>
              </a:extLst>
            </p:cNvPr>
            <p:cNvSpPr/>
            <p:nvPr/>
          </p:nvSpPr>
          <p:spPr>
            <a:xfrm>
              <a:off x="139893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5E89F21B-CBF5-48B5-9BD1-EBF245F11AB3}"/>
                </a:ext>
              </a:extLst>
            </p:cNvPr>
            <p:cNvSpPr/>
            <p:nvPr/>
          </p:nvSpPr>
          <p:spPr>
            <a:xfrm>
              <a:off x="193224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6" name="직사각형 25">
              <a:extLst>
                <a:ext uri="{FF2B5EF4-FFF2-40B4-BE49-F238E27FC236}">
                  <a16:creationId xmlns:a16="http://schemas.microsoft.com/office/drawing/2014/main" id="{854E73D5-07F8-42AC-AA57-2E6F256CE0CA}"/>
                </a:ext>
              </a:extLst>
            </p:cNvPr>
            <p:cNvSpPr/>
            <p:nvPr/>
          </p:nvSpPr>
          <p:spPr>
            <a:xfrm>
              <a:off x="246555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직사각형 26">
              <a:extLst>
                <a:ext uri="{FF2B5EF4-FFF2-40B4-BE49-F238E27FC236}">
                  <a16:creationId xmlns:a16="http://schemas.microsoft.com/office/drawing/2014/main" id="{1C34D2D9-B71C-4A13-960C-680ACA14B2C1}"/>
                </a:ext>
              </a:extLst>
            </p:cNvPr>
            <p:cNvSpPr/>
            <p:nvPr/>
          </p:nvSpPr>
          <p:spPr>
            <a:xfrm>
              <a:off x="33231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8" name="직사각형 27">
              <a:extLst>
                <a:ext uri="{FF2B5EF4-FFF2-40B4-BE49-F238E27FC236}">
                  <a16:creationId xmlns:a16="http://schemas.microsoft.com/office/drawing/2014/main" id="{34A6D720-EE6E-40F4-9C15-60857E827C41}"/>
                </a:ext>
              </a:extLst>
            </p:cNvPr>
            <p:cNvSpPr/>
            <p:nvPr/>
          </p:nvSpPr>
          <p:spPr>
            <a:xfrm>
              <a:off x="86562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8ED3A443-F51A-4AF9-A311-72BBC627E876}"/>
                </a:ext>
              </a:extLst>
            </p:cNvPr>
            <p:cNvSpPr/>
            <p:nvPr/>
          </p:nvSpPr>
          <p:spPr>
            <a:xfrm>
              <a:off x="1398937" y="220740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0" name="직사각형 29">
              <a:extLst>
                <a:ext uri="{FF2B5EF4-FFF2-40B4-BE49-F238E27FC236}">
                  <a16:creationId xmlns:a16="http://schemas.microsoft.com/office/drawing/2014/main" id="{EFCE9EF3-AA3C-4685-B1F2-82844A7DB2EC}"/>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1" name="직사각형 30">
              <a:extLst>
                <a:ext uri="{FF2B5EF4-FFF2-40B4-BE49-F238E27FC236}">
                  <a16:creationId xmlns:a16="http://schemas.microsoft.com/office/drawing/2014/main" id="{713D3764-1F04-4EA1-9522-887EF33C9BFC}"/>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2" name="직사각형 31">
              <a:extLst>
                <a:ext uri="{FF2B5EF4-FFF2-40B4-BE49-F238E27FC236}">
                  <a16:creationId xmlns:a16="http://schemas.microsoft.com/office/drawing/2014/main" id="{453E736A-FC3B-4AC6-8BD8-CDED33788756}"/>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16" name="TextBox 15">
            <a:extLst>
              <a:ext uri="{FF2B5EF4-FFF2-40B4-BE49-F238E27FC236}">
                <a16:creationId xmlns:a16="http://schemas.microsoft.com/office/drawing/2014/main" id="{AF367651-9115-4E62-BFCC-3F082AEF52A5}"/>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21" name="TextBox 20">
            <a:extLst>
              <a:ext uri="{FF2B5EF4-FFF2-40B4-BE49-F238E27FC236}">
                <a16:creationId xmlns:a16="http://schemas.microsoft.com/office/drawing/2014/main" id="{915C526F-B14C-4451-9EE9-8095E52F4BBE}"/>
              </a:ext>
            </a:extLst>
          </p:cNvPr>
          <p:cNvSpPr txBox="1"/>
          <p:nvPr/>
        </p:nvSpPr>
        <p:spPr>
          <a:xfrm>
            <a:off x="8098309" y="1187136"/>
            <a:ext cx="1108421" cy="615553"/>
          </a:xfrm>
          <a:prstGeom prst="rect">
            <a:avLst/>
          </a:prstGeom>
          <a:noFill/>
        </p:spPr>
        <p:txBody>
          <a:bodyPr wrap="square" rtlCol="0">
            <a:spAutoFit/>
          </a:bodyPr>
          <a:lstStyle/>
          <a:p>
            <a:pPr algn="r"/>
            <a:r>
              <a:rPr lang="en-US" altLang="ko-KR" sz="1700" b="1" dirty="0">
                <a:solidFill>
                  <a:schemeClr val="bg1">
                    <a:lumMod val="75000"/>
                  </a:schemeClr>
                </a:solidFill>
              </a:rPr>
              <a:t>index.csv</a:t>
            </a:r>
          </a:p>
          <a:p>
            <a:pPr algn="r"/>
            <a:r>
              <a:rPr lang="en-US" altLang="ko-KR" sz="1700" b="1" dirty="0">
                <a:solidFill>
                  <a:schemeClr val="bg1">
                    <a:lumMod val="75000"/>
                  </a:schemeClr>
                </a:solidFill>
              </a:rPr>
              <a:t>fpopl.csv</a:t>
            </a:r>
          </a:p>
        </p:txBody>
      </p:sp>
    </p:spTree>
    <p:extLst>
      <p:ext uri="{BB962C8B-B14F-4D97-AF65-F5344CB8AC3E}">
        <p14:creationId xmlns:p14="http://schemas.microsoft.com/office/powerpoint/2010/main" val="383948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369EAC0B-1C76-41FF-BFBC-92CAA0A0B5DC}"/>
              </a:ext>
            </a:extLst>
          </p:cNvPr>
          <p:cNvSpPr txBox="1"/>
          <p:nvPr/>
        </p:nvSpPr>
        <p:spPr>
          <a:xfrm>
            <a:off x="1299380" y="5242297"/>
            <a:ext cx="7891272" cy="1600438"/>
          </a:xfrm>
          <a:prstGeom prst="rect">
            <a:avLst/>
          </a:prstGeom>
          <a:noFill/>
        </p:spPr>
        <p:txBody>
          <a:bodyPr wrap="square">
            <a:spAutoFit/>
          </a:bodyPr>
          <a:lstStyle/>
          <a:p>
            <a:pPr eaLnBrk="0" fontAlgn="base" hangingPunct="0">
              <a:spcBef>
                <a:spcPct val="0"/>
              </a:spcBef>
              <a:spcAft>
                <a:spcPct val="0"/>
              </a:spcAft>
              <a:buFontTx/>
              <a:buChar char="•"/>
            </a:pP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또한 관광여행 매출액이 급감한 점으로 미루어 보아 </a:t>
            </a: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이를 통해 사람들이 관광지를 방문하지 않</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음을</a:t>
            </a: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유추가능</a:t>
            </a:r>
            <a:endPar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eaLnBrk="0" fontAlgn="base" hangingPunct="0">
              <a:spcBef>
                <a:spcPct val="0"/>
              </a:spcBef>
              <a:spcAft>
                <a:spcPct val="0"/>
              </a:spcAft>
              <a:buFontTx/>
              <a:buChar char="•"/>
            </a:pPr>
            <a:r>
              <a:rPr lang="ko-KR" altLang="en-US" sz="1400" b="1" dirty="0">
                <a:solidFill>
                  <a:srgbClr val="000000"/>
                </a:solidFill>
                <a:latin typeface="맑은 고딕" panose="020B0503020000020004" pitchFamily="50" charset="-127"/>
                <a:ea typeface="맑은 고딕" panose="020B0503020000020004" pitchFamily="50" charset="-127"/>
              </a:rPr>
              <a:t>이를 토대로 밀집지역의 매출액은 전체적으로 급감하였고 관광여행 또한 급감하였다는 것을 알 수 있음</a:t>
            </a:r>
            <a:r>
              <a:rPr lang="en-US" altLang="ko-KR" sz="1400" b="1" dirty="0">
                <a:solidFill>
                  <a:srgbClr val="000000"/>
                </a:solidFill>
                <a:latin typeface="맑은 고딕" panose="020B0503020000020004" pitchFamily="50" charset="-127"/>
                <a:ea typeface="맑은 고딕" panose="020B0503020000020004" pitchFamily="50" charset="-127"/>
              </a:rPr>
              <a:t>.</a:t>
            </a:r>
          </a:p>
          <a:p>
            <a:pPr eaLnBrk="0" fontAlgn="base" hangingPunct="0">
              <a:spcBef>
                <a:spcPct val="0"/>
              </a:spcBef>
              <a:spcAft>
                <a:spcPct val="0"/>
              </a:spcAft>
              <a:buFontTx/>
              <a:buChar char="•"/>
            </a:pP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대중교통</a:t>
            </a:r>
            <a:r>
              <a:rPr lang="en-US" altLang="ko-KR" sz="1400" b="1" dirty="0">
                <a:solidFill>
                  <a:srgbClr val="000000"/>
                </a:solidFill>
                <a:latin typeface="맑은 고딕" panose="020B0503020000020004" pitchFamily="50" charset="-127"/>
                <a:ea typeface="맑은 고딕" panose="020B0503020000020004" pitchFamily="50" charset="-127"/>
              </a:rPr>
              <a:t> </a:t>
            </a:r>
            <a:r>
              <a:rPr lang="ko-KR" altLang="en-US" sz="1400" b="1" dirty="0">
                <a:solidFill>
                  <a:srgbClr val="000000"/>
                </a:solidFill>
                <a:latin typeface="맑은 고딕" panose="020B0503020000020004" pitchFamily="50" charset="-127"/>
                <a:ea typeface="맑은 고딕" panose="020B0503020000020004" pitchFamily="50" charset="-127"/>
              </a:rPr>
              <a:t>및 </a:t>
            </a: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스포츠의류</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구매건수</a:t>
            </a:r>
            <a:r>
              <a:rPr lang="ko-KR" altLang="en-US" sz="1400" b="1" dirty="0">
                <a:solidFill>
                  <a:srgbClr val="000000"/>
                </a:solidFill>
                <a:latin typeface="맑은 고딕" panose="020B0503020000020004" pitchFamily="50" charset="-127"/>
                <a:ea typeface="맑은 고딕" panose="020B0503020000020004" pitchFamily="50" charset="-127"/>
              </a:rPr>
              <a:t>와</a:t>
            </a: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총액 </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증가한 점으로 미루어 볼 때 </a:t>
            </a:r>
            <a:r>
              <a:rPr kumimoji="0" lang="ko-KR" altLang="en-US" sz="14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비대면</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여행인</a:t>
            </a: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캠핑 수요</a:t>
            </a: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증가</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하였을 것이라고 가설 설정</a:t>
            </a:r>
            <a:endParaRPr lang="ko-KR" altLang="en-US" sz="1400" dirty="0"/>
          </a:p>
          <a:p>
            <a:pPr eaLnBrk="0" fontAlgn="base" hangingPunct="0">
              <a:spcBef>
                <a:spcPct val="0"/>
              </a:spcBef>
              <a:spcAft>
                <a:spcPct val="0"/>
              </a:spcAft>
              <a:buFontTx/>
              <a:buChar char="•"/>
            </a:pPr>
            <a:endPar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p:txBody>
      </p:sp>
      <p:sp>
        <p:nvSpPr>
          <p:cNvPr id="19" name="TextBox 18">
            <a:extLst>
              <a:ext uri="{FF2B5EF4-FFF2-40B4-BE49-F238E27FC236}">
                <a16:creationId xmlns:a16="http://schemas.microsoft.com/office/drawing/2014/main" id="{43CF9BA7-2E5E-4433-A933-44B37609BD8D}"/>
              </a:ext>
            </a:extLst>
          </p:cNvPr>
          <p:cNvSpPr txBox="1"/>
          <p:nvPr/>
        </p:nvSpPr>
        <p:spPr>
          <a:xfrm>
            <a:off x="6972199" y="1168597"/>
            <a:ext cx="2010934" cy="215444"/>
          </a:xfrm>
          <a:prstGeom prst="rect">
            <a:avLst/>
          </a:prstGeom>
          <a:noFill/>
        </p:spPr>
        <p:txBody>
          <a:bodyPr wrap="square" rtlCol="0">
            <a:spAutoFit/>
          </a:bodyPr>
          <a:lstStyle/>
          <a:p>
            <a:pPr algn="l">
              <a:buFont typeface="Arial" panose="020B0604020202020204" pitchFamily="34" charset="0"/>
              <a:buChar char="•"/>
            </a:pPr>
            <a:r>
              <a:rPr lang="en-US" altLang="ko-KR" sz="800" dirty="0">
                <a:solidFill>
                  <a:srgbClr val="000000"/>
                </a:solidFill>
                <a:latin typeface="Malgun Gothic" panose="020B0503020000020004" pitchFamily="50" charset="-127"/>
                <a:ea typeface="Malgun Gothic" panose="020B0503020000020004" pitchFamily="50" charset="-127"/>
              </a:rPr>
              <a:t>  </a:t>
            </a:r>
          </a:p>
        </p:txBody>
      </p:sp>
      <p:pic>
        <p:nvPicPr>
          <p:cNvPr id="3" name="그림 2">
            <a:extLst>
              <a:ext uri="{FF2B5EF4-FFF2-40B4-BE49-F238E27FC236}">
                <a16:creationId xmlns:a16="http://schemas.microsoft.com/office/drawing/2014/main" id="{46092C17-2789-4409-AC5A-BE827B4D2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85840"/>
            <a:ext cx="9143999" cy="3230216"/>
          </a:xfrm>
          <a:prstGeom prst="rect">
            <a:avLst/>
          </a:prstGeom>
        </p:spPr>
      </p:pic>
      <p:pic>
        <p:nvPicPr>
          <p:cNvPr id="2" name="Picture 2" descr="bulb Icon 1054968">
            <a:extLst>
              <a:ext uri="{FF2B5EF4-FFF2-40B4-BE49-F238E27FC236}">
                <a16:creationId xmlns:a16="http://schemas.microsoft.com/office/drawing/2014/main" id="{FBAAFF17-CF8B-4D49-AB42-140BD6DFD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3" y="4999631"/>
            <a:ext cx="1303020" cy="130302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그룹 12">
            <a:extLst>
              <a:ext uri="{FF2B5EF4-FFF2-40B4-BE49-F238E27FC236}">
                <a16:creationId xmlns:a16="http://schemas.microsoft.com/office/drawing/2014/main" id="{177D80F9-65B3-4793-ADD5-53FFB75EF856}"/>
              </a:ext>
            </a:extLst>
          </p:cNvPr>
          <p:cNvGrpSpPr/>
          <p:nvPr/>
        </p:nvGrpSpPr>
        <p:grpSpPr>
          <a:xfrm>
            <a:off x="171401" y="639302"/>
            <a:ext cx="800197" cy="800196"/>
            <a:chOff x="332317" y="1674091"/>
            <a:chExt cx="2666551" cy="2666548"/>
          </a:xfrm>
          <a:solidFill>
            <a:schemeClr val="bg1">
              <a:lumMod val="95000"/>
            </a:schemeClr>
          </a:solidFill>
        </p:grpSpPr>
        <p:sp>
          <p:nvSpPr>
            <p:cNvPr id="14" name="직사각형 13">
              <a:extLst>
                <a:ext uri="{FF2B5EF4-FFF2-40B4-BE49-F238E27FC236}">
                  <a16:creationId xmlns:a16="http://schemas.microsoft.com/office/drawing/2014/main" id="{6FC5C9FA-7D00-42A2-8D0A-A60086CF31C3}"/>
                </a:ext>
              </a:extLst>
            </p:cNvPr>
            <p:cNvSpPr/>
            <p:nvPr/>
          </p:nvSpPr>
          <p:spPr>
            <a:xfrm>
              <a:off x="139893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5" name="직사각형 14">
              <a:extLst>
                <a:ext uri="{FF2B5EF4-FFF2-40B4-BE49-F238E27FC236}">
                  <a16:creationId xmlns:a16="http://schemas.microsoft.com/office/drawing/2014/main" id="{C0C21C0B-96A9-41A9-9D99-9E51725614D9}"/>
                </a:ext>
              </a:extLst>
            </p:cNvPr>
            <p:cNvSpPr/>
            <p:nvPr/>
          </p:nvSpPr>
          <p:spPr>
            <a:xfrm>
              <a:off x="193224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6" name="직사각형 15">
              <a:extLst>
                <a:ext uri="{FF2B5EF4-FFF2-40B4-BE49-F238E27FC236}">
                  <a16:creationId xmlns:a16="http://schemas.microsoft.com/office/drawing/2014/main" id="{ECAF978A-A77E-4F88-A8F1-7E698330AA99}"/>
                </a:ext>
              </a:extLst>
            </p:cNvPr>
            <p:cNvSpPr/>
            <p:nvPr/>
          </p:nvSpPr>
          <p:spPr>
            <a:xfrm>
              <a:off x="246555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7" name="직사각형 16">
              <a:extLst>
                <a:ext uri="{FF2B5EF4-FFF2-40B4-BE49-F238E27FC236}">
                  <a16:creationId xmlns:a16="http://schemas.microsoft.com/office/drawing/2014/main" id="{B02024EF-24F6-41AD-B03D-31C985536A20}"/>
                </a:ext>
              </a:extLst>
            </p:cNvPr>
            <p:cNvSpPr/>
            <p:nvPr/>
          </p:nvSpPr>
          <p:spPr>
            <a:xfrm>
              <a:off x="33231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8" name="직사각형 17">
              <a:extLst>
                <a:ext uri="{FF2B5EF4-FFF2-40B4-BE49-F238E27FC236}">
                  <a16:creationId xmlns:a16="http://schemas.microsoft.com/office/drawing/2014/main" id="{0FA25E42-8D74-4A61-BFE9-2ADE0A67FB29}"/>
                </a:ext>
              </a:extLst>
            </p:cNvPr>
            <p:cNvSpPr/>
            <p:nvPr/>
          </p:nvSpPr>
          <p:spPr>
            <a:xfrm>
              <a:off x="86562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2" name="직사각형 21">
              <a:extLst>
                <a:ext uri="{FF2B5EF4-FFF2-40B4-BE49-F238E27FC236}">
                  <a16:creationId xmlns:a16="http://schemas.microsoft.com/office/drawing/2014/main" id="{4C2262B3-34A9-4F82-9031-7F98EA74998E}"/>
                </a:ext>
              </a:extLst>
            </p:cNvPr>
            <p:cNvSpPr/>
            <p:nvPr/>
          </p:nvSpPr>
          <p:spPr>
            <a:xfrm>
              <a:off x="1398937" y="220740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3" name="직사각형 22">
              <a:extLst>
                <a:ext uri="{FF2B5EF4-FFF2-40B4-BE49-F238E27FC236}">
                  <a16:creationId xmlns:a16="http://schemas.microsoft.com/office/drawing/2014/main" id="{07A175F9-F129-42DB-81B5-6658E554BAC9}"/>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4" name="직사각형 23">
              <a:extLst>
                <a:ext uri="{FF2B5EF4-FFF2-40B4-BE49-F238E27FC236}">
                  <a16:creationId xmlns:a16="http://schemas.microsoft.com/office/drawing/2014/main" id="{01B34CAB-49D8-4EB1-8A89-83C29165FA23}"/>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5F5C51DE-9164-48D8-B174-535511A7C7C8}"/>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9" name="TextBox 8">
            <a:extLst>
              <a:ext uri="{FF2B5EF4-FFF2-40B4-BE49-F238E27FC236}">
                <a16:creationId xmlns:a16="http://schemas.microsoft.com/office/drawing/2014/main" id="{0B064E85-7295-4D20-A13A-3A9640B0FD9F}"/>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20" name="제목 1">
            <a:extLst>
              <a:ext uri="{FF2B5EF4-FFF2-40B4-BE49-F238E27FC236}">
                <a16:creationId xmlns:a16="http://schemas.microsoft.com/office/drawing/2014/main" id="{CE76D195-5E14-445E-8D78-D44D0464EC84}"/>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solidFill>
                  <a:schemeClr val="accent4"/>
                </a:solidFill>
              </a:rPr>
              <a:t>- </a:t>
            </a:r>
            <a:r>
              <a:rPr lang="ko-KR" altLang="en-US" sz="2000" b="1" dirty="0"/>
              <a:t>관광여행 품목 매출액 추이</a:t>
            </a:r>
          </a:p>
        </p:txBody>
      </p:sp>
      <p:sp>
        <p:nvSpPr>
          <p:cNvPr id="21" name="TextBox 20">
            <a:extLst>
              <a:ext uri="{FF2B5EF4-FFF2-40B4-BE49-F238E27FC236}">
                <a16:creationId xmlns:a16="http://schemas.microsoft.com/office/drawing/2014/main" id="{3DCA0C33-DBAC-4CCE-B0D1-229061B56345}"/>
              </a:ext>
            </a:extLst>
          </p:cNvPr>
          <p:cNvSpPr txBox="1"/>
          <p:nvPr/>
        </p:nvSpPr>
        <p:spPr>
          <a:xfrm>
            <a:off x="8098309" y="1183801"/>
            <a:ext cx="1108421" cy="615553"/>
          </a:xfrm>
          <a:prstGeom prst="rect">
            <a:avLst/>
          </a:prstGeom>
          <a:noFill/>
        </p:spPr>
        <p:txBody>
          <a:bodyPr wrap="square" rtlCol="0">
            <a:spAutoFit/>
          </a:bodyPr>
          <a:lstStyle/>
          <a:p>
            <a:pPr algn="r"/>
            <a:r>
              <a:rPr lang="en-US" altLang="ko-KR" sz="1700" b="1" dirty="0">
                <a:solidFill>
                  <a:schemeClr val="bg1">
                    <a:lumMod val="75000"/>
                  </a:schemeClr>
                </a:solidFill>
              </a:rPr>
              <a:t>index.csv</a:t>
            </a:r>
          </a:p>
          <a:p>
            <a:pPr algn="r"/>
            <a:r>
              <a:rPr lang="en-US" altLang="ko-KR" sz="1700" b="1" dirty="0">
                <a:solidFill>
                  <a:schemeClr val="bg1">
                    <a:lumMod val="75000"/>
                  </a:schemeClr>
                </a:solidFill>
              </a:rPr>
              <a:t>fpopl.csv</a:t>
            </a:r>
          </a:p>
        </p:txBody>
      </p:sp>
    </p:spTree>
    <p:extLst>
      <p:ext uri="{BB962C8B-B14F-4D97-AF65-F5344CB8AC3E}">
        <p14:creationId xmlns:p14="http://schemas.microsoft.com/office/powerpoint/2010/main" val="50884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CEFA14-2988-46E7-B81D-2E3353E8F35A}"/>
              </a:ext>
            </a:extLst>
          </p:cNvPr>
          <p:cNvSpPr>
            <a:spLocks noGrp="1"/>
          </p:cNvSpPr>
          <p:nvPr>
            <p:ph type="title"/>
          </p:nvPr>
        </p:nvSpPr>
        <p:spPr>
          <a:xfrm>
            <a:off x="939929" y="539899"/>
            <a:ext cx="2361908" cy="960120"/>
          </a:xfrm>
        </p:spPr>
        <p:txBody>
          <a:bodyPr>
            <a:normAutofit/>
          </a:bodyPr>
          <a:lstStyle/>
          <a:p>
            <a:r>
              <a:rPr lang="ko-KR" altLang="en-US" sz="2000" b="1" dirty="0"/>
              <a:t>가설 설정</a:t>
            </a:r>
          </a:p>
        </p:txBody>
      </p:sp>
      <p:grpSp>
        <p:nvGrpSpPr>
          <p:cNvPr id="23" name="그룹 22">
            <a:extLst>
              <a:ext uri="{FF2B5EF4-FFF2-40B4-BE49-F238E27FC236}">
                <a16:creationId xmlns:a16="http://schemas.microsoft.com/office/drawing/2014/main" id="{E3E6D44D-6F4F-4243-AB6B-96A98AC4DFED}"/>
              </a:ext>
            </a:extLst>
          </p:cNvPr>
          <p:cNvGrpSpPr/>
          <p:nvPr/>
        </p:nvGrpSpPr>
        <p:grpSpPr>
          <a:xfrm>
            <a:off x="171401" y="639302"/>
            <a:ext cx="800197" cy="800196"/>
            <a:chOff x="332317" y="1674091"/>
            <a:chExt cx="2666551" cy="2666548"/>
          </a:xfrm>
          <a:solidFill>
            <a:schemeClr val="bg1">
              <a:lumMod val="95000"/>
            </a:schemeClr>
          </a:solidFill>
        </p:grpSpPr>
        <p:sp>
          <p:nvSpPr>
            <p:cNvPr id="24" name="직사각형 23">
              <a:extLst>
                <a:ext uri="{FF2B5EF4-FFF2-40B4-BE49-F238E27FC236}">
                  <a16:creationId xmlns:a16="http://schemas.microsoft.com/office/drawing/2014/main" id="{C3CAF3C2-8CE9-4C48-89BC-A246002C3DB3}"/>
                </a:ext>
              </a:extLst>
            </p:cNvPr>
            <p:cNvSpPr/>
            <p:nvPr/>
          </p:nvSpPr>
          <p:spPr>
            <a:xfrm>
              <a:off x="139893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B3425C4F-E2DA-4408-8471-F49150ABEF30}"/>
                </a:ext>
              </a:extLst>
            </p:cNvPr>
            <p:cNvSpPr/>
            <p:nvPr/>
          </p:nvSpPr>
          <p:spPr>
            <a:xfrm>
              <a:off x="193224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6" name="직사각형 25">
              <a:extLst>
                <a:ext uri="{FF2B5EF4-FFF2-40B4-BE49-F238E27FC236}">
                  <a16:creationId xmlns:a16="http://schemas.microsoft.com/office/drawing/2014/main" id="{63AD2EC4-7C13-4C74-A4B7-D0FC5143520E}"/>
                </a:ext>
              </a:extLst>
            </p:cNvPr>
            <p:cNvSpPr/>
            <p:nvPr/>
          </p:nvSpPr>
          <p:spPr>
            <a:xfrm>
              <a:off x="246555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직사각형 26">
              <a:extLst>
                <a:ext uri="{FF2B5EF4-FFF2-40B4-BE49-F238E27FC236}">
                  <a16:creationId xmlns:a16="http://schemas.microsoft.com/office/drawing/2014/main" id="{A6C885EB-D55D-42F6-98AF-5FC0D9B1909D}"/>
                </a:ext>
              </a:extLst>
            </p:cNvPr>
            <p:cNvSpPr/>
            <p:nvPr/>
          </p:nvSpPr>
          <p:spPr>
            <a:xfrm>
              <a:off x="33231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8" name="직사각형 27">
              <a:extLst>
                <a:ext uri="{FF2B5EF4-FFF2-40B4-BE49-F238E27FC236}">
                  <a16:creationId xmlns:a16="http://schemas.microsoft.com/office/drawing/2014/main" id="{221AC5C0-E5D9-4432-921A-125CE8CD181F}"/>
                </a:ext>
              </a:extLst>
            </p:cNvPr>
            <p:cNvSpPr/>
            <p:nvPr/>
          </p:nvSpPr>
          <p:spPr>
            <a:xfrm>
              <a:off x="86562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630F6773-12D2-47B0-9185-33FDE4496D78}"/>
                </a:ext>
              </a:extLst>
            </p:cNvPr>
            <p:cNvSpPr/>
            <p:nvPr/>
          </p:nvSpPr>
          <p:spPr>
            <a:xfrm>
              <a:off x="1398937" y="220740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0" name="직사각형 29">
              <a:extLst>
                <a:ext uri="{FF2B5EF4-FFF2-40B4-BE49-F238E27FC236}">
                  <a16:creationId xmlns:a16="http://schemas.microsoft.com/office/drawing/2014/main" id="{98DF24AC-2A43-44BB-B009-D9CAE1429040}"/>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1" name="직사각형 30">
              <a:extLst>
                <a:ext uri="{FF2B5EF4-FFF2-40B4-BE49-F238E27FC236}">
                  <a16:creationId xmlns:a16="http://schemas.microsoft.com/office/drawing/2014/main" id="{BB759DBF-AACC-4AFD-A001-E75FFF96C6CC}"/>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2" name="직사각형 31">
              <a:extLst>
                <a:ext uri="{FF2B5EF4-FFF2-40B4-BE49-F238E27FC236}">
                  <a16:creationId xmlns:a16="http://schemas.microsoft.com/office/drawing/2014/main" id="{F4E36898-DF9E-439F-8BEB-20882ACC1889}"/>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34" name="TextBox 33">
            <a:extLst>
              <a:ext uri="{FF2B5EF4-FFF2-40B4-BE49-F238E27FC236}">
                <a16:creationId xmlns:a16="http://schemas.microsoft.com/office/drawing/2014/main" id="{53FF2082-2B05-49FB-AA88-2ACC1AA21450}"/>
              </a:ext>
            </a:extLst>
          </p:cNvPr>
          <p:cNvSpPr txBox="1"/>
          <p:nvPr/>
        </p:nvSpPr>
        <p:spPr>
          <a:xfrm>
            <a:off x="4838951" y="115117"/>
            <a:ext cx="4204945" cy="338554"/>
          </a:xfrm>
          <a:prstGeom prst="rect">
            <a:avLst/>
          </a:prstGeom>
          <a:noFill/>
        </p:spPr>
        <p:txBody>
          <a:bodyPr wrap="square" rtlCol="0">
            <a:spAutoFit/>
          </a:bodyPr>
          <a:lstStyle/>
          <a:p>
            <a:pPr algn="r"/>
            <a:r>
              <a:rPr lang="ko-KR" altLang="en-US" sz="1600" dirty="0">
                <a:solidFill>
                  <a:schemeClr val="tx1">
                    <a:lumMod val="50000"/>
                    <a:lumOff val="50000"/>
                  </a:schemeClr>
                </a:solidFill>
              </a:rPr>
              <a:t>탐색적분석</a:t>
            </a:r>
            <a:r>
              <a:rPr lang="ko-KR" altLang="en-US" sz="1600" b="1"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b="1" dirty="0">
                <a:solidFill>
                  <a:schemeClr val="tx1">
                    <a:lumMod val="50000"/>
                    <a:lumOff val="50000"/>
                  </a:schemeClr>
                </a:solidFill>
              </a:rPr>
              <a:t>가설설정</a:t>
            </a:r>
            <a:r>
              <a:rPr lang="ko-KR" altLang="en-US" sz="1600"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4" name="타원 3">
            <a:extLst>
              <a:ext uri="{FF2B5EF4-FFF2-40B4-BE49-F238E27FC236}">
                <a16:creationId xmlns:a16="http://schemas.microsoft.com/office/drawing/2014/main" id="{782E39B2-E83A-4657-A6F0-9D201364F23E}"/>
              </a:ext>
            </a:extLst>
          </p:cNvPr>
          <p:cNvSpPr/>
          <p:nvPr/>
        </p:nvSpPr>
        <p:spPr>
          <a:xfrm>
            <a:off x="648853" y="3378946"/>
            <a:ext cx="833454" cy="8941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스포츠의류 및 대중교통 매출 증가</a:t>
            </a:r>
          </a:p>
        </p:txBody>
      </p:sp>
      <p:sp>
        <p:nvSpPr>
          <p:cNvPr id="33" name="타원 32">
            <a:extLst>
              <a:ext uri="{FF2B5EF4-FFF2-40B4-BE49-F238E27FC236}">
                <a16:creationId xmlns:a16="http://schemas.microsoft.com/office/drawing/2014/main" id="{96AC2156-6D14-4B69-8A9D-6ED6F116C782}"/>
              </a:ext>
            </a:extLst>
          </p:cNvPr>
          <p:cNvSpPr/>
          <p:nvPr/>
        </p:nvSpPr>
        <p:spPr>
          <a:xfrm>
            <a:off x="1697402" y="3348530"/>
            <a:ext cx="833454" cy="89412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유동인구와 밀집지역 연관성 </a:t>
            </a:r>
            <a:r>
              <a:rPr lang="en-US" altLang="ko-KR" sz="800" dirty="0"/>
              <a:t>X</a:t>
            </a:r>
            <a:endParaRPr lang="ko-KR" altLang="en-US" sz="800" dirty="0"/>
          </a:p>
        </p:txBody>
      </p:sp>
      <p:sp>
        <p:nvSpPr>
          <p:cNvPr id="35" name="타원 34">
            <a:extLst>
              <a:ext uri="{FF2B5EF4-FFF2-40B4-BE49-F238E27FC236}">
                <a16:creationId xmlns:a16="http://schemas.microsoft.com/office/drawing/2014/main" id="{F4A42A10-50E9-4148-ACF9-51094F68889F}"/>
              </a:ext>
            </a:extLst>
          </p:cNvPr>
          <p:cNvSpPr/>
          <p:nvPr/>
        </p:nvSpPr>
        <p:spPr>
          <a:xfrm>
            <a:off x="1183959" y="4153009"/>
            <a:ext cx="833454" cy="894123"/>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t>관광여행 매출액 급감</a:t>
            </a:r>
          </a:p>
        </p:txBody>
      </p:sp>
      <p:sp>
        <p:nvSpPr>
          <p:cNvPr id="8" name="원형: 비어 있음 7">
            <a:extLst>
              <a:ext uri="{FF2B5EF4-FFF2-40B4-BE49-F238E27FC236}">
                <a16:creationId xmlns:a16="http://schemas.microsoft.com/office/drawing/2014/main" id="{71482B6D-47EF-424E-AB28-B39FE207A0FC}"/>
              </a:ext>
            </a:extLst>
          </p:cNvPr>
          <p:cNvSpPr/>
          <p:nvPr/>
        </p:nvSpPr>
        <p:spPr>
          <a:xfrm>
            <a:off x="277506" y="3095317"/>
            <a:ext cx="2541602" cy="2709696"/>
          </a:xfrm>
          <a:custGeom>
            <a:avLst/>
            <a:gdLst>
              <a:gd name="connsiteX0" fmla="*/ 0 w 4606787"/>
              <a:gd name="connsiteY0" fmla="*/ 979904 h 1959807"/>
              <a:gd name="connsiteX1" fmla="*/ 2303394 w 4606787"/>
              <a:gd name="connsiteY1" fmla="*/ 0 h 1959807"/>
              <a:gd name="connsiteX2" fmla="*/ 4606788 w 4606787"/>
              <a:gd name="connsiteY2" fmla="*/ 979904 h 1959807"/>
              <a:gd name="connsiteX3" fmla="*/ 2303394 w 4606787"/>
              <a:gd name="connsiteY3" fmla="*/ 1959808 h 1959807"/>
              <a:gd name="connsiteX4" fmla="*/ 0 w 4606787"/>
              <a:gd name="connsiteY4" fmla="*/ 979904 h 1959807"/>
              <a:gd name="connsiteX5" fmla="*/ 57638 w 4606787"/>
              <a:gd name="connsiteY5" fmla="*/ 979904 h 1959807"/>
              <a:gd name="connsiteX6" fmla="*/ 2303394 w 4606787"/>
              <a:gd name="connsiteY6" fmla="*/ 1902170 h 1959807"/>
              <a:gd name="connsiteX7" fmla="*/ 4549150 w 4606787"/>
              <a:gd name="connsiteY7" fmla="*/ 979904 h 1959807"/>
              <a:gd name="connsiteX8" fmla="*/ 2303394 w 4606787"/>
              <a:gd name="connsiteY8" fmla="*/ 57638 h 1959807"/>
              <a:gd name="connsiteX9" fmla="*/ 57638 w 4606787"/>
              <a:gd name="connsiteY9" fmla="*/ 979904 h 1959807"/>
              <a:gd name="connsiteX0" fmla="*/ 158 w 4607118"/>
              <a:gd name="connsiteY0" fmla="*/ 979904 h 3967902"/>
              <a:gd name="connsiteX1" fmla="*/ 2303552 w 4607118"/>
              <a:gd name="connsiteY1" fmla="*/ 0 h 3967902"/>
              <a:gd name="connsiteX2" fmla="*/ 4606946 w 4607118"/>
              <a:gd name="connsiteY2" fmla="*/ 979904 h 3967902"/>
              <a:gd name="connsiteX3" fmla="*/ 2393199 w 4607118"/>
              <a:gd name="connsiteY3" fmla="*/ 3967902 h 3967902"/>
              <a:gd name="connsiteX4" fmla="*/ 158 w 4607118"/>
              <a:gd name="connsiteY4" fmla="*/ 979904 h 3967902"/>
              <a:gd name="connsiteX5" fmla="*/ 57796 w 4607118"/>
              <a:gd name="connsiteY5" fmla="*/ 979904 h 3967902"/>
              <a:gd name="connsiteX6" fmla="*/ 2303552 w 4607118"/>
              <a:gd name="connsiteY6" fmla="*/ 1902170 h 3967902"/>
              <a:gd name="connsiteX7" fmla="*/ 4549308 w 4607118"/>
              <a:gd name="connsiteY7" fmla="*/ 979904 h 3967902"/>
              <a:gd name="connsiteX8" fmla="*/ 2303552 w 4607118"/>
              <a:gd name="connsiteY8" fmla="*/ 57638 h 3967902"/>
              <a:gd name="connsiteX9" fmla="*/ 57796 w 4607118"/>
              <a:gd name="connsiteY9" fmla="*/ 979904 h 396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07118" h="3967902">
                <a:moveTo>
                  <a:pt x="158" y="979904"/>
                </a:moveTo>
                <a:cubicBezTo>
                  <a:pt x="-14783" y="318587"/>
                  <a:pt x="1031423" y="0"/>
                  <a:pt x="2303552" y="0"/>
                </a:cubicBezTo>
                <a:cubicBezTo>
                  <a:pt x="3575681" y="0"/>
                  <a:pt x="4592005" y="318587"/>
                  <a:pt x="4606946" y="979904"/>
                </a:cubicBezTo>
                <a:cubicBezTo>
                  <a:pt x="4621887" y="1641221"/>
                  <a:pt x="3665328" y="3967902"/>
                  <a:pt x="2393199" y="3967902"/>
                </a:cubicBezTo>
                <a:cubicBezTo>
                  <a:pt x="1121070" y="3967902"/>
                  <a:pt x="15099" y="1641221"/>
                  <a:pt x="158" y="979904"/>
                </a:cubicBezTo>
                <a:close/>
                <a:moveTo>
                  <a:pt x="57796" y="979904"/>
                </a:moveTo>
                <a:cubicBezTo>
                  <a:pt x="57796" y="1489257"/>
                  <a:pt x="1063255" y="1902170"/>
                  <a:pt x="2303552" y="1902170"/>
                </a:cubicBezTo>
                <a:cubicBezTo>
                  <a:pt x="3543849" y="1902170"/>
                  <a:pt x="4549308" y="1489257"/>
                  <a:pt x="4549308" y="979904"/>
                </a:cubicBezTo>
                <a:cubicBezTo>
                  <a:pt x="4549308" y="470551"/>
                  <a:pt x="3543849" y="57638"/>
                  <a:pt x="2303552" y="57638"/>
                </a:cubicBezTo>
                <a:cubicBezTo>
                  <a:pt x="1063255" y="57638"/>
                  <a:pt x="57796" y="470551"/>
                  <a:pt x="57796" y="979904"/>
                </a:cubicBezTo>
                <a:close/>
              </a:path>
            </a:pathLst>
          </a:custGeom>
          <a:solidFill>
            <a:schemeClr val="bg1">
              <a:lumMod val="65000"/>
              <a:alpha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화살표: 오른쪽 10">
            <a:extLst>
              <a:ext uri="{FF2B5EF4-FFF2-40B4-BE49-F238E27FC236}">
                <a16:creationId xmlns:a16="http://schemas.microsoft.com/office/drawing/2014/main" id="{26232475-FC1F-48CF-B6FF-5A7335F8E9DE}"/>
              </a:ext>
            </a:extLst>
          </p:cNvPr>
          <p:cNvSpPr/>
          <p:nvPr/>
        </p:nvSpPr>
        <p:spPr>
          <a:xfrm>
            <a:off x="2988102" y="4015395"/>
            <a:ext cx="2314884" cy="661798"/>
          </a:xfrm>
          <a:prstGeom prst="rightArrow">
            <a:avLst/>
          </a:prstGeom>
          <a:solidFill>
            <a:srgbClr val="B3A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t>밀집지역 방문 </a:t>
            </a:r>
            <a:r>
              <a:rPr lang="en-US" altLang="ko-KR" sz="1600" dirty="0"/>
              <a:t>X</a:t>
            </a:r>
            <a:endParaRPr lang="ko-KR" altLang="en-US" sz="1600" dirty="0"/>
          </a:p>
        </p:txBody>
      </p:sp>
      <p:sp>
        <p:nvSpPr>
          <p:cNvPr id="12" name="화살표: 오른쪽 11">
            <a:extLst>
              <a:ext uri="{FF2B5EF4-FFF2-40B4-BE49-F238E27FC236}">
                <a16:creationId xmlns:a16="http://schemas.microsoft.com/office/drawing/2014/main" id="{FBEE993A-D7D2-4C28-BEF2-41990A603102}"/>
              </a:ext>
            </a:extLst>
          </p:cNvPr>
          <p:cNvSpPr/>
          <p:nvPr/>
        </p:nvSpPr>
        <p:spPr>
          <a:xfrm>
            <a:off x="3010426" y="5047132"/>
            <a:ext cx="2903045" cy="661798"/>
          </a:xfrm>
          <a:prstGeom prst="rightArrow">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t>관광여행 매출액 감소</a:t>
            </a:r>
          </a:p>
        </p:txBody>
      </p:sp>
      <p:sp>
        <p:nvSpPr>
          <p:cNvPr id="14" name="직사각형 13">
            <a:extLst>
              <a:ext uri="{FF2B5EF4-FFF2-40B4-BE49-F238E27FC236}">
                <a16:creationId xmlns:a16="http://schemas.microsoft.com/office/drawing/2014/main" id="{B4245AE6-0FA3-49CD-BF12-E13E515A2B35}"/>
              </a:ext>
            </a:extLst>
          </p:cNvPr>
          <p:cNvSpPr/>
          <p:nvPr/>
        </p:nvSpPr>
        <p:spPr>
          <a:xfrm>
            <a:off x="6060141" y="2503537"/>
            <a:ext cx="2626659" cy="571357"/>
          </a:xfrm>
          <a:prstGeom prst="rect">
            <a:avLst/>
          </a:prstGeom>
          <a:solidFill>
            <a:srgbClr val="FF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가설</a:t>
            </a:r>
          </a:p>
        </p:txBody>
      </p:sp>
      <p:sp>
        <p:nvSpPr>
          <p:cNvPr id="16" name="직사각형 15">
            <a:extLst>
              <a:ext uri="{FF2B5EF4-FFF2-40B4-BE49-F238E27FC236}">
                <a16:creationId xmlns:a16="http://schemas.microsoft.com/office/drawing/2014/main" id="{D1D591A5-4DF2-4D01-BB5A-997A16497C6B}"/>
              </a:ext>
            </a:extLst>
          </p:cNvPr>
          <p:cNvSpPr/>
          <p:nvPr/>
        </p:nvSpPr>
        <p:spPr>
          <a:xfrm>
            <a:off x="6060141" y="3074894"/>
            <a:ext cx="2626659" cy="3050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600" dirty="0">
                <a:solidFill>
                  <a:schemeClr val="tx1"/>
                </a:solidFill>
              </a:rPr>
              <a:t>대중교통을 타고 사람들이 여행을 가되</a:t>
            </a:r>
            <a:r>
              <a:rPr lang="en-US" altLang="ko-KR" sz="1600" dirty="0">
                <a:solidFill>
                  <a:schemeClr val="tx1"/>
                </a:solidFill>
              </a:rPr>
              <a:t>, </a:t>
            </a:r>
            <a:r>
              <a:rPr lang="ko-KR" altLang="en-US" sz="1600" dirty="0">
                <a:solidFill>
                  <a:schemeClr val="tx1"/>
                </a:solidFill>
              </a:rPr>
              <a:t>안전을 위해</a:t>
            </a:r>
            <a:r>
              <a:rPr lang="en-US" altLang="ko-KR" sz="1600" dirty="0">
                <a:solidFill>
                  <a:schemeClr val="tx1"/>
                </a:solidFill>
              </a:rPr>
              <a:t> </a:t>
            </a:r>
            <a:r>
              <a:rPr lang="ko-KR" altLang="en-US" sz="1600" dirty="0" err="1">
                <a:solidFill>
                  <a:schemeClr val="tx1"/>
                </a:solidFill>
              </a:rPr>
              <a:t>비대면</a:t>
            </a:r>
            <a:r>
              <a:rPr lang="ko-KR" altLang="en-US" sz="1600" dirty="0">
                <a:solidFill>
                  <a:schemeClr val="tx1"/>
                </a:solidFill>
              </a:rPr>
              <a:t> 여행인 캠핑을 많이 갈 것이다</a:t>
            </a:r>
            <a:r>
              <a:rPr lang="en-US" altLang="ko-KR" sz="1600" dirty="0">
                <a:solidFill>
                  <a:schemeClr val="tx1"/>
                </a:solidFill>
              </a:rPr>
              <a:t>.</a:t>
            </a:r>
            <a:r>
              <a:rPr lang="ko-KR" altLang="en-US" sz="1600" dirty="0">
                <a:solidFill>
                  <a:schemeClr val="tx1"/>
                </a:solidFill>
              </a:rPr>
              <a:t> </a:t>
            </a:r>
          </a:p>
        </p:txBody>
      </p:sp>
      <p:sp>
        <p:nvSpPr>
          <p:cNvPr id="39" name="화살표: 오른쪽 38">
            <a:extLst>
              <a:ext uri="{FF2B5EF4-FFF2-40B4-BE49-F238E27FC236}">
                <a16:creationId xmlns:a16="http://schemas.microsoft.com/office/drawing/2014/main" id="{55E2C246-02B8-42CC-A47A-D1B708FAD7BC}"/>
              </a:ext>
            </a:extLst>
          </p:cNvPr>
          <p:cNvSpPr/>
          <p:nvPr/>
        </p:nvSpPr>
        <p:spPr>
          <a:xfrm>
            <a:off x="3010426" y="3048047"/>
            <a:ext cx="1712259" cy="66179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스포츠</a:t>
            </a:r>
            <a:r>
              <a:rPr lang="en-US" altLang="ko-KR" sz="1000" dirty="0"/>
              <a:t>, </a:t>
            </a:r>
            <a:r>
              <a:rPr lang="ko-KR" altLang="en-US" sz="1000" dirty="0"/>
              <a:t>대중교통 매출액 증가</a:t>
            </a:r>
          </a:p>
        </p:txBody>
      </p:sp>
      <p:cxnSp>
        <p:nvCxnSpPr>
          <p:cNvPr id="36" name="직선 연결선 35">
            <a:extLst>
              <a:ext uri="{FF2B5EF4-FFF2-40B4-BE49-F238E27FC236}">
                <a16:creationId xmlns:a16="http://schemas.microsoft.com/office/drawing/2014/main" id="{A03A5732-D97C-4ADA-AF46-6DCB320B5565}"/>
              </a:ext>
            </a:extLst>
          </p:cNvPr>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30971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graphicFrame>
        <p:nvGraphicFramePr>
          <p:cNvPr id="3" name="다이어그램 2">
            <a:extLst>
              <a:ext uri="{FF2B5EF4-FFF2-40B4-BE49-F238E27FC236}">
                <a16:creationId xmlns:a16="http://schemas.microsoft.com/office/drawing/2014/main" id="{F80D4394-2AEF-41A6-9BA2-1BA28D0AF2B3}"/>
              </a:ext>
            </a:extLst>
          </p:cNvPr>
          <p:cNvGraphicFramePr/>
          <p:nvPr>
            <p:extLst>
              <p:ext uri="{D42A27DB-BD31-4B8C-83A1-F6EECF244321}">
                <p14:modId xmlns:p14="http://schemas.microsoft.com/office/powerpoint/2010/main" val="2140225801"/>
              </p:ext>
            </p:extLst>
          </p:nvPr>
        </p:nvGraphicFramePr>
        <p:xfrm>
          <a:off x="814565" y="2091266"/>
          <a:ext cx="745863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제목 1">
            <a:extLst>
              <a:ext uri="{FF2B5EF4-FFF2-40B4-BE49-F238E27FC236}">
                <a16:creationId xmlns:a16="http://schemas.microsoft.com/office/drawing/2014/main" id="{08D94EEC-BCE4-4122-AA66-542A8BCC9505}"/>
              </a:ext>
            </a:extLst>
          </p:cNvPr>
          <p:cNvSpPr txBox="1">
            <a:spLocks/>
          </p:cNvSpPr>
          <p:nvPr/>
        </p:nvSpPr>
        <p:spPr>
          <a:xfrm>
            <a:off x="1514207" y="702734"/>
            <a:ext cx="612372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ko-KR" altLang="en-US" sz="2000" b="1" dirty="0">
                <a:solidFill>
                  <a:schemeClr val="accent4"/>
                </a:solidFill>
              </a:rPr>
              <a:t>가설 확인과정</a:t>
            </a:r>
          </a:p>
        </p:txBody>
      </p:sp>
      <p:sp>
        <p:nvSpPr>
          <p:cNvPr id="2" name="TextBox 1">
            <a:extLst>
              <a:ext uri="{FF2B5EF4-FFF2-40B4-BE49-F238E27FC236}">
                <a16:creationId xmlns:a16="http://schemas.microsoft.com/office/drawing/2014/main" id="{521E368B-6FF2-4A5F-B4BD-680E963B222B}"/>
              </a:ext>
            </a:extLst>
          </p:cNvPr>
          <p:cNvSpPr txBox="1"/>
          <p:nvPr/>
        </p:nvSpPr>
        <p:spPr>
          <a:xfrm>
            <a:off x="4838951" y="115117"/>
            <a:ext cx="4204945" cy="338554"/>
          </a:xfrm>
          <a:prstGeom prst="rect">
            <a:avLst/>
          </a:prstGeom>
          <a:noFill/>
        </p:spPr>
        <p:txBody>
          <a:bodyPr wrap="square" rtlCol="0">
            <a:spAutoFit/>
          </a:bodyPr>
          <a:lstStyle/>
          <a:p>
            <a:pPr algn="r"/>
            <a:r>
              <a:rPr lang="ko-KR" altLang="en-US" sz="1600" dirty="0">
                <a:solidFill>
                  <a:schemeClr val="tx1">
                    <a:lumMod val="50000"/>
                    <a:lumOff val="50000"/>
                  </a:schemeClr>
                </a:solidFill>
              </a:rPr>
              <a:t>탐색적분석</a:t>
            </a:r>
            <a:r>
              <a:rPr lang="ko-KR" altLang="en-US" sz="1600" b="1"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b="1" dirty="0">
                <a:solidFill>
                  <a:schemeClr val="tx1">
                    <a:lumMod val="50000"/>
                    <a:lumOff val="50000"/>
                  </a:schemeClr>
                </a:solidFill>
              </a:rPr>
              <a:t>가설확인</a:t>
            </a:r>
            <a:r>
              <a:rPr lang="ko-KR" altLang="en-US" sz="1600"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grpSp>
        <p:nvGrpSpPr>
          <p:cNvPr id="16" name="그룹 15">
            <a:extLst>
              <a:ext uri="{FF2B5EF4-FFF2-40B4-BE49-F238E27FC236}">
                <a16:creationId xmlns:a16="http://schemas.microsoft.com/office/drawing/2014/main" id="{5B5C8631-D612-4ECC-B311-91BEB1E3A63D}"/>
              </a:ext>
            </a:extLst>
          </p:cNvPr>
          <p:cNvGrpSpPr/>
          <p:nvPr/>
        </p:nvGrpSpPr>
        <p:grpSpPr>
          <a:xfrm>
            <a:off x="171401" y="639302"/>
            <a:ext cx="800197" cy="800196"/>
            <a:chOff x="332317" y="1674091"/>
            <a:chExt cx="2666551" cy="2666548"/>
          </a:xfrm>
          <a:solidFill>
            <a:schemeClr val="bg1">
              <a:lumMod val="95000"/>
            </a:schemeClr>
          </a:solidFill>
        </p:grpSpPr>
        <p:sp>
          <p:nvSpPr>
            <p:cNvPr id="17" name="직사각형 16">
              <a:extLst>
                <a:ext uri="{FF2B5EF4-FFF2-40B4-BE49-F238E27FC236}">
                  <a16:creationId xmlns:a16="http://schemas.microsoft.com/office/drawing/2014/main" id="{7D912BB6-ECCB-436E-A35C-10EE2EE48D09}"/>
                </a:ext>
              </a:extLst>
            </p:cNvPr>
            <p:cNvSpPr/>
            <p:nvPr/>
          </p:nvSpPr>
          <p:spPr>
            <a:xfrm>
              <a:off x="139893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8" name="직사각형 17">
              <a:extLst>
                <a:ext uri="{FF2B5EF4-FFF2-40B4-BE49-F238E27FC236}">
                  <a16:creationId xmlns:a16="http://schemas.microsoft.com/office/drawing/2014/main" id="{D8C92D47-C111-4ACD-A8E3-6AFCB82D5278}"/>
                </a:ext>
              </a:extLst>
            </p:cNvPr>
            <p:cNvSpPr/>
            <p:nvPr/>
          </p:nvSpPr>
          <p:spPr>
            <a:xfrm>
              <a:off x="193224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9" name="직사각형 18">
              <a:extLst>
                <a:ext uri="{FF2B5EF4-FFF2-40B4-BE49-F238E27FC236}">
                  <a16:creationId xmlns:a16="http://schemas.microsoft.com/office/drawing/2014/main" id="{50473183-90DE-42ED-970F-53230D4D3DB2}"/>
                </a:ext>
              </a:extLst>
            </p:cNvPr>
            <p:cNvSpPr/>
            <p:nvPr/>
          </p:nvSpPr>
          <p:spPr>
            <a:xfrm>
              <a:off x="246555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0" name="직사각형 19">
              <a:extLst>
                <a:ext uri="{FF2B5EF4-FFF2-40B4-BE49-F238E27FC236}">
                  <a16:creationId xmlns:a16="http://schemas.microsoft.com/office/drawing/2014/main" id="{2F92C3D7-1218-4280-A8E4-A59841EFD8E6}"/>
                </a:ext>
              </a:extLst>
            </p:cNvPr>
            <p:cNvSpPr/>
            <p:nvPr/>
          </p:nvSpPr>
          <p:spPr>
            <a:xfrm>
              <a:off x="33231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1" name="직사각형 20">
              <a:extLst>
                <a:ext uri="{FF2B5EF4-FFF2-40B4-BE49-F238E27FC236}">
                  <a16:creationId xmlns:a16="http://schemas.microsoft.com/office/drawing/2014/main" id="{823F27B9-71F0-4625-B6EC-5C056D4881ED}"/>
                </a:ext>
              </a:extLst>
            </p:cNvPr>
            <p:cNvSpPr/>
            <p:nvPr/>
          </p:nvSpPr>
          <p:spPr>
            <a:xfrm>
              <a:off x="86562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2" name="직사각형 21">
              <a:extLst>
                <a:ext uri="{FF2B5EF4-FFF2-40B4-BE49-F238E27FC236}">
                  <a16:creationId xmlns:a16="http://schemas.microsoft.com/office/drawing/2014/main" id="{85BBC9D4-9BAB-428F-9B19-E67C44E08504}"/>
                </a:ext>
              </a:extLst>
            </p:cNvPr>
            <p:cNvSpPr/>
            <p:nvPr/>
          </p:nvSpPr>
          <p:spPr>
            <a:xfrm>
              <a:off x="1398937" y="220740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3" name="직사각형 22">
              <a:extLst>
                <a:ext uri="{FF2B5EF4-FFF2-40B4-BE49-F238E27FC236}">
                  <a16:creationId xmlns:a16="http://schemas.microsoft.com/office/drawing/2014/main" id="{18E6D3C9-3A80-41D1-9015-3EE187F087E3}"/>
                </a:ext>
              </a:extLst>
            </p:cNvPr>
            <p:cNvSpPr/>
            <p:nvPr/>
          </p:nvSpPr>
          <p:spPr>
            <a:xfrm>
              <a:off x="1398937" y="274071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4" name="직사각형 23">
              <a:extLst>
                <a:ext uri="{FF2B5EF4-FFF2-40B4-BE49-F238E27FC236}">
                  <a16:creationId xmlns:a16="http://schemas.microsoft.com/office/drawing/2014/main" id="{1BB201D9-1A12-43EB-AAE1-82C014A86759}"/>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504CE242-9682-4A68-A99A-22EA6B35A34C}"/>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Tree>
    <p:extLst>
      <p:ext uri="{BB962C8B-B14F-4D97-AF65-F5344CB8AC3E}">
        <p14:creationId xmlns:p14="http://schemas.microsoft.com/office/powerpoint/2010/main" val="65602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27CBEA2D-DC25-46B5-BAA6-0651BEF56316}"/>
              </a:ext>
            </a:extLst>
          </p:cNvPr>
          <p:cNvSpPr txBox="1"/>
          <p:nvPr/>
        </p:nvSpPr>
        <p:spPr>
          <a:xfrm>
            <a:off x="933515" y="3307036"/>
            <a:ext cx="697069" cy="276999"/>
          </a:xfrm>
          <a:prstGeom prst="rect">
            <a:avLst/>
          </a:prstGeom>
          <a:noFill/>
        </p:spPr>
        <p:txBody>
          <a:bodyPr wrap="square" rtlCol="0">
            <a:spAutoFit/>
          </a:bodyPr>
          <a:lstStyle/>
          <a:p>
            <a:r>
              <a:rPr lang="en-US" altLang="ko-KR" baseline="-25000" dirty="0" err="1"/>
              <a:t>pn</a:t>
            </a:r>
            <a:r>
              <a:rPr lang="ko-KR" altLang="en-US" baseline="-25000" dirty="0"/>
              <a:t>풍년</a:t>
            </a:r>
          </a:p>
        </p:txBody>
      </p:sp>
      <p:pic>
        <p:nvPicPr>
          <p:cNvPr id="5" name="그림 4" descr="스크린샷이(가) 표시된 사진&#10;&#10;자동 생성된 설명">
            <a:extLst>
              <a:ext uri="{FF2B5EF4-FFF2-40B4-BE49-F238E27FC236}">
                <a16:creationId xmlns:a16="http://schemas.microsoft.com/office/drawing/2014/main" id="{5BFE409A-411D-4666-9EBF-99D588A56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1098"/>
            <a:ext cx="9143998" cy="2551769"/>
          </a:xfrm>
          <a:prstGeom prst="rect">
            <a:avLst/>
          </a:prstGeom>
        </p:spPr>
      </p:pic>
      <p:pic>
        <p:nvPicPr>
          <p:cNvPr id="2" name="그림 1" descr="스크린샷이(가) 표시된 사진&#10;&#10;자동 생성된 설명">
            <a:extLst>
              <a:ext uri="{FF2B5EF4-FFF2-40B4-BE49-F238E27FC236}">
                <a16:creationId xmlns:a16="http://schemas.microsoft.com/office/drawing/2014/main" id="{8084B412-2609-48D3-A8B9-B78A2CBD3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000847"/>
            <a:ext cx="9143999" cy="2472666"/>
          </a:xfrm>
          <a:prstGeom prst="rect">
            <a:avLst/>
          </a:prstGeom>
        </p:spPr>
      </p:pic>
      <p:sp>
        <p:nvSpPr>
          <p:cNvPr id="11" name="TextBox 10">
            <a:extLst>
              <a:ext uri="{FF2B5EF4-FFF2-40B4-BE49-F238E27FC236}">
                <a16:creationId xmlns:a16="http://schemas.microsoft.com/office/drawing/2014/main" id="{369EAC0B-1C76-41FF-BFBC-92CAA0A0B5DC}"/>
              </a:ext>
            </a:extLst>
          </p:cNvPr>
          <p:cNvSpPr txBox="1"/>
          <p:nvPr/>
        </p:nvSpPr>
        <p:spPr>
          <a:xfrm>
            <a:off x="5190065" y="1571098"/>
            <a:ext cx="3604311" cy="5539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ko-KR" b="1" dirty="0"/>
          </a:p>
          <a:p>
            <a:pPr marL="0" marR="0" lvl="0" indent="0" algn="l" defTabSz="914400" rtl="0" eaLnBrk="0" fontAlgn="base" latinLnBrk="0" hangingPunct="0">
              <a:lnSpc>
                <a:spcPct val="100000"/>
              </a:lnSpc>
              <a:spcBef>
                <a:spcPct val="0"/>
              </a:spcBef>
              <a:spcAft>
                <a:spcPct val="0"/>
              </a:spcAft>
              <a:buClrTx/>
              <a:buSzTx/>
              <a:tabLst/>
            </a:pPr>
            <a:r>
              <a:rPr lang="ko-KR" altLang="en-US" sz="1200" b="1" dirty="0"/>
              <a:t>확산기를 기점으로 전년 대비 캠핑 클릭 수 급증</a:t>
            </a:r>
          </a:p>
        </p:txBody>
      </p:sp>
      <p:pic>
        <p:nvPicPr>
          <p:cNvPr id="3" name="Picture 2" descr="bulb Icon 1054968">
            <a:extLst>
              <a:ext uri="{FF2B5EF4-FFF2-40B4-BE49-F238E27FC236}">
                <a16:creationId xmlns:a16="http://schemas.microsoft.com/office/drawing/2014/main" id="{B4145094-39E8-46EA-801A-1BC3A8CE2E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0341" y="1676632"/>
            <a:ext cx="651510" cy="6515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157552-5EB6-4E0C-8307-449BA2068D4E}"/>
              </a:ext>
            </a:extLst>
          </p:cNvPr>
          <p:cNvSpPr txBox="1"/>
          <p:nvPr/>
        </p:nvSpPr>
        <p:spPr>
          <a:xfrm>
            <a:off x="1658306" y="4677247"/>
            <a:ext cx="5827383"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ko-KR" b="1" dirty="0"/>
          </a:p>
          <a:p>
            <a:pPr marL="0" marR="0" lvl="0" indent="0" algn="l" defTabSz="914400" rtl="0" eaLnBrk="0" fontAlgn="base" latinLnBrk="0" hangingPunct="0">
              <a:lnSpc>
                <a:spcPct val="100000"/>
              </a:lnSpc>
              <a:spcBef>
                <a:spcPct val="0"/>
              </a:spcBef>
              <a:spcAft>
                <a:spcPct val="0"/>
              </a:spcAft>
              <a:buClrTx/>
              <a:buSzTx/>
              <a:tabLst/>
            </a:pPr>
            <a:r>
              <a:rPr lang="ko-KR" altLang="en-US" sz="1200" b="1" dirty="0"/>
              <a:t>최근 </a:t>
            </a:r>
            <a:r>
              <a:rPr lang="en-US" altLang="ko-KR" sz="1200" b="1" dirty="0"/>
              <a:t>3</a:t>
            </a:r>
            <a:r>
              <a:rPr lang="ko-KR" altLang="en-US" sz="1200" b="1" dirty="0"/>
              <a:t>년간의 </a:t>
            </a:r>
            <a:r>
              <a:rPr lang="ko-KR" altLang="en-US" sz="1200" b="1" dirty="0" err="1"/>
              <a:t>클릭수</a:t>
            </a:r>
            <a:r>
              <a:rPr lang="ko-KR" altLang="en-US" sz="1200" b="1" dirty="0"/>
              <a:t> 추이를 살펴보더라도 캠핑에 대한 계절성만으로는 설명할 수 없는 증가추세를 보임 </a:t>
            </a:r>
            <a:r>
              <a:rPr lang="en-US" altLang="ko-KR" sz="1200" b="1" dirty="0"/>
              <a:t>-&gt; </a:t>
            </a:r>
            <a:r>
              <a:rPr lang="ko-KR" altLang="en-US" sz="1200" b="1" dirty="0"/>
              <a:t>외부요인이 존재함</a:t>
            </a:r>
            <a:r>
              <a:rPr lang="en-US" altLang="ko-KR" sz="1200" b="1" dirty="0"/>
              <a:t>(</a:t>
            </a:r>
            <a:r>
              <a:rPr lang="ko-KR" altLang="en-US" sz="1200" b="1" dirty="0"/>
              <a:t>코로나</a:t>
            </a:r>
            <a:r>
              <a:rPr lang="en-US" altLang="ko-KR" sz="1200" b="1" dirty="0"/>
              <a:t>)</a:t>
            </a:r>
            <a:endParaRPr lang="ko-KR" altLang="en-US" sz="1200" b="1" dirty="0"/>
          </a:p>
        </p:txBody>
      </p:sp>
      <p:pic>
        <p:nvPicPr>
          <p:cNvPr id="9" name="Picture 2" descr="bulb Icon 1054968">
            <a:extLst>
              <a:ext uri="{FF2B5EF4-FFF2-40B4-BE49-F238E27FC236}">
                <a16:creationId xmlns:a16="http://schemas.microsoft.com/office/drawing/2014/main" id="{3A13D8D5-8767-4422-80E5-49C9F86134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729" y="4805947"/>
            <a:ext cx="651510" cy="651510"/>
          </a:xfrm>
          <a:prstGeom prst="rect">
            <a:avLst/>
          </a:prstGeom>
          <a:noFill/>
          <a:extLst>
            <a:ext uri="{909E8E84-426E-40DD-AFC4-6F175D3DCCD1}">
              <a14:hiddenFill xmlns:a14="http://schemas.microsoft.com/office/drawing/2010/main">
                <a:solidFill>
                  <a:srgbClr val="FFFFFF"/>
                </a:solidFill>
              </a14:hiddenFill>
            </a:ext>
          </a:extLst>
        </p:spPr>
      </p:pic>
      <p:sp>
        <p:nvSpPr>
          <p:cNvPr id="17" name="제목 1">
            <a:extLst>
              <a:ext uri="{FF2B5EF4-FFF2-40B4-BE49-F238E27FC236}">
                <a16:creationId xmlns:a16="http://schemas.microsoft.com/office/drawing/2014/main" id="{1FD5CEC3-60D7-44D3-AE5E-1B2AE445F854}"/>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marL="342900" lvl="0" indent="-342900" algn="l" latinLnBrk="1">
              <a:buFontTx/>
              <a:buChar char="-"/>
            </a:pPr>
            <a:r>
              <a:rPr lang="ko-KR" altLang="en-US" sz="2000" b="1" dirty="0"/>
              <a:t>실제 사람들의 캠핑에 대한 관심도가 증가하였을까</a:t>
            </a:r>
            <a:r>
              <a:rPr lang="en-US" altLang="ko-KR" sz="2000" b="1" dirty="0"/>
              <a:t>?</a:t>
            </a:r>
          </a:p>
          <a:p>
            <a:pPr marL="342900" lvl="0" indent="-342900" algn="l" latinLnBrk="1">
              <a:buFontTx/>
              <a:buChar char="-"/>
            </a:pPr>
            <a:r>
              <a:rPr lang="en-US" altLang="ko-KR" sz="1200" b="1" dirty="0" err="1"/>
              <a:t>Naver</a:t>
            </a:r>
            <a:r>
              <a:rPr lang="ko-KR" altLang="en-US" sz="1200" b="1" dirty="0"/>
              <a:t> 광고</a:t>
            </a:r>
            <a:r>
              <a:rPr lang="en-US" altLang="ko-KR" sz="1200" b="1" dirty="0"/>
              <a:t>, </a:t>
            </a:r>
            <a:r>
              <a:rPr lang="en-US" altLang="ko-KR" sz="1200" b="1" dirty="0" err="1"/>
              <a:t>Naver</a:t>
            </a:r>
            <a:r>
              <a:rPr lang="en-US" altLang="ko-KR" sz="1200" b="1" dirty="0"/>
              <a:t> </a:t>
            </a:r>
            <a:r>
              <a:rPr lang="en-US" altLang="ko-KR" sz="1200" b="1" dirty="0" err="1"/>
              <a:t>DataLab</a:t>
            </a:r>
            <a:r>
              <a:rPr lang="ko-KR" altLang="en-US" sz="1200" b="1" dirty="0"/>
              <a:t>에서 다운로드 후 진행</a:t>
            </a:r>
            <a:endParaRPr lang="ko-KR" altLang="en-US" sz="2000" b="1" dirty="0"/>
          </a:p>
        </p:txBody>
      </p:sp>
      <p:grpSp>
        <p:nvGrpSpPr>
          <p:cNvPr id="24" name="그룹 23">
            <a:extLst>
              <a:ext uri="{FF2B5EF4-FFF2-40B4-BE49-F238E27FC236}">
                <a16:creationId xmlns:a16="http://schemas.microsoft.com/office/drawing/2014/main" id="{0D89F450-F8D1-489D-8E09-582F97D6F6B5}"/>
              </a:ext>
            </a:extLst>
          </p:cNvPr>
          <p:cNvGrpSpPr/>
          <p:nvPr/>
        </p:nvGrpSpPr>
        <p:grpSpPr>
          <a:xfrm>
            <a:off x="171401" y="639302"/>
            <a:ext cx="800197" cy="800196"/>
            <a:chOff x="332317" y="1674091"/>
            <a:chExt cx="2666551" cy="2666548"/>
          </a:xfrm>
          <a:solidFill>
            <a:schemeClr val="bg1">
              <a:lumMod val="95000"/>
            </a:schemeClr>
          </a:solidFill>
        </p:grpSpPr>
        <p:sp>
          <p:nvSpPr>
            <p:cNvPr id="25" name="직사각형 24">
              <a:extLst>
                <a:ext uri="{FF2B5EF4-FFF2-40B4-BE49-F238E27FC236}">
                  <a16:creationId xmlns:a16="http://schemas.microsoft.com/office/drawing/2014/main" id="{05877126-9903-42A2-B994-6ED8350BFE61}"/>
                </a:ext>
              </a:extLst>
            </p:cNvPr>
            <p:cNvSpPr/>
            <p:nvPr/>
          </p:nvSpPr>
          <p:spPr>
            <a:xfrm>
              <a:off x="139893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6" name="직사각형 25">
              <a:extLst>
                <a:ext uri="{FF2B5EF4-FFF2-40B4-BE49-F238E27FC236}">
                  <a16:creationId xmlns:a16="http://schemas.microsoft.com/office/drawing/2014/main" id="{D9B4EFEE-6356-4885-AB0A-9C97A3D8294D}"/>
                </a:ext>
              </a:extLst>
            </p:cNvPr>
            <p:cNvSpPr/>
            <p:nvPr/>
          </p:nvSpPr>
          <p:spPr>
            <a:xfrm>
              <a:off x="193224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직사각형 26">
              <a:extLst>
                <a:ext uri="{FF2B5EF4-FFF2-40B4-BE49-F238E27FC236}">
                  <a16:creationId xmlns:a16="http://schemas.microsoft.com/office/drawing/2014/main" id="{1A89E37D-79CA-4547-B707-CCBF6DD2F6DE}"/>
                </a:ext>
              </a:extLst>
            </p:cNvPr>
            <p:cNvSpPr/>
            <p:nvPr/>
          </p:nvSpPr>
          <p:spPr>
            <a:xfrm>
              <a:off x="246555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8" name="직사각형 27">
              <a:extLst>
                <a:ext uri="{FF2B5EF4-FFF2-40B4-BE49-F238E27FC236}">
                  <a16:creationId xmlns:a16="http://schemas.microsoft.com/office/drawing/2014/main" id="{73C4ACE6-4BBB-4EA2-81B0-3FE6BE02189A}"/>
                </a:ext>
              </a:extLst>
            </p:cNvPr>
            <p:cNvSpPr/>
            <p:nvPr/>
          </p:nvSpPr>
          <p:spPr>
            <a:xfrm>
              <a:off x="33231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8FFE68B2-AF3A-4679-A085-F0FDB5A0E226}"/>
                </a:ext>
              </a:extLst>
            </p:cNvPr>
            <p:cNvSpPr/>
            <p:nvPr/>
          </p:nvSpPr>
          <p:spPr>
            <a:xfrm>
              <a:off x="86562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0" name="직사각형 29">
              <a:extLst>
                <a:ext uri="{FF2B5EF4-FFF2-40B4-BE49-F238E27FC236}">
                  <a16:creationId xmlns:a16="http://schemas.microsoft.com/office/drawing/2014/main" id="{8E330596-8538-472C-B3C1-96D71E283870}"/>
                </a:ext>
              </a:extLst>
            </p:cNvPr>
            <p:cNvSpPr/>
            <p:nvPr/>
          </p:nvSpPr>
          <p:spPr>
            <a:xfrm>
              <a:off x="1398937" y="220740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1" name="직사각형 30">
              <a:extLst>
                <a:ext uri="{FF2B5EF4-FFF2-40B4-BE49-F238E27FC236}">
                  <a16:creationId xmlns:a16="http://schemas.microsoft.com/office/drawing/2014/main" id="{63D06B2E-5056-4B5A-8BA5-7DCC4F362EAA}"/>
                </a:ext>
              </a:extLst>
            </p:cNvPr>
            <p:cNvSpPr/>
            <p:nvPr/>
          </p:nvSpPr>
          <p:spPr>
            <a:xfrm>
              <a:off x="1398937" y="274071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2" name="직사각형 31">
              <a:extLst>
                <a:ext uri="{FF2B5EF4-FFF2-40B4-BE49-F238E27FC236}">
                  <a16:creationId xmlns:a16="http://schemas.microsoft.com/office/drawing/2014/main" id="{32FF1447-D60E-4DA5-A055-152C2B1A630C}"/>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3" name="직사각형 32">
              <a:extLst>
                <a:ext uri="{FF2B5EF4-FFF2-40B4-BE49-F238E27FC236}">
                  <a16:creationId xmlns:a16="http://schemas.microsoft.com/office/drawing/2014/main" id="{B221FE54-A208-4767-8ECD-4BA809E5351F}"/>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37" name="TextBox 36">
            <a:extLst>
              <a:ext uri="{FF2B5EF4-FFF2-40B4-BE49-F238E27FC236}">
                <a16:creationId xmlns:a16="http://schemas.microsoft.com/office/drawing/2014/main" id="{F898A89C-56B8-4417-9A0A-76E07137CFD6}"/>
              </a:ext>
            </a:extLst>
          </p:cNvPr>
          <p:cNvSpPr txBox="1"/>
          <p:nvPr/>
        </p:nvSpPr>
        <p:spPr>
          <a:xfrm>
            <a:off x="4838951" y="115117"/>
            <a:ext cx="4204945" cy="338554"/>
          </a:xfrm>
          <a:prstGeom prst="rect">
            <a:avLst/>
          </a:prstGeom>
          <a:noFill/>
        </p:spPr>
        <p:txBody>
          <a:bodyPr wrap="square" rtlCol="0">
            <a:spAutoFit/>
          </a:bodyPr>
          <a:lstStyle/>
          <a:p>
            <a:pPr algn="r"/>
            <a:r>
              <a:rPr lang="ko-KR" altLang="en-US" sz="1600" dirty="0">
                <a:solidFill>
                  <a:schemeClr val="tx1">
                    <a:lumMod val="50000"/>
                    <a:lumOff val="50000"/>
                  </a:schemeClr>
                </a:solidFill>
              </a:rPr>
              <a:t>탐색적분석</a:t>
            </a:r>
            <a:r>
              <a:rPr lang="ko-KR" altLang="en-US" sz="1600" b="1"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b="1" dirty="0">
                <a:solidFill>
                  <a:schemeClr val="tx1">
                    <a:lumMod val="50000"/>
                    <a:lumOff val="50000"/>
                  </a:schemeClr>
                </a:solidFill>
              </a:rPr>
              <a:t>가설확인</a:t>
            </a:r>
            <a:r>
              <a:rPr lang="ko-KR" altLang="en-US" sz="1600"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Tree>
    <p:extLst>
      <p:ext uri="{BB962C8B-B14F-4D97-AF65-F5344CB8AC3E}">
        <p14:creationId xmlns:p14="http://schemas.microsoft.com/office/powerpoint/2010/main" val="1070044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3" name="그림 2">
            <a:extLst>
              <a:ext uri="{FF2B5EF4-FFF2-40B4-BE49-F238E27FC236}">
                <a16:creationId xmlns:a16="http://schemas.microsoft.com/office/drawing/2014/main" id="{50630323-407B-4C19-8A09-FE0CCDDF5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1" y="1604682"/>
            <a:ext cx="9045387" cy="5253318"/>
          </a:xfrm>
          <a:prstGeom prst="rect">
            <a:avLst/>
          </a:prstGeom>
        </p:spPr>
      </p:pic>
      <p:sp>
        <p:nvSpPr>
          <p:cNvPr id="11" name="TextBox 10">
            <a:extLst>
              <a:ext uri="{FF2B5EF4-FFF2-40B4-BE49-F238E27FC236}">
                <a16:creationId xmlns:a16="http://schemas.microsoft.com/office/drawing/2014/main" id="{369EAC0B-1C76-41FF-BFBC-92CAA0A0B5DC}"/>
              </a:ext>
            </a:extLst>
          </p:cNvPr>
          <p:cNvSpPr txBox="1"/>
          <p:nvPr/>
        </p:nvSpPr>
        <p:spPr>
          <a:xfrm>
            <a:off x="6571129" y="1874728"/>
            <a:ext cx="2265861" cy="3108543"/>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ko-KR" altLang="ko-KR" sz="1400"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캠핑</a:t>
            </a:r>
            <a:r>
              <a:rPr kumimoji="0" lang="en-US" altLang="ko-KR" sz="1400"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400"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연관</a:t>
            </a:r>
            <a:r>
              <a:rPr kumimoji="0" lang="en-US" altLang="ko-KR" sz="1400"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400"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키워드</a:t>
            </a:r>
            <a:r>
              <a:rPr lang="en-US" altLang="ko-KR" sz="1400" dirty="0">
                <a:solidFill>
                  <a:srgbClr val="000000"/>
                </a:solidFill>
                <a:latin typeface="맑은 고딕" panose="020B0503020000020004" pitchFamily="50" charset="-127"/>
                <a:ea typeface="맑은 고딕" panose="020B0503020000020004" pitchFamily="50" charset="-127"/>
              </a:rPr>
              <a:t> 892</a:t>
            </a:r>
            <a:r>
              <a:rPr lang="ko-KR" altLang="en-US" sz="1400" dirty="0">
                <a:solidFill>
                  <a:srgbClr val="000000"/>
                </a:solidFill>
                <a:latin typeface="맑은 고딕" panose="020B0503020000020004" pitchFamily="50" charset="-127"/>
                <a:ea typeface="맑은 고딕" panose="020B0503020000020004" pitchFamily="50" charset="-127"/>
              </a:rPr>
              <a:t>개 중 캠핑용품 관련 키워드는 </a:t>
            </a:r>
            <a:r>
              <a:rPr lang="en-US" altLang="ko-KR" sz="1400" dirty="0">
                <a:solidFill>
                  <a:srgbClr val="000000"/>
                </a:solidFill>
                <a:latin typeface="맑은 고딕" panose="020B0503020000020004" pitchFamily="50" charset="-127"/>
                <a:ea typeface="맑은 고딕" panose="020B0503020000020004" pitchFamily="50" charset="-127"/>
              </a:rPr>
              <a:t>7</a:t>
            </a:r>
            <a:r>
              <a:rPr lang="ko-KR" altLang="en-US" sz="1400" dirty="0">
                <a:solidFill>
                  <a:srgbClr val="000000"/>
                </a:solidFill>
                <a:latin typeface="맑은 고딕" panose="020B0503020000020004" pitchFamily="50" charset="-127"/>
                <a:ea typeface="맑은 고딕" panose="020B0503020000020004" pitchFamily="50" charset="-127"/>
              </a:rPr>
              <a:t>개로 </a:t>
            </a:r>
            <a:r>
              <a:rPr lang="en-US" altLang="ko-KR" sz="1400" dirty="0">
                <a:solidFill>
                  <a:srgbClr val="000000"/>
                </a:solidFill>
                <a:latin typeface="맑은 고딕" panose="020B0503020000020004" pitchFamily="50" charset="-127"/>
                <a:ea typeface="맑은 고딕" panose="020B0503020000020004" pitchFamily="50" charset="-127"/>
              </a:rPr>
              <a:t>40%</a:t>
            </a:r>
            <a:r>
              <a:rPr lang="ko-KR" altLang="en-US" sz="1400" dirty="0">
                <a:solidFill>
                  <a:srgbClr val="000000"/>
                </a:solidFill>
                <a:latin typeface="맑은 고딕" panose="020B0503020000020004" pitchFamily="50" charset="-127"/>
                <a:ea typeface="맑은 고딕" panose="020B0503020000020004" pitchFamily="50" charset="-127"/>
              </a:rPr>
              <a:t>의 비중을 차지함</a:t>
            </a:r>
            <a:endParaRPr lang="en-US" altLang="ko-KR" sz="1400" dirty="0">
              <a:solidFill>
                <a:srgbClr val="000000"/>
              </a:solidFill>
              <a:latin typeface="맑은 고딕" panose="020B0503020000020004" pitchFamily="50" charset="-127"/>
              <a:ea typeface="맑은 고딕" panose="020B0503020000020004" pitchFamily="50" charset="-127"/>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tabLst/>
            </a:pPr>
            <a:r>
              <a:rPr lang="en-US" altLang="ko-KR" sz="1400" b="1" dirty="0">
                <a:solidFill>
                  <a:srgbClr val="000000"/>
                </a:solidFill>
                <a:latin typeface="맑은 고딕" panose="020B0503020000020004" pitchFamily="50" charset="-127"/>
                <a:ea typeface="맑은 고딕" panose="020B0503020000020004" pitchFamily="50" charset="-127"/>
              </a:rPr>
              <a:t>1</a:t>
            </a:r>
            <a:r>
              <a:rPr lang="ko-KR" altLang="en-US" sz="1400" b="1" dirty="0">
                <a:solidFill>
                  <a:srgbClr val="000000"/>
                </a:solidFill>
                <a:latin typeface="맑은 고딕" panose="020B0503020000020004" pitchFamily="50" charset="-127"/>
                <a:ea typeface="맑은 고딕" panose="020B0503020000020004" pitchFamily="50" charset="-127"/>
              </a:rPr>
              <a:t>위</a:t>
            </a:r>
            <a:r>
              <a:rPr lang="en-US" altLang="ko-KR" sz="1400" b="1" dirty="0">
                <a:solidFill>
                  <a:srgbClr val="000000"/>
                </a:solidFill>
                <a:latin typeface="맑은 고딕" panose="020B0503020000020004" pitchFamily="50" charset="-127"/>
                <a:ea typeface="맑은 고딕" panose="020B0503020000020004" pitchFamily="50" charset="-127"/>
              </a:rPr>
              <a:t> </a:t>
            </a:r>
            <a:r>
              <a:rPr kumimoji="0" lang="ko-KR" altLang="ko-KR" sz="14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캠핑카</a:t>
            </a:r>
            <a:endPar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tabLst/>
            </a:pP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4</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위</a:t>
            </a: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캠핑용품</a:t>
            </a:r>
            <a:endPar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tabLst/>
            </a:pP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7</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위</a:t>
            </a: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캠핑의자</a:t>
            </a:r>
            <a:endParaRPr lang="en-US" altLang="ko-KR" sz="1400" b="1" dirty="0">
              <a:solidFill>
                <a:srgbClr val="000000"/>
              </a:solidFill>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tabLst/>
            </a:pP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8</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위</a:t>
            </a: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4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원터치텐트</a:t>
            </a:r>
            <a:endParaRPr lang="en-US" altLang="ko-KR" sz="1400" b="1" dirty="0">
              <a:solidFill>
                <a:srgbClr val="000000"/>
              </a:solidFill>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tabLst/>
            </a:pP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10</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위</a:t>
            </a: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텐트</a:t>
            </a:r>
            <a:endParaRPr lang="en-US" altLang="ko-KR" sz="1400" b="1" dirty="0">
              <a:solidFill>
                <a:srgbClr val="000000"/>
              </a:solidFill>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tabLst/>
            </a:pP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13</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위</a:t>
            </a: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캠핑테이블</a:t>
            </a:r>
            <a:endParaRPr lang="en-US" altLang="ko-KR" sz="1400" b="1" dirty="0">
              <a:solidFill>
                <a:srgbClr val="000000"/>
              </a:solidFill>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tabLst/>
            </a:pP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18</a:t>
            </a:r>
            <a:r>
              <a:rPr kumimoji="0" lang="ko-KR" altLang="en-US"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위</a:t>
            </a:r>
            <a:r>
              <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4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차박용품</a:t>
            </a:r>
            <a:endParaRPr kumimoji="0" lang="en-US" altLang="ko-KR" sz="14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tabLst/>
            </a:pPr>
            <a:r>
              <a:rPr lang="en-US" altLang="ko-KR" sz="1400" b="1" dirty="0">
                <a:solidFill>
                  <a:srgbClr val="000000"/>
                </a:solidFill>
                <a:latin typeface="맑은 고딕" panose="020B0503020000020004" pitchFamily="50" charset="-127"/>
                <a:ea typeface="맑은 고딕" panose="020B0503020000020004" pitchFamily="50" charset="-127"/>
              </a:rPr>
              <a:t>20</a:t>
            </a:r>
            <a:r>
              <a:rPr lang="ko-KR" altLang="en-US" sz="1400" b="1" dirty="0">
                <a:solidFill>
                  <a:srgbClr val="000000"/>
                </a:solidFill>
                <a:latin typeface="맑은 고딕" panose="020B0503020000020004" pitchFamily="50" charset="-127"/>
                <a:ea typeface="맑은 고딕" panose="020B0503020000020004" pitchFamily="50" charset="-127"/>
              </a:rPr>
              <a:t>위</a:t>
            </a:r>
            <a:r>
              <a:rPr lang="en-US" altLang="ko-KR" sz="1400" b="1" dirty="0">
                <a:solidFill>
                  <a:srgbClr val="000000"/>
                </a:solidFill>
                <a:latin typeface="맑은 고딕" panose="020B0503020000020004" pitchFamily="50" charset="-127"/>
                <a:ea typeface="맑은 고딕" panose="020B0503020000020004" pitchFamily="50" charset="-127"/>
              </a:rPr>
              <a:t> </a:t>
            </a:r>
            <a:r>
              <a:rPr lang="ko-KR" altLang="en-US" sz="1400" b="1" dirty="0" err="1">
                <a:solidFill>
                  <a:srgbClr val="000000"/>
                </a:solidFill>
                <a:latin typeface="맑은 고딕" panose="020B0503020000020004" pitchFamily="50" charset="-127"/>
                <a:ea typeface="맑은 고딕" panose="020B0503020000020004" pitchFamily="50" charset="-127"/>
              </a:rPr>
              <a:t>감성캠핑용품</a:t>
            </a:r>
            <a:br>
              <a:rPr lang="ko-KR" altLang="en-US" sz="1400" b="0" i="0" dirty="0">
                <a:solidFill>
                  <a:srgbClr val="000000"/>
                </a:solidFill>
                <a:effectLst/>
                <a:latin typeface="Malgun Gothic" panose="020B0503020000020004" pitchFamily="50" charset="-127"/>
                <a:ea typeface="Malgun Gothic" panose="020B0503020000020004" pitchFamily="50" charset="-127"/>
              </a:rPr>
            </a:br>
            <a:endParaRPr lang="ko-KR" altLang="en-US" sz="1400" dirty="0"/>
          </a:p>
        </p:txBody>
      </p:sp>
      <p:sp>
        <p:nvSpPr>
          <p:cNvPr id="5" name="제목 1">
            <a:extLst>
              <a:ext uri="{FF2B5EF4-FFF2-40B4-BE49-F238E27FC236}">
                <a16:creationId xmlns:a16="http://schemas.microsoft.com/office/drawing/2014/main" id="{6105B83E-971E-43D9-9491-E1931BF3E189}"/>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marL="342900" lvl="0" indent="-342900" algn="l" latinLnBrk="1">
              <a:buFontTx/>
              <a:buChar char="-"/>
            </a:pPr>
            <a:r>
              <a:rPr lang="ko-KR" altLang="en-US" sz="2000" b="1" dirty="0"/>
              <a:t>실제 사람들의 캠핑에 대한 관심도가 증가하였을까</a:t>
            </a:r>
            <a:r>
              <a:rPr lang="en-US" altLang="ko-KR" sz="2000" b="1" dirty="0"/>
              <a:t>?</a:t>
            </a:r>
          </a:p>
          <a:p>
            <a:pPr marL="342900" indent="-342900" algn="l">
              <a:buFontTx/>
              <a:buChar char="-"/>
            </a:pPr>
            <a:r>
              <a:rPr lang="en-US" altLang="ko-KR" sz="1200" b="1" dirty="0" err="1"/>
              <a:t>Naver</a:t>
            </a:r>
            <a:r>
              <a:rPr lang="ko-KR" altLang="en-US" sz="1200" b="1" dirty="0"/>
              <a:t> 광고</a:t>
            </a:r>
            <a:r>
              <a:rPr lang="en-US" altLang="ko-KR" sz="1200" b="1" dirty="0"/>
              <a:t>, </a:t>
            </a:r>
            <a:r>
              <a:rPr lang="en-US" altLang="ko-KR" sz="1200" b="1" dirty="0" err="1"/>
              <a:t>Naver</a:t>
            </a:r>
            <a:r>
              <a:rPr lang="en-US" altLang="ko-KR" sz="1200" b="1" dirty="0"/>
              <a:t> </a:t>
            </a:r>
            <a:r>
              <a:rPr lang="en-US" altLang="ko-KR" sz="1200" b="1" dirty="0" err="1"/>
              <a:t>DataLab</a:t>
            </a:r>
            <a:r>
              <a:rPr lang="ko-KR" altLang="en-US" sz="1200" b="1" dirty="0"/>
              <a:t>에서 다운로드 후 진행</a:t>
            </a:r>
            <a:endParaRPr lang="ko-KR" altLang="en-US" sz="3600" b="1" dirty="0"/>
          </a:p>
        </p:txBody>
      </p:sp>
      <p:grpSp>
        <p:nvGrpSpPr>
          <p:cNvPr id="14" name="그룹 13">
            <a:extLst>
              <a:ext uri="{FF2B5EF4-FFF2-40B4-BE49-F238E27FC236}">
                <a16:creationId xmlns:a16="http://schemas.microsoft.com/office/drawing/2014/main" id="{3C50A1EC-6B29-48F3-8350-E40BF2806969}"/>
              </a:ext>
            </a:extLst>
          </p:cNvPr>
          <p:cNvGrpSpPr/>
          <p:nvPr/>
        </p:nvGrpSpPr>
        <p:grpSpPr>
          <a:xfrm>
            <a:off x="171401" y="639302"/>
            <a:ext cx="800197" cy="800196"/>
            <a:chOff x="332317" y="1674091"/>
            <a:chExt cx="2666551" cy="2666548"/>
          </a:xfrm>
          <a:solidFill>
            <a:schemeClr val="bg1">
              <a:lumMod val="95000"/>
            </a:schemeClr>
          </a:solidFill>
        </p:grpSpPr>
        <p:sp>
          <p:nvSpPr>
            <p:cNvPr id="15" name="직사각형 14">
              <a:extLst>
                <a:ext uri="{FF2B5EF4-FFF2-40B4-BE49-F238E27FC236}">
                  <a16:creationId xmlns:a16="http://schemas.microsoft.com/office/drawing/2014/main" id="{FFDC84BF-E5FB-4846-95A8-423AF6D790A4}"/>
                </a:ext>
              </a:extLst>
            </p:cNvPr>
            <p:cNvSpPr/>
            <p:nvPr/>
          </p:nvSpPr>
          <p:spPr>
            <a:xfrm>
              <a:off x="139893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6" name="직사각형 15">
              <a:extLst>
                <a:ext uri="{FF2B5EF4-FFF2-40B4-BE49-F238E27FC236}">
                  <a16:creationId xmlns:a16="http://schemas.microsoft.com/office/drawing/2014/main" id="{1E0CF870-D1F3-4591-9A15-61FDE29B6819}"/>
                </a:ext>
              </a:extLst>
            </p:cNvPr>
            <p:cNvSpPr/>
            <p:nvPr/>
          </p:nvSpPr>
          <p:spPr>
            <a:xfrm>
              <a:off x="193224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7" name="직사각형 16">
              <a:extLst>
                <a:ext uri="{FF2B5EF4-FFF2-40B4-BE49-F238E27FC236}">
                  <a16:creationId xmlns:a16="http://schemas.microsoft.com/office/drawing/2014/main" id="{97B983D9-8375-46A1-BF20-00EAB6810FFD}"/>
                </a:ext>
              </a:extLst>
            </p:cNvPr>
            <p:cNvSpPr/>
            <p:nvPr/>
          </p:nvSpPr>
          <p:spPr>
            <a:xfrm>
              <a:off x="246555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8" name="직사각형 17">
              <a:extLst>
                <a:ext uri="{FF2B5EF4-FFF2-40B4-BE49-F238E27FC236}">
                  <a16:creationId xmlns:a16="http://schemas.microsoft.com/office/drawing/2014/main" id="{A6EEB242-AF86-4893-93B2-1697CB626152}"/>
                </a:ext>
              </a:extLst>
            </p:cNvPr>
            <p:cNvSpPr/>
            <p:nvPr/>
          </p:nvSpPr>
          <p:spPr>
            <a:xfrm>
              <a:off x="33231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9" name="직사각형 18">
              <a:extLst>
                <a:ext uri="{FF2B5EF4-FFF2-40B4-BE49-F238E27FC236}">
                  <a16:creationId xmlns:a16="http://schemas.microsoft.com/office/drawing/2014/main" id="{9EB1E434-4BEE-4EDD-B5D7-8FD7859FB226}"/>
                </a:ext>
              </a:extLst>
            </p:cNvPr>
            <p:cNvSpPr/>
            <p:nvPr/>
          </p:nvSpPr>
          <p:spPr>
            <a:xfrm>
              <a:off x="86562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2" name="직사각형 21">
              <a:extLst>
                <a:ext uri="{FF2B5EF4-FFF2-40B4-BE49-F238E27FC236}">
                  <a16:creationId xmlns:a16="http://schemas.microsoft.com/office/drawing/2014/main" id="{5231C96A-3AF9-4969-A9B2-E089FC0DB39D}"/>
                </a:ext>
              </a:extLst>
            </p:cNvPr>
            <p:cNvSpPr/>
            <p:nvPr/>
          </p:nvSpPr>
          <p:spPr>
            <a:xfrm>
              <a:off x="1398937" y="220740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3" name="직사각형 22">
              <a:extLst>
                <a:ext uri="{FF2B5EF4-FFF2-40B4-BE49-F238E27FC236}">
                  <a16:creationId xmlns:a16="http://schemas.microsoft.com/office/drawing/2014/main" id="{B135F104-4265-44F7-B7EC-F776FE385649}"/>
                </a:ext>
              </a:extLst>
            </p:cNvPr>
            <p:cNvSpPr/>
            <p:nvPr/>
          </p:nvSpPr>
          <p:spPr>
            <a:xfrm>
              <a:off x="1398937" y="274071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4" name="직사각형 23">
              <a:extLst>
                <a:ext uri="{FF2B5EF4-FFF2-40B4-BE49-F238E27FC236}">
                  <a16:creationId xmlns:a16="http://schemas.microsoft.com/office/drawing/2014/main" id="{F974957F-EEC2-479A-B04A-2C41AFB4DF1E}"/>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C4DAA436-1D1C-4029-91EA-BE76DAA6CEA5}"/>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9" name="TextBox 8">
            <a:extLst>
              <a:ext uri="{FF2B5EF4-FFF2-40B4-BE49-F238E27FC236}">
                <a16:creationId xmlns:a16="http://schemas.microsoft.com/office/drawing/2014/main" id="{AB15B965-51B2-4C32-A999-D97E15B378BC}"/>
              </a:ext>
            </a:extLst>
          </p:cNvPr>
          <p:cNvSpPr txBox="1"/>
          <p:nvPr/>
        </p:nvSpPr>
        <p:spPr>
          <a:xfrm>
            <a:off x="4838951" y="115117"/>
            <a:ext cx="4204945" cy="338554"/>
          </a:xfrm>
          <a:prstGeom prst="rect">
            <a:avLst/>
          </a:prstGeom>
          <a:noFill/>
        </p:spPr>
        <p:txBody>
          <a:bodyPr wrap="square" rtlCol="0">
            <a:spAutoFit/>
          </a:bodyPr>
          <a:lstStyle/>
          <a:p>
            <a:pPr algn="r"/>
            <a:r>
              <a:rPr lang="ko-KR" altLang="en-US" sz="1600" dirty="0">
                <a:solidFill>
                  <a:schemeClr val="tx1">
                    <a:lumMod val="50000"/>
                    <a:lumOff val="50000"/>
                  </a:schemeClr>
                </a:solidFill>
              </a:rPr>
              <a:t>탐색적분석</a:t>
            </a:r>
            <a:r>
              <a:rPr lang="ko-KR" altLang="en-US" sz="1600" b="1"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b="1" dirty="0">
                <a:solidFill>
                  <a:schemeClr val="tx1">
                    <a:lumMod val="50000"/>
                    <a:lumOff val="50000"/>
                  </a:schemeClr>
                </a:solidFill>
              </a:rPr>
              <a:t>가설확인</a:t>
            </a:r>
            <a:r>
              <a:rPr lang="ko-KR" altLang="en-US" sz="1600"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Tree>
    <p:extLst>
      <p:ext uri="{BB962C8B-B14F-4D97-AF65-F5344CB8AC3E}">
        <p14:creationId xmlns:p14="http://schemas.microsoft.com/office/powerpoint/2010/main" val="184146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3810000"/>
            <a:ext cx="9144000" cy="30480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4" name="TextBox 3"/>
          <p:cNvSpPr txBox="1"/>
          <p:nvPr/>
        </p:nvSpPr>
        <p:spPr>
          <a:xfrm>
            <a:off x="396935" y="3874743"/>
            <a:ext cx="1820333" cy="369332"/>
          </a:xfrm>
          <a:prstGeom prst="rect">
            <a:avLst/>
          </a:prstGeom>
          <a:noFill/>
        </p:spPr>
        <p:txBody>
          <a:bodyPr wrap="square" rtlCol="0">
            <a:spAutoFit/>
          </a:bodyPr>
          <a:lstStyle/>
          <a:p>
            <a:pPr algn="ctr"/>
            <a:r>
              <a:rPr lang="ko-KR" altLang="en-US" b="1" dirty="0">
                <a:solidFill>
                  <a:schemeClr val="bg1"/>
                </a:solidFill>
                <a:latin typeface="+mj-ea"/>
                <a:ea typeface="+mj-ea"/>
              </a:rPr>
              <a:t>탐색적 분석</a:t>
            </a:r>
          </a:p>
        </p:txBody>
      </p:sp>
      <p:sp>
        <p:nvSpPr>
          <p:cNvPr id="6" name="TextBox 5"/>
          <p:cNvSpPr txBox="1"/>
          <p:nvPr/>
        </p:nvSpPr>
        <p:spPr>
          <a:xfrm>
            <a:off x="2547468" y="3874744"/>
            <a:ext cx="1820333" cy="369332"/>
          </a:xfrm>
          <a:prstGeom prst="rect">
            <a:avLst/>
          </a:prstGeom>
          <a:noFill/>
        </p:spPr>
        <p:txBody>
          <a:bodyPr wrap="square" rtlCol="0">
            <a:spAutoFit/>
          </a:bodyPr>
          <a:lstStyle/>
          <a:p>
            <a:pPr algn="ctr"/>
            <a:r>
              <a:rPr lang="ko-KR" altLang="en-US" b="1" dirty="0">
                <a:solidFill>
                  <a:schemeClr val="bg1"/>
                </a:solidFill>
                <a:latin typeface="+mj-ea"/>
                <a:ea typeface="+mj-ea"/>
              </a:rPr>
              <a:t>가설 설정</a:t>
            </a:r>
          </a:p>
        </p:txBody>
      </p:sp>
      <p:sp>
        <p:nvSpPr>
          <p:cNvPr id="7" name="TextBox 6"/>
          <p:cNvSpPr txBox="1"/>
          <p:nvPr/>
        </p:nvSpPr>
        <p:spPr>
          <a:xfrm>
            <a:off x="4706468" y="3874745"/>
            <a:ext cx="1820333" cy="369332"/>
          </a:xfrm>
          <a:prstGeom prst="rect">
            <a:avLst/>
          </a:prstGeom>
          <a:noFill/>
        </p:spPr>
        <p:txBody>
          <a:bodyPr wrap="square" rtlCol="0">
            <a:spAutoFit/>
          </a:bodyPr>
          <a:lstStyle/>
          <a:p>
            <a:pPr algn="ctr"/>
            <a:r>
              <a:rPr lang="ko-KR" altLang="en-US" b="1" dirty="0">
                <a:solidFill>
                  <a:schemeClr val="bg1"/>
                </a:solidFill>
                <a:latin typeface="+mj-ea"/>
                <a:ea typeface="+mj-ea"/>
              </a:rPr>
              <a:t>가설 확인</a:t>
            </a:r>
          </a:p>
        </p:txBody>
      </p:sp>
      <p:sp>
        <p:nvSpPr>
          <p:cNvPr id="9" name="TextBox 8"/>
          <p:cNvSpPr txBox="1"/>
          <p:nvPr/>
        </p:nvSpPr>
        <p:spPr>
          <a:xfrm>
            <a:off x="6873935" y="3874745"/>
            <a:ext cx="1820333" cy="369332"/>
          </a:xfrm>
          <a:prstGeom prst="rect">
            <a:avLst/>
          </a:prstGeom>
          <a:noFill/>
        </p:spPr>
        <p:txBody>
          <a:bodyPr wrap="square" rtlCol="0">
            <a:spAutoFit/>
          </a:bodyPr>
          <a:lstStyle/>
          <a:p>
            <a:pPr algn="ctr"/>
            <a:r>
              <a:rPr lang="ko-KR" altLang="en-US" b="1" dirty="0">
                <a:solidFill>
                  <a:schemeClr val="bg1"/>
                </a:solidFill>
                <a:latin typeface="+mj-ea"/>
                <a:ea typeface="+mj-ea"/>
              </a:rPr>
              <a:t>결론</a:t>
            </a:r>
          </a:p>
        </p:txBody>
      </p:sp>
      <p:sp>
        <p:nvSpPr>
          <p:cNvPr id="10" name="TextBox 9"/>
          <p:cNvSpPr txBox="1"/>
          <p:nvPr/>
        </p:nvSpPr>
        <p:spPr>
          <a:xfrm>
            <a:off x="338667" y="3115733"/>
            <a:ext cx="1329266" cy="769441"/>
          </a:xfrm>
          <a:prstGeom prst="rect">
            <a:avLst/>
          </a:prstGeom>
          <a:noFill/>
        </p:spPr>
        <p:txBody>
          <a:bodyPr wrap="square" rtlCol="0">
            <a:spAutoFit/>
          </a:bodyPr>
          <a:lstStyle/>
          <a:p>
            <a:r>
              <a:rPr lang="en-US" altLang="ko-KR" sz="4400" b="1" dirty="0">
                <a:solidFill>
                  <a:schemeClr val="accent3"/>
                </a:solidFill>
              </a:rPr>
              <a:t>01</a:t>
            </a:r>
            <a:endParaRPr lang="ko-KR" altLang="en-US" b="1" dirty="0">
              <a:solidFill>
                <a:schemeClr val="accent3"/>
              </a:solidFill>
            </a:endParaRPr>
          </a:p>
        </p:txBody>
      </p:sp>
      <p:sp>
        <p:nvSpPr>
          <p:cNvPr id="11" name="TextBox 10"/>
          <p:cNvSpPr txBox="1"/>
          <p:nvPr/>
        </p:nvSpPr>
        <p:spPr>
          <a:xfrm>
            <a:off x="2497667" y="3115733"/>
            <a:ext cx="1329266" cy="769441"/>
          </a:xfrm>
          <a:prstGeom prst="rect">
            <a:avLst/>
          </a:prstGeom>
          <a:noFill/>
        </p:spPr>
        <p:txBody>
          <a:bodyPr wrap="square" rtlCol="0">
            <a:spAutoFit/>
          </a:bodyPr>
          <a:lstStyle/>
          <a:p>
            <a:r>
              <a:rPr lang="en-US" altLang="ko-KR" sz="4400" b="1" dirty="0">
                <a:solidFill>
                  <a:schemeClr val="accent3"/>
                </a:solidFill>
              </a:rPr>
              <a:t>02</a:t>
            </a:r>
            <a:endParaRPr lang="ko-KR" altLang="en-US" b="1" dirty="0">
              <a:solidFill>
                <a:schemeClr val="accent3"/>
              </a:solidFill>
            </a:endParaRPr>
          </a:p>
        </p:txBody>
      </p:sp>
      <p:sp>
        <p:nvSpPr>
          <p:cNvPr id="12" name="TextBox 11"/>
          <p:cNvSpPr txBox="1"/>
          <p:nvPr/>
        </p:nvSpPr>
        <p:spPr>
          <a:xfrm>
            <a:off x="4665133" y="3115734"/>
            <a:ext cx="1329266" cy="769441"/>
          </a:xfrm>
          <a:prstGeom prst="rect">
            <a:avLst/>
          </a:prstGeom>
          <a:noFill/>
        </p:spPr>
        <p:txBody>
          <a:bodyPr wrap="square" rtlCol="0">
            <a:spAutoFit/>
          </a:bodyPr>
          <a:lstStyle/>
          <a:p>
            <a:r>
              <a:rPr lang="en-US" altLang="ko-KR" sz="4400" b="1" dirty="0">
                <a:solidFill>
                  <a:schemeClr val="accent3"/>
                </a:solidFill>
              </a:rPr>
              <a:t>03</a:t>
            </a:r>
            <a:endParaRPr lang="ko-KR" altLang="en-US" b="1" dirty="0">
              <a:solidFill>
                <a:schemeClr val="accent3"/>
              </a:solidFill>
            </a:endParaRPr>
          </a:p>
        </p:txBody>
      </p:sp>
      <p:sp>
        <p:nvSpPr>
          <p:cNvPr id="13" name="TextBox 12"/>
          <p:cNvSpPr txBox="1"/>
          <p:nvPr/>
        </p:nvSpPr>
        <p:spPr>
          <a:xfrm>
            <a:off x="6815667" y="3115733"/>
            <a:ext cx="1329266" cy="769441"/>
          </a:xfrm>
          <a:prstGeom prst="rect">
            <a:avLst/>
          </a:prstGeom>
          <a:noFill/>
        </p:spPr>
        <p:txBody>
          <a:bodyPr wrap="square" rtlCol="0">
            <a:spAutoFit/>
          </a:bodyPr>
          <a:lstStyle/>
          <a:p>
            <a:r>
              <a:rPr lang="en-US" altLang="ko-KR" sz="4400" b="1" dirty="0">
                <a:solidFill>
                  <a:schemeClr val="accent3"/>
                </a:solidFill>
              </a:rPr>
              <a:t>04</a:t>
            </a:r>
            <a:endParaRPr lang="ko-KR" altLang="en-US" b="1" dirty="0">
              <a:solidFill>
                <a:schemeClr val="accent3"/>
              </a:solidFill>
            </a:endParaRPr>
          </a:p>
        </p:txBody>
      </p:sp>
      <p:sp>
        <p:nvSpPr>
          <p:cNvPr id="14" name="TextBox 13"/>
          <p:cNvSpPr txBox="1"/>
          <p:nvPr/>
        </p:nvSpPr>
        <p:spPr>
          <a:xfrm>
            <a:off x="6594239" y="4278155"/>
            <a:ext cx="2358990" cy="523220"/>
          </a:xfrm>
          <a:prstGeom prst="rect">
            <a:avLst/>
          </a:prstGeom>
          <a:noFill/>
        </p:spPr>
        <p:txBody>
          <a:bodyPr wrap="square" rtlCol="0">
            <a:spAutoFit/>
          </a:bodyPr>
          <a:lstStyle/>
          <a:p>
            <a:r>
              <a:rPr lang="en-US" altLang="ko-KR" sz="1400" b="1" dirty="0">
                <a:solidFill>
                  <a:schemeClr val="tx1">
                    <a:lumMod val="75000"/>
                    <a:lumOff val="25000"/>
                  </a:schemeClr>
                </a:solidFill>
              </a:rPr>
              <a:t>               - </a:t>
            </a:r>
            <a:r>
              <a:rPr lang="ko-KR" altLang="en-US" sz="1400" b="1" dirty="0">
                <a:solidFill>
                  <a:schemeClr val="tx1">
                    <a:lumMod val="75000"/>
                    <a:lumOff val="25000"/>
                  </a:schemeClr>
                </a:solidFill>
              </a:rPr>
              <a:t>분석결과</a:t>
            </a:r>
            <a:endParaRPr lang="en-US" altLang="ko-KR" sz="1400" b="1" dirty="0">
              <a:solidFill>
                <a:schemeClr val="tx1">
                  <a:lumMod val="75000"/>
                  <a:lumOff val="25000"/>
                </a:schemeClr>
              </a:solidFill>
            </a:endParaRPr>
          </a:p>
          <a:p>
            <a:r>
              <a:rPr lang="en-US" altLang="ko-KR" sz="1400" b="1" dirty="0">
                <a:solidFill>
                  <a:schemeClr val="tx1">
                    <a:lumMod val="75000"/>
                    <a:lumOff val="25000"/>
                  </a:schemeClr>
                </a:solidFill>
              </a:rPr>
              <a:t>-  </a:t>
            </a:r>
            <a:r>
              <a:rPr lang="ko-KR" altLang="en-US" sz="1400" b="1" dirty="0">
                <a:solidFill>
                  <a:schemeClr val="tx1">
                    <a:lumMod val="75000"/>
                    <a:lumOff val="25000"/>
                  </a:schemeClr>
                </a:solidFill>
              </a:rPr>
              <a:t>포스트  코로나 시대 전망</a:t>
            </a:r>
            <a:endParaRPr lang="en-US" altLang="ko-KR" sz="1400" b="1" dirty="0">
              <a:solidFill>
                <a:schemeClr val="tx1">
                  <a:lumMod val="75000"/>
                  <a:lumOff val="25000"/>
                </a:schemeClr>
              </a:solidFill>
            </a:endParaRPr>
          </a:p>
        </p:txBody>
      </p:sp>
      <p:sp>
        <p:nvSpPr>
          <p:cNvPr id="16" name="TextBox 15"/>
          <p:cNvSpPr txBox="1"/>
          <p:nvPr/>
        </p:nvSpPr>
        <p:spPr>
          <a:xfrm>
            <a:off x="110066" y="1405466"/>
            <a:ext cx="4893734" cy="1015663"/>
          </a:xfrm>
          <a:prstGeom prst="rect">
            <a:avLst/>
          </a:prstGeom>
          <a:noFill/>
        </p:spPr>
        <p:txBody>
          <a:bodyPr wrap="square" rtlCol="0">
            <a:spAutoFit/>
          </a:bodyPr>
          <a:lstStyle/>
          <a:p>
            <a:r>
              <a:rPr lang="en-US" altLang="ko-KR" sz="6000" b="1" dirty="0">
                <a:solidFill>
                  <a:schemeClr val="accent3"/>
                </a:solidFill>
                <a:latin typeface="+mn-ea"/>
              </a:rPr>
              <a:t>CONTENTS</a:t>
            </a:r>
            <a:endParaRPr lang="ko-KR" altLang="en-US" sz="6000" dirty="0">
              <a:solidFill>
                <a:schemeClr val="accent3"/>
              </a:solidFill>
              <a:latin typeface="+mn-ea"/>
            </a:endParaRPr>
          </a:p>
        </p:txBody>
      </p:sp>
      <p:sp>
        <p:nvSpPr>
          <p:cNvPr id="19" name="TextBox 18">
            <a:extLst>
              <a:ext uri="{FF2B5EF4-FFF2-40B4-BE49-F238E27FC236}">
                <a16:creationId xmlns:a16="http://schemas.microsoft.com/office/drawing/2014/main" id="{94098BB8-EB2B-49DD-862E-DBE2560F6164}"/>
              </a:ext>
            </a:extLst>
          </p:cNvPr>
          <p:cNvSpPr txBox="1"/>
          <p:nvPr/>
        </p:nvSpPr>
        <p:spPr>
          <a:xfrm>
            <a:off x="245299" y="4308818"/>
            <a:ext cx="2085311" cy="523220"/>
          </a:xfrm>
          <a:prstGeom prst="rect">
            <a:avLst/>
          </a:prstGeom>
          <a:noFill/>
        </p:spPr>
        <p:txBody>
          <a:bodyPr wrap="square" rtlCol="0">
            <a:spAutoFit/>
          </a:bodyPr>
          <a:lstStyle/>
          <a:p>
            <a:pPr algn="ctr"/>
            <a:r>
              <a:rPr lang="en-US" altLang="ko-KR" sz="1400" b="1" dirty="0">
                <a:solidFill>
                  <a:schemeClr val="tx1">
                    <a:lumMod val="75000"/>
                    <a:lumOff val="25000"/>
                  </a:schemeClr>
                </a:solidFill>
              </a:rPr>
              <a:t>- </a:t>
            </a:r>
            <a:r>
              <a:rPr lang="ko-KR" altLang="en-US" sz="1400" b="1" dirty="0">
                <a:solidFill>
                  <a:schemeClr val="tx1">
                    <a:lumMod val="75000"/>
                    <a:lumOff val="25000"/>
                  </a:schemeClr>
                </a:solidFill>
              </a:rPr>
              <a:t>탐색적 분석을 통해 </a:t>
            </a:r>
            <a:r>
              <a:rPr lang="en-US" altLang="ko-KR" sz="1400" b="1" dirty="0">
                <a:solidFill>
                  <a:schemeClr val="tx1">
                    <a:lumMod val="75000"/>
                    <a:lumOff val="25000"/>
                  </a:schemeClr>
                </a:solidFill>
              </a:rPr>
              <a:t>Insight</a:t>
            </a:r>
            <a:r>
              <a:rPr lang="ko-KR" altLang="en-US" sz="1400" b="1" dirty="0">
                <a:solidFill>
                  <a:schemeClr val="tx1">
                    <a:lumMod val="75000"/>
                    <a:lumOff val="25000"/>
                  </a:schemeClr>
                </a:solidFill>
              </a:rPr>
              <a:t> 발굴 및 시각화</a:t>
            </a:r>
            <a:endParaRPr lang="en-US" altLang="ko-KR" sz="1400" b="1" dirty="0">
              <a:solidFill>
                <a:schemeClr val="tx1">
                  <a:lumMod val="75000"/>
                  <a:lumOff val="25000"/>
                </a:schemeClr>
              </a:solidFill>
            </a:endParaRPr>
          </a:p>
        </p:txBody>
      </p:sp>
      <p:sp>
        <p:nvSpPr>
          <p:cNvPr id="20" name="TextBox 19">
            <a:extLst>
              <a:ext uri="{FF2B5EF4-FFF2-40B4-BE49-F238E27FC236}">
                <a16:creationId xmlns:a16="http://schemas.microsoft.com/office/drawing/2014/main" id="{4CCB21D7-7029-408A-AD26-F50D387E787B}"/>
              </a:ext>
            </a:extLst>
          </p:cNvPr>
          <p:cNvSpPr txBox="1"/>
          <p:nvPr/>
        </p:nvSpPr>
        <p:spPr>
          <a:xfrm>
            <a:off x="4828608" y="4289825"/>
            <a:ext cx="1502831" cy="523220"/>
          </a:xfrm>
          <a:prstGeom prst="rect">
            <a:avLst/>
          </a:prstGeom>
          <a:noFill/>
        </p:spPr>
        <p:txBody>
          <a:bodyPr wrap="square" rtlCol="0">
            <a:spAutoFit/>
          </a:bodyPr>
          <a:lstStyle/>
          <a:p>
            <a:pPr algn="ctr"/>
            <a:r>
              <a:rPr lang="en-US" altLang="ko-KR" sz="1400" b="1" dirty="0">
                <a:solidFill>
                  <a:schemeClr val="tx1">
                    <a:lumMod val="75000"/>
                    <a:lumOff val="25000"/>
                  </a:schemeClr>
                </a:solidFill>
              </a:rPr>
              <a:t>- </a:t>
            </a:r>
            <a:r>
              <a:rPr lang="ko-KR" altLang="en-US" sz="1400" b="1" dirty="0">
                <a:solidFill>
                  <a:schemeClr val="tx1">
                    <a:lumMod val="75000"/>
                    <a:lumOff val="25000"/>
                  </a:schemeClr>
                </a:solidFill>
              </a:rPr>
              <a:t>가설 확인</a:t>
            </a:r>
            <a:endParaRPr lang="en-US" altLang="ko-KR" sz="1400" b="1" dirty="0">
              <a:solidFill>
                <a:schemeClr val="tx1">
                  <a:lumMod val="75000"/>
                  <a:lumOff val="25000"/>
                </a:schemeClr>
              </a:solidFill>
            </a:endParaRPr>
          </a:p>
          <a:p>
            <a:pPr algn="ctr"/>
            <a:r>
              <a:rPr lang="en-US" altLang="ko-KR" sz="1400" b="1" dirty="0">
                <a:solidFill>
                  <a:schemeClr val="tx1">
                    <a:lumMod val="75000"/>
                    <a:lumOff val="25000"/>
                  </a:schemeClr>
                </a:solidFill>
              </a:rPr>
              <a:t>- </a:t>
            </a:r>
            <a:r>
              <a:rPr lang="ko-KR" altLang="en-US" sz="1400" b="1" dirty="0">
                <a:solidFill>
                  <a:schemeClr val="tx1">
                    <a:lumMod val="75000"/>
                    <a:lumOff val="25000"/>
                  </a:schemeClr>
                </a:solidFill>
              </a:rPr>
              <a:t>요약</a:t>
            </a:r>
            <a:endParaRPr lang="en-US" altLang="ko-KR" sz="1400" b="1" dirty="0">
              <a:solidFill>
                <a:schemeClr val="tx1">
                  <a:lumMod val="75000"/>
                  <a:lumOff val="25000"/>
                </a:schemeClr>
              </a:solidFill>
            </a:endParaRPr>
          </a:p>
        </p:txBody>
      </p:sp>
      <p:sp>
        <p:nvSpPr>
          <p:cNvPr id="21" name="TextBox 20">
            <a:extLst>
              <a:ext uri="{FF2B5EF4-FFF2-40B4-BE49-F238E27FC236}">
                <a16:creationId xmlns:a16="http://schemas.microsoft.com/office/drawing/2014/main" id="{94098BB8-EB2B-49DD-862E-DBE2560F6164}"/>
              </a:ext>
            </a:extLst>
          </p:cNvPr>
          <p:cNvSpPr txBox="1"/>
          <p:nvPr/>
        </p:nvSpPr>
        <p:spPr>
          <a:xfrm>
            <a:off x="2480497" y="4287835"/>
            <a:ext cx="2085311" cy="523220"/>
          </a:xfrm>
          <a:prstGeom prst="rect">
            <a:avLst/>
          </a:prstGeom>
          <a:noFill/>
        </p:spPr>
        <p:txBody>
          <a:bodyPr wrap="square" rtlCol="0">
            <a:spAutoFit/>
          </a:bodyPr>
          <a:lstStyle/>
          <a:p>
            <a:pPr algn="ctr"/>
            <a:r>
              <a:rPr lang="en-US" altLang="ko-KR" sz="1400" b="1" dirty="0">
                <a:solidFill>
                  <a:schemeClr val="tx1">
                    <a:lumMod val="75000"/>
                    <a:lumOff val="25000"/>
                  </a:schemeClr>
                </a:solidFill>
              </a:rPr>
              <a:t>- Insight</a:t>
            </a:r>
            <a:r>
              <a:rPr lang="ko-KR" altLang="en-US" sz="1400" b="1" dirty="0">
                <a:solidFill>
                  <a:schemeClr val="tx1">
                    <a:lumMod val="75000"/>
                    <a:lumOff val="25000"/>
                  </a:schemeClr>
                </a:solidFill>
              </a:rPr>
              <a:t>를 바탕으로 가설 설정</a:t>
            </a:r>
          </a:p>
        </p:txBody>
      </p:sp>
    </p:spTree>
    <p:extLst>
      <p:ext uri="{BB962C8B-B14F-4D97-AF65-F5344CB8AC3E}">
        <p14:creationId xmlns:p14="http://schemas.microsoft.com/office/powerpoint/2010/main" val="315406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369EAC0B-1C76-41FF-BFBC-92CAA0A0B5DC}"/>
              </a:ext>
            </a:extLst>
          </p:cNvPr>
          <p:cNvSpPr txBox="1"/>
          <p:nvPr/>
        </p:nvSpPr>
        <p:spPr>
          <a:xfrm>
            <a:off x="1243880" y="5104837"/>
            <a:ext cx="7739253" cy="1092607"/>
          </a:xfrm>
          <a:prstGeom prst="rect">
            <a:avLst/>
          </a:prstGeom>
          <a:noFill/>
        </p:spPr>
        <p:txBody>
          <a:bodyPr wrap="square">
            <a:spAutoFit/>
          </a:bodyPr>
          <a:lstStyle/>
          <a:p>
            <a:pPr algn="l">
              <a:buFont typeface="Arial" panose="020B0604020202020204" pitchFamily="34" charset="0"/>
              <a:buChar char="•"/>
            </a:pPr>
            <a:endParaRPr lang="en-US" altLang="ko-KR" sz="1300" dirty="0">
              <a:solidFill>
                <a:srgbClr val="000000"/>
              </a:solidFill>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en-US" altLang="ko-KR" sz="1300" b="1" dirty="0">
                <a:solidFill>
                  <a:srgbClr val="000000"/>
                </a:solidFill>
                <a:latin typeface="Malgun Gothic" panose="020B0503020000020004" pitchFamily="50" charset="-127"/>
                <a:ea typeface="Malgun Gothic" panose="020B0503020000020004" pitchFamily="50" charset="-127"/>
              </a:rPr>
              <a:t> </a:t>
            </a:r>
            <a:r>
              <a:rPr lang="ko-KR" altLang="en-US" sz="1300" b="1" dirty="0">
                <a:solidFill>
                  <a:srgbClr val="000000"/>
                </a:solidFill>
                <a:latin typeface="Malgun Gothic" panose="020B0503020000020004" pitchFamily="50" charset="-127"/>
                <a:ea typeface="Malgun Gothic" panose="020B0503020000020004" pitchFamily="50" charset="-127"/>
              </a:rPr>
              <a:t>캠핑에 대해 사람들의 관심도가 증가한 </a:t>
            </a:r>
            <a:r>
              <a:rPr lang="en-US" altLang="ko-KR" sz="1300" b="1" dirty="0">
                <a:solidFill>
                  <a:srgbClr val="000000"/>
                </a:solidFill>
                <a:latin typeface="Malgun Gothic" panose="020B0503020000020004" pitchFamily="50" charset="-127"/>
                <a:ea typeface="Malgun Gothic" panose="020B0503020000020004" pitchFamily="50" charset="-127"/>
              </a:rPr>
              <a:t>3</a:t>
            </a:r>
            <a:r>
              <a:rPr lang="ko-KR" altLang="en-US" sz="1300" b="1" dirty="0">
                <a:solidFill>
                  <a:srgbClr val="000000"/>
                </a:solidFill>
                <a:latin typeface="Malgun Gothic" panose="020B0503020000020004" pitchFamily="50" charset="-127"/>
                <a:ea typeface="Malgun Gothic" panose="020B0503020000020004" pitchFamily="50" charset="-127"/>
              </a:rPr>
              <a:t>월을 기점으로 캠핑용품관련주의 주가가 상승한 것을 확인</a:t>
            </a:r>
            <a:endParaRPr lang="en-US" altLang="ko-KR" sz="1300" b="1" dirty="0">
              <a:solidFill>
                <a:srgbClr val="000000"/>
              </a:solidFill>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endParaRPr lang="en-US" altLang="ko-KR" sz="1300"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en-US" altLang="ko-KR" sz="1300" b="1" i="0" dirty="0">
                <a:solidFill>
                  <a:srgbClr val="000000"/>
                </a:solidFill>
                <a:effectLst/>
                <a:latin typeface="Malgun Gothic" panose="020B0503020000020004" pitchFamily="50" charset="-127"/>
                <a:ea typeface="Malgun Gothic" panose="020B0503020000020004" pitchFamily="50" charset="-127"/>
              </a:rPr>
              <a:t> </a:t>
            </a:r>
            <a:r>
              <a:rPr lang="ko-KR" altLang="en-US" sz="1300" b="1" dirty="0">
                <a:solidFill>
                  <a:srgbClr val="000000"/>
                </a:solidFill>
                <a:latin typeface="Malgun Gothic" panose="020B0503020000020004" pitchFamily="50" charset="-127"/>
                <a:ea typeface="Malgun Gothic" panose="020B0503020000020004" pitchFamily="50" charset="-127"/>
              </a:rPr>
              <a:t>실제 구매로 이어졌기 때문인지는 확인할 수 없지만</a:t>
            </a:r>
            <a:r>
              <a:rPr lang="en-US" altLang="ko-KR" sz="1300" b="1" dirty="0">
                <a:solidFill>
                  <a:srgbClr val="000000"/>
                </a:solidFill>
                <a:latin typeface="Malgun Gothic" panose="020B0503020000020004" pitchFamily="50" charset="-127"/>
                <a:ea typeface="Malgun Gothic" panose="020B0503020000020004" pitchFamily="50" charset="-127"/>
              </a:rPr>
              <a:t>, </a:t>
            </a:r>
            <a:r>
              <a:rPr lang="ko-KR" altLang="en-US" sz="1300" b="1" dirty="0">
                <a:solidFill>
                  <a:srgbClr val="000000"/>
                </a:solidFill>
                <a:latin typeface="Malgun Gothic" panose="020B0503020000020004" pitchFamily="50" charset="-127"/>
                <a:ea typeface="Malgun Gothic" panose="020B0503020000020004" pitchFamily="50" charset="-127"/>
              </a:rPr>
              <a:t>이러한 관심도가 주가에 영향을 미쳤을        것이라는 것을 추측할 수 있습니다</a:t>
            </a:r>
            <a:r>
              <a:rPr lang="en-US" altLang="ko-KR" sz="1300" b="1" dirty="0">
                <a:solidFill>
                  <a:srgbClr val="000000"/>
                </a:solidFill>
                <a:latin typeface="Malgun Gothic" panose="020B0503020000020004" pitchFamily="50" charset="-127"/>
                <a:ea typeface="Malgun Gothic" panose="020B0503020000020004" pitchFamily="50" charset="-127"/>
              </a:rPr>
              <a:t>.</a:t>
            </a:r>
            <a:endParaRPr lang="en-US" altLang="ko-KR" sz="1300" b="1" i="0" dirty="0">
              <a:solidFill>
                <a:srgbClr val="000000"/>
              </a:solidFill>
              <a:effectLst/>
              <a:latin typeface="Malgun Gothic" panose="020B0503020000020004" pitchFamily="50" charset="-127"/>
              <a:ea typeface="Malgun Gothic" panose="020B0503020000020004" pitchFamily="50" charset="-127"/>
            </a:endParaRPr>
          </a:p>
        </p:txBody>
      </p:sp>
      <p:grpSp>
        <p:nvGrpSpPr>
          <p:cNvPr id="2" name="그룹 1">
            <a:extLst>
              <a:ext uri="{FF2B5EF4-FFF2-40B4-BE49-F238E27FC236}">
                <a16:creationId xmlns:a16="http://schemas.microsoft.com/office/drawing/2014/main" id="{4EADD9F0-A39D-483C-993E-3BEB221EB3D0}"/>
              </a:ext>
            </a:extLst>
          </p:cNvPr>
          <p:cNvGrpSpPr/>
          <p:nvPr/>
        </p:nvGrpSpPr>
        <p:grpSpPr>
          <a:xfrm>
            <a:off x="35360" y="1592692"/>
            <a:ext cx="9108640" cy="2819404"/>
            <a:chOff x="557681" y="1847886"/>
            <a:chExt cx="7950701" cy="1587335"/>
          </a:xfrm>
        </p:grpSpPr>
        <p:pic>
          <p:nvPicPr>
            <p:cNvPr id="4" name="그림 3">
              <a:extLst>
                <a:ext uri="{FF2B5EF4-FFF2-40B4-BE49-F238E27FC236}">
                  <a16:creationId xmlns:a16="http://schemas.microsoft.com/office/drawing/2014/main" id="{B484D75F-D005-47EC-B0F7-2BE7DD38D8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681" y="1850675"/>
              <a:ext cx="1584000" cy="1584000"/>
            </a:xfrm>
            <a:prstGeom prst="rect">
              <a:avLst/>
            </a:prstGeom>
          </p:spPr>
        </p:pic>
        <p:pic>
          <p:nvPicPr>
            <p:cNvPr id="9" name="그림 8">
              <a:extLst>
                <a:ext uri="{FF2B5EF4-FFF2-40B4-BE49-F238E27FC236}">
                  <a16:creationId xmlns:a16="http://schemas.microsoft.com/office/drawing/2014/main" id="{485839F2-527F-4995-8149-D67964FDD5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8232" y="1851221"/>
              <a:ext cx="1584000" cy="1584000"/>
            </a:xfrm>
            <a:prstGeom prst="rect">
              <a:avLst/>
            </a:prstGeom>
          </p:spPr>
        </p:pic>
        <p:pic>
          <p:nvPicPr>
            <p:cNvPr id="13" name="그림 12">
              <a:extLst>
                <a:ext uri="{FF2B5EF4-FFF2-40B4-BE49-F238E27FC236}">
                  <a16:creationId xmlns:a16="http://schemas.microsoft.com/office/drawing/2014/main" id="{79E5EE70-D1B8-4E68-A12D-A2088D079B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6382" y="1851221"/>
              <a:ext cx="1584000" cy="1584000"/>
            </a:xfrm>
            <a:prstGeom prst="rect">
              <a:avLst/>
            </a:prstGeom>
          </p:spPr>
        </p:pic>
        <p:pic>
          <p:nvPicPr>
            <p:cNvPr id="15" name="그림 14">
              <a:extLst>
                <a:ext uri="{FF2B5EF4-FFF2-40B4-BE49-F238E27FC236}">
                  <a16:creationId xmlns:a16="http://schemas.microsoft.com/office/drawing/2014/main" id="{D0BEA530-B3DD-4A57-8F3D-5E27D0E019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0382" y="1847886"/>
              <a:ext cx="1584000" cy="1584000"/>
            </a:xfrm>
            <a:prstGeom prst="rect">
              <a:avLst/>
            </a:prstGeom>
          </p:spPr>
        </p:pic>
        <p:pic>
          <p:nvPicPr>
            <p:cNvPr id="17" name="그림 16">
              <a:extLst>
                <a:ext uri="{FF2B5EF4-FFF2-40B4-BE49-F238E27FC236}">
                  <a16:creationId xmlns:a16="http://schemas.microsoft.com/office/drawing/2014/main" id="{4ABE715A-2C90-40E1-BED0-E04FB652AA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4382" y="1847886"/>
              <a:ext cx="1584000" cy="1584000"/>
            </a:xfrm>
            <a:prstGeom prst="rect">
              <a:avLst/>
            </a:prstGeom>
          </p:spPr>
        </p:pic>
      </p:grpSp>
      <p:sp>
        <p:nvSpPr>
          <p:cNvPr id="18" name="TextBox 17">
            <a:extLst>
              <a:ext uri="{FF2B5EF4-FFF2-40B4-BE49-F238E27FC236}">
                <a16:creationId xmlns:a16="http://schemas.microsoft.com/office/drawing/2014/main" id="{27CBEA2D-DC25-46B5-BAA6-0651BEF56316}"/>
              </a:ext>
            </a:extLst>
          </p:cNvPr>
          <p:cNvSpPr txBox="1"/>
          <p:nvPr/>
        </p:nvSpPr>
        <p:spPr>
          <a:xfrm>
            <a:off x="507406" y="4326415"/>
            <a:ext cx="896273" cy="338554"/>
          </a:xfrm>
          <a:prstGeom prst="rect">
            <a:avLst/>
          </a:prstGeom>
          <a:noFill/>
        </p:spPr>
        <p:txBody>
          <a:bodyPr wrap="square" rtlCol="0">
            <a:spAutoFit/>
          </a:bodyPr>
          <a:lstStyle/>
          <a:p>
            <a:r>
              <a:rPr lang="en-US" altLang="ko-KR" sz="2400" baseline="-25000" dirty="0" err="1"/>
              <a:t>pn</a:t>
            </a:r>
            <a:r>
              <a:rPr lang="ko-KR" altLang="en-US" sz="2400" baseline="-25000" dirty="0"/>
              <a:t>풍년</a:t>
            </a:r>
          </a:p>
        </p:txBody>
      </p:sp>
      <p:sp>
        <p:nvSpPr>
          <p:cNvPr id="22" name="TextBox 21">
            <a:extLst>
              <a:ext uri="{FF2B5EF4-FFF2-40B4-BE49-F238E27FC236}">
                <a16:creationId xmlns:a16="http://schemas.microsoft.com/office/drawing/2014/main" id="{DACEC9E3-66F3-4D92-B6DD-0FFCAA702CEC}"/>
              </a:ext>
            </a:extLst>
          </p:cNvPr>
          <p:cNvSpPr txBox="1"/>
          <p:nvPr/>
        </p:nvSpPr>
        <p:spPr>
          <a:xfrm>
            <a:off x="2366333" y="4317528"/>
            <a:ext cx="896273" cy="338554"/>
          </a:xfrm>
          <a:prstGeom prst="rect">
            <a:avLst/>
          </a:prstGeom>
          <a:noFill/>
        </p:spPr>
        <p:txBody>
          <a:bodyPr wrap="square" rtlCol="0">
            <a:spAutoFit/>
          </a:bodyPr>
          <a:lstStyle/>
          <a:p>
            <a:r>
              <a:rPr lang="ko-KR" altLang="en-US" sz="2400" baseline="-25000" dirty="0" err="1"/>
              <a:t>파세코</a:t>
            </a:r>
            <a:endParaRPr lang="ko-KR" altLang="en-US" sz="2400" baseline="-25000" dirty="0"/>
          </a:p>
        </p:txBody>
      </p:sp>
      <p:sp>
        <p:nvSpPr>
          <p:cNvPr id="23" name="TextBox 22">
            <a:extLst>
              <a:ext uri="{FF2B5EF4-FFF2-40B4-BE49-F238E27FC236}">
                <a16:creationId xmlns:a16="http://schemas.microsoft.com/office/drawing/2014/main" id="{03D6CD36-7FAA-46CD-B2D6-91FA9958197B}"/>
              </a:ext>
            </a:extLst>
          </p:cNvPr>
          <p:cNvSpPr txBox="1"/>
          <p:nvPr/>
        </p:nvSpPr>
        <p:spPr>
          <a:xfrm>
            <a:off x="4270842" y="4322955"/>
            <a:ext cx="896273" cy="338554"/>
          </a:xfrm>
          <a:prstGeom prst="rect">
            <a:avLst/>
          </a:prstGeom>
          <a:noFill/>
        </p:spPr>
        <p:txBody>
          <a:bodyPr wrap="square" rtlCol="0">
            <a:spAutoFit/>
          </a:bodyPr>
          <a:lstStyle/>
          <a:p>
            <a:r>
              <a:rPr lang="ko-KR" altLang="en-US" sz="2400" baseline="-25000" dirty="0"/>
              <a:t>태양</a:t>
            </a:r>
          </a:p>
        </p:txBody>
      </p:sp>
      <p:sp>
        <p:nvSpPr>
          <p:cNvPr id="24" name="TextBox 23">
            <a:extLst>
              <a:ext uri="{FF2B5EF4-FFF2-40B4-BE49-F238E27FC236}">
                <a16:creationId xmlns:a16="http://schemas.microsoft.com/office/drawing/2014/main" id="{E3EF08BA-41BB-45E7-9D20-BBA335E387BE}"/>
              </a:ext>
            </a:extLst>
          </p:cNvPr>
          <p:cNvSpPr txBox="1"/>
          <p:nvPr/>
        </p:nvSpPr>
        <p:spPr>
          <a:xfrm>
            <a:off x="5951308" y="4261895"/>
            <a:ext cx="1038981" cy="338554"/>
          </a:xfrm>
          <a:prstGeom prst="rect">
            <a:avLst/>
          </a:prstGeom>
          <a:noFill/>
        </p:spPr>
        <p:txBody>
          <a:bodyPr wrap="square" rtlCol="0">
            <a:spAutoFit/>
          </a:bodyPr>
          <a:lstStyle/>
          <a:p>
            <a:r>
              <a:rPr lang="ko-KR" altLang="en-US" sz="2400" baseline="-25000" dirty="0"/>
              <a:t>대륙제관</a:t>
            </a:r>
          </a:p>
        </p:txBody>
      </p:sp>
      <p:sp>
        <p:nvSpPr>
          <p:cNvPr id="25" name="TextBox 24">
            <a:extLst>
              <a:ext uri="{FF2B5EF4-FFF2-40B4-BE49-F238E27FC236}">
                <a16:creationId xmlns:a16="http://schemas.microsoft.com/office/drawing/2014/main" id="{56A4BE59-5294-48B1-8038-56F304DFDDB1}"/>
              </a:ext>
            </a:extLst>
          </p:cNvPr>
          <p:cNvSpPr txBox="1"/>
          <p:nvPr/>
        </p:nvSpPr>
        <p:spPr>
          <a:xfrm>
            <a:off x="7506809" y="4258435"/>
            <a:ext cx="1459687" cy="338554"/>
          </a:xfrm>
          <a:prstGeom prst="rect">
            <a:avLst/>
          </a:prstGeom>
          <a:noFill/>
        </p:spPr>
        <p:txBody>
          <a:bodyPr wrap="square" rtlCol="0">
            <a:spAutoFit/>
          </a:bodyPr>
          <a:lstStyle/>
          <a:p>
            <a:r>
              <a:rPr lang="ko-KR" altLang="en-US" sz="2400" baseline="-25000" dirty="0" err="1"/>
              <a:t>라이브플렉스</a:t>
            </a:r>
            <a:endParaRPr lang="ko-KR" altLang="en-US" sz="2400" baseline="-25000" dirty="0"/>
          </a:p>
        </p:txBody>
      </p:sp>
      <p:sp>
        <p:nvSpPr>
          <p:cNvPr id="19" name="TextBox 18">
            <a:extLst>
              <a:ext uri="{FF2B5EF4-FFF2-40B4-BE49-F238E27FC236}">
                <a16:creationId xmlns:a16="http://schemas.microsoft.com/office/drawing/2014/main" id="{43CF9BA7-2E5E-4433-A933-44B37609BD8D}"/>
              </a:ext>
            </a:extLst>
          </p:cNvPr>
          <p:cNvSpPr txBox="1"/>
          <p:nvPr/>
        </p:nvSpPr>
        <p:spPr>
          <a:xfrm>
            <a:off x="2570742" y="4726322"/>
            <a:ext cx="4936067" cy="646331"/>
          </a:xfrm>
          <a:prstGeom prst="rect">
            <a:avLst/>
          </a:prstGeom>
          <a:noFill/>
        </p:spPr>
        <p:txBody>
          <a:bodyPr wrap="square" rtlCol="0">
            <a:spAutoFit/>
          </a:bodyPr>
          <a:lstStyle/>
          <a:p>
            <a:pPr algn="l">
              <a:buFont typeface="Arial" panose="020B0604020202020204" pitchFamily="34" charset="0"/>
              <a:buChar char="•"/>
            </a:pPr>
            <a:r>
              <a:rPr lang="ko-KR" altLang="en-US" sz="1200" dirty="0">
                <a:solidFill>
                  <a:srgbClr val="000000"/>
                </a:solidFill>
                <a:latin typeface="Malgun Gothic" panose="020B0503020000020004" pitchFamily="50" charset="-127"/>
                <a:ea typeface="Malgun Gothic" panose="020B0503020000020004" pitchFamily="50" charset="-127"/>
              </a:rPr>
              <a:t>상단 그래프 </a:t>
            </a:r>
            <a:r>
              <a:rPr lang="en-US" altLang="ko-KR" sz="1200" dirty="0">
                <a:solidFill>
                  <a:srgbClr val="000000"/>
                </a:solidFill>
                <a:latin typeface="Malgun Gothic" panose="020B0503020000020004" pitchFamily="50" charset="-127"/>
                <a:ea typeface="Malgun Gothic" panose="020B0503020000020004" pitchFamily="50" charset="-127"/>
              </a:rPr>
              <a:t>: </a:t>
            </a:r>
            <a:r>
              <a:rPr lang="ko-KR" altLang="en-US" sz="1200" dirty="0">
                <a:solidFill>
                  <a:srgbClr val="000000"/>
                </a:solidFill>
                <a:latin typeface="Malgun Gothic" panose="020B0503020000020004" pitchFamily="50" charset="-127"/>
                <a:ea typeface="Malgun Gothic" panose="020B0503020000020004" pitchFamily="50" charset="-127"/>
              </a:rPr>
              <a:t>최근 </a:t>
            </a:r>
            <a:r>
              <a:rPr lang="en-US" altLang="ko-KR" sz="1200" dirty="0">
                <a:solidFill>
                  <a:srgbClr val="000000"/>
                </a:solidFill>
                <a:latin typeface="Malgun Gothic" panose="020B0503020000020004" pitchFamily="50" charset="-127"/>
                <a:ea typeface="Malgun Gothic" panose="020B0503020000020004" pitchFamily="50" charset="-127"/>
              </a:rPr>
              <a:t>3</a:t>
            </a:r>
            <a:r>
              <a:rPr lang="ko-KR" altLang="en-US" sz="1200" dirty="0">
                <a:solidFill>
                  <a:srgbClr val="000000"/>
                </a:solidFill>
                <a:latin typeface="Malgun Gothic" panose="020B0503020000020004" pitchFamily="50" charset="-127"/>
                <a:ea typeface="Malgun Gothic" panose="020B0503020000020004" pitchFamily="50" charset="-127"/>
              </a:rPr>
              <a:t>년간 주가추세</a:t>
            </a:r>
            <a:endParaRPr lang="en-US" altLang="ko-KR" sz="1200" dirty="0">
              <a:solidFill>
                <a:srgbClr val="000000"/>
              </a:solidFill>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ko-KR" altLang="en-US" sz="1200" i="0" dirty="0">
                <a:solidFill>
                  <a:srgbClr val="000000"/>
                </a:solidFill>
                <a:effectLst/>
                <a:latin typeface="Malgun Gothic" panose="020B0503020000020004" pitchFamily="50" charset="-127"/>
                <a:ea typeface="Malgun Gothic" panose="020B0503020000020004" pitchFamily="50" charset="-127"/>
              </a:rPr>
              <a:t>하단 그래프 </a:t>
            </a:r>
            <a:r>
              <a:rPr lang="en-US" altLang="ko-KR" sz="1200" i="0" dirty="0">
                <a:solidFill>
                  <a:srgbClr val="000000"/>
                </a:solidFill>
                <a:effectLst/>
                <a:latin typeface="Malgun Gothic" panose="020B0503020000020004" pitchFamily="50" charset="-127"/>
                <a:ea typeface="Malgun Gothic" panose="020B0503020000020004" pitchFamily="50" charset="-127"/>
              </a:rPr>
              <a:t>: </a:t>
            </a:r>
            <a:r>
              <a:rPr lang="en-US" altLang="ko-KR" sz="1200" dirty="0">
                <a:solidFill>
                  <a:srgbClr val="000000"/>
                </a:solidFill>
                <a:latin typeface="Malgun Gothic" panose="020B0503020000020004" pitchFamily="50" charset="-127"/>
                <a:ea typeface="Malgun Gothic" panose="020B0503020000020004" pitchFamily="50" charset="-127"/>
              </a:rPr>
              <a:t>2020</a:t>
            </a:r>
            <a:r>
              <a:rPr lang="ko-KR" altLang="en-US" sz="1200" dirty="0">
                <a:solidFill>
                  <a:srgbClr val="000000"/>
                </a:solidFill>
                <a:latin typeface="Malgun Gothic" panose="020B0503020000020004" pitchFamily="50" charset="-127"/>
                <a:ea typeface="Malgun Gothic" panose="020B0503020000020004" pitchFamily="50" charset="-127"/>
              </a:rPr>
              <a:t>년 주가추세 및 일별 코로나 </a:t>
            </a:r>
            <a:r>
              <a:rPr lang="ko-KR" altLang="en-US" sz="1200" dirty="0" err="1">
                <a:solidFill>
                  <a:srgbClr val="000000"/>
                </a:solidFill>
                <a:latin typeface="Malgun Gothic" panose="020B0503020000020004" pitchFamily="50" charset="-127"/>
                <a:ea typeface="Malgun Gothic" panose="020B0503020000020004" pitchFamily="50" charset="-127"/>
              </a:rPr>
              <a:t>확진자</a:t>
            </a:r>
            <a:r>
              <a:rPr lang="ko-KR" altLang="en-US" sz="1200" dirty="0">
                <a:solidFill>
                  <a:srgbClr val="000000"/>
                </a:solidFill>
                <a:latin typeface="Malgun Gothic" panose="020B0503020000020004" pitchFamily="50" charset="-127"/>
                <a:ea typeface="Malgun Gothic" panose="020B0503020000020004" pitchFamily="50" charset="-127"/>
              </a:rPr>
              <a:t> 수</a:t>
            </a:r>
            <a:r>
              <a:rPr lang="ko-KR" altLang="en-US" sz="1200" i="0" dirty="0">
                <a:solidFill>
                  <a:srgbClr val="000000"/>
                </a:solidFill>
                <a:effectLst/>
                <a:latin typeface="Malgun Gothic" panose="020B0503020000020004" pitchFamily="50" charset="-127"/>
                <a:ea typeface="Malgun Gothic" panose="020B0503020000020004" pitchFamily="50" charset="-127"/>
              </a:rPr>
              <a:t> </a:t>
            </a:r>
            <a:endParaRPr lang="en-US" altLang="ko-KR" sz="1200" i="0" dirty="0">
              <a:solidFill>
                <a:srgbClr val="000000"/>
              </a:solidFill>
              <a:effectLst/>
              <a:latin typeface="Malgun Gothic" panose="020B0503020000020004" pitchFamily="50" charset="-127"/>
              <a:ea typeface="Malgun Gothic" panose="020B0503020000020004" pitchFamily="50" charset="-127"/>
            </a:endParaRPr>
          </a:p>
          <a:p>
            <a:endParaRPr lang="ko-KR" altLang="en-US" sz="1200" dirty="0"/>
          </a:p>
        </p:txBody>
      </p:sp>
      <p:pic>
        <p:nvPicPr>
          <p:cNvPr id="3" name="Picture 2" descr="bulb Icon 1054968">
            <a:extLst>
              <a:ext uri="{FF2B5EF4-FFF2-40B4-BE49-F238E27FC236}">
                <a16:creationId xmlns:a16="http://schemas.microsoft.com/office/drawing/2014/main" id="{06798697-8C11-4B6F-9697-4ABC967C06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13" y="4999631"/>
            <a:ext cx="1303020" cy="1303020"/>
          </a:xfrm>
          <a:prstGeom prst="rect">
            <a:avLst/>
          </a:prstGeom>
          <a:noFill/>
          <a:extLst>
            <a:ext uri="{909E8E84-426E-40DD-AFC4-6F175D3DCCD1}">
              <a14:hiddenFill xmlns:a14="http://schemas.microsoft.com/office/drawing/2010/main">
                <a:solidFill>
                  <a:srgbClr val="FFFFFF"/>
                </a:solidFill>
              </a14:hiddenFill>
            </a:ext>
          </a:extLst>
        </p:spPr>
      </p:pic>
      <p:sp>
        <p:nvSpPr>
          <p:cNvPr id="27" name="제목 1">
            <a:extLst>
              <a:ext uri="{FF2B5EF4-FFF2-40B4-BE49-F238E27FC236}">
                <a16:creationId xmlns:a16="http://schemas.microsoft.com/office/drawing/2014/main" id="{DB170085-AAE4-4848-B5D8-F1E995884499}"/>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marL="342900" lvl="0" indent="-342900" algn="l" latinLnBrk="1">
              <a:buFontTx/>
              <a:buChar char="-"/>
            </a:pPr>
            <a:r>
              <a:rPr lang="ko-KR" altLang="en-US" sz="2000" b="1" dirty="0"/>
              <a:t>사람들의 관심도가 증가하였다면 실제로 수요가 증가하였는지 파악해보기 위해 캠핑관련주의 주가를 확인해보자</a:t>
            </a:r>
            <a:r>
              <a:rPr lang="en-US" altLang="ko-KR" sz="1200" b="1" dirty="0"/>
              <a:t>!</a:t>
            </a:r>
          </a:p>
          <a:p>
            <a:pPr marL="342900" lvl="0" indent="-342900" algn="l" latinLnBrk="1">
              <a:buFontTx/>
              <a:buChar char="-"/>
            </a:pPr>
            <a:r>
              <a:rPr lang="ko-KR" altLang="en-US" sz="1200" b="1" dirty="0"/>
              <a:t>네이버 금융에 있는 캠핑관련주 </a:t>
            </a:r>
            <a:r>
              <a:rPr lang="en-US" altLang="ko-KR" sz="1200" b="1" dirty="0"/>
              <a:t>2018~2020</a:t>
            </a:r>
            <a:r>
              <a:rPr lang="ko-KR" altLang="en-US" sz="1200" b="1" dirty="0"/>
              <a:t>년 </a:t>
            </a:r>
            <a:r>
              <a:rPr lang="ko-KR" altLang="en-US" sz="1200" b="1" dirty="0" err="1"/>
              <a:t>크롤링</a:t>
            </a:r>
            <a:endParaRPr lang="ko-KR" altLang="en-US" sz="1800" b="1" dirty="0"/>
          </a:p>
        </p:txBody>
      </p:sp>
      <p:grpSp>
        <p:nvGrpSpPr>
          <p:cNvPr id="28" name="그룹 27">
            <a:extLst>
              <a:ext uri="{FF2B5EF4-FFF2-40B4-BE49-F238E27FC236}">
                <a16:creationId xmlns:a16="http://schemas.microsoft.com/office/drawing/2014/main" id="{69D5A3CF-19A9-49D5-B41F-A7C4B47616E4}"/>
              </a:ext>
            </a:extLst>
          </p:cNvPr>
          <p:cNvGrpSpPr/>
          <p:nvPr/>
        </p:nvGrpSpPr>
        <p:grpSpPr>
          <a:xfrm>
            <a:off x="171401" y="639302"/>
            <a:ext cx="800197" cy="800196"/>
            <a:chOff x="332317" y="1674091"/>
            <a:chExt cx="2666551" cy="2666548"/>
          </a:xfrm>
          <a:solidFill>
            <a:schemeClr val="bg1">
              <a:lumMod val="95000"/>
            </a:schemeClr>
          </a:solidFill>
        </p:grpSpPr>
        <p:sp>
          <p:nvSpPr>
            <p:cNvPr id="29" name="직사각형 28">
              <a:extLst>
                <a:ext uri="{FF2B5EF4-FFF2-40B4-BE49-F238E27FC236}">
                  <a16:creationId xmlns:a16="http://schemas.microsoft.com/office/drawing/2014/main" id="{078BE94A-FBD2-43B4-831B-C8CDD0B91458}"/>
                </a:ext>
              </a:extLst>
            </p:cNvPr>
            <p:cNvSpPr/>
            <p:nvPr/>
          </p:nvSpPr>
          <p:spPr>
            <a:xfrm>
              <a:off x="139893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0" name="직사각형 29">
              <a:extLst>
                <a:ext uri="{FF2B5EF4-FFF2-40B4-BE49-F238E27FC236}">
                  <a16:creationId xmlns:a16="http://schemas.microsoft.com/office/drawing/2014/main" id="{817D2BFA-452C-4ECE-8E8E-B488034F0DF9}"/>
                </a:ext>
              </a:extLst>
            </p:cNvPr>
            <p:cNvSpPr/>
            <p:nvPr/>
          </p:nvSpPr>
          <p:spPr>
            <a:xfrm>
              <a:off x="193224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1" name="직사각형 30">
              <a:extLst>
                <a:ext uri="{FF2B5EF4-FFF2-40B4-BE49-F238E27FC236}">
                  <a16:creationId xmlns:a16="http://schemas.microsoft.com/office/drawing/2014/main" id="{B41A9D6B-916E-43B6-B3E1-198D824208F8}"/>
                </a:ext>
              </a:extLst>
            </p:cNvPr>
            <p:cNvSpPr/>
            <p:nvPr/>
          </p:nvSpPr>
          <p:spPr>
            <a:xfrm>
              <a:off x="246555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2" name="직사각형 31">
              <a:extLst>
                <a:ext uri="{FF2B5EF4-FFF2-40B4-BE49-F238E27FC236}">
                  <a16:creationId xmlns:a16="http://schemas.microsoft.com/office/drawing/2014/main" id="{0A60E044-9A17-440D-83B5-1C1CEAC844CD}"/>
                </a:ext>
              </a:extLst>
            </p:cNvPr>
            <p:cNvSpPr/>
            <p:nvPr/>
          </p:nvSpPr>
          <p:spPr>
            <a:xfrm>
              <a:off x="33231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3" name="직사각형 32">
              <a:extLst>
                <a:ext uri="{FF2B5EF4-FFF2-40B4-BE49-F238E27FC236}">
                  <a16:creationId xmlns:a16="http://schemas.microsoft.com/office/drawing/2014/main" id="{B630BD5B-A83E-4564-8378-44D3A52B764E}"/>
                </a:ext>
              </a:extLst>
            </p:cNvPr>
            <p:cNvSpPr/>
            <p:nvPr/>
          </p:nvSpPr>
          <p:spPr>
            <a:xfrm>
              <a:off x="86562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4" name="직사각형 33">
              <a:extLst>
                <a:ext uri="{FF2B5EF4-FFF2-40B4-BE49-F238E27FC236}">
                  <a16:creationId xmlns:a16="http://schemas.microsoft.com/office/drawing/2014/main" id="{CF6BF3C6-18F1-409D-920D-C8EF5B937090}"/>
                </a:ext>
              </a:extLst>
            </p:cNvPr>
            <p:cNvSpPr/>
            <p:nvPr/>
          </p:nvSpPr>
          <p:spPr>
            <a:xfrm>
              <a:off x="1398937" y="220740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5" name="직사각형 34">
              <a:extLst>
                <a:ext uri="{FF2B5EF4-FFF2-40B4-BE49-F238E27FC236}">
                  <a16:creationId xmlns:a16="http://schemas.microsoft.com/office/drawing/2014/main" id="{597A5951-CB58-4D9E-9BF2-DD4A664746AD}"/>
                </a:ext>
              </a:extLst>
            </p:cNvPr>
            <p:cNvSpPr/>
            <p:nvPr/>
          </p:nvSpPr>
          <p:spPr>
            <a:xfrm>
              <a:off x="1398937" y="274071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6" name="직사각형 35">
              <a:extLst>
                <a:ext uri="{FF2B5EF4-FFF2-40B4-BE49-F238E27FC236}">
                  <a16:creationId xmlns:a16="http://schemas.microsoft.com/office/drawing/2014/main" id="{A884F810-7E16-4F8B-B12B-3C7968C48827}"/>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7" name="직사각형 36">
              <a:extLst>
                <a:ext uri="{FF2B5EF4-FFF2-40B4-BE49-F238E27FC236}">
                  <a16:creationId xmlns:a16="http://schemas.microsoft.com/office/drawing/2014/main" id="{FDB0DE24-ECC6-4976-AF5B-EAA3EA54202C}"/>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16" name="TextBox 15">
            <a:extLst>
              <a:ext uri="{FF2B5EF4-FFF2-40B4-BE49-F238E27FC236}">
                <a16:creationId xmlns:a16="http://schemas.microsoft.com/office/drawing/2014/main" id="{23E1B37F-02E8-4302-B307-B4CAC891CC35}"/>
              </a:ext>
            </a:extLst>
          </p:cNvPr>
          <p:cNvSpPr txBox="1"/>
          <p:nvPr/>
        </p:nvSpPr>
        <p:spPr>
          <a:xfrm>
            <a:off x="4838951" y="115117"/>
            <a:ext cx="4204945" cy="338554"/>
          </a:xfrm>
          <a:prstGeom prst="rect">
            <a:avLst/>
          </a:prstGeom>
          <a:noFill/>
        </p:spPr>
        <p:txBody>
          <a:bodyPr wrap="square" rtlCol="0">
            <a:spAutoFit/>
          </a:bodyPr>
          <a:lstStyle/>
          <a:p>
            <a:pPr algn="r"/>
            <a:r>
              <a:rPr lang="ko-KR" altLang="en-US" sz="1600" dirty="0">
                <a:solidFill>
                  <a:schemeClr val="tx1">
                    <a:lumMod val="50000"/>
                    <a:lumOff val="50000"/>
                  </a:schemeClr>
                </a:solidFill>
              </a:rPr>
              <a:t>탐색적분석</a:t>
            </a:r>
            <a:r>
              <a:rPr lang="ko-KR" altLang="en-US" sz="1600" b="1"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b="1" dirty="0">
                <a:solidFill>
                  <a:schemeClr val="tx1">
                    <a:lumMod val="50000"/>
                    <a:lumOff val="50000"/>
                  </a:schemeClr>
                </a:solidFill>
              </a:rPr>
              <a:t>가설확인</a:t>
            </a:r>
            <a:r>
              <a:rPr lang="ko-KR" altLang="en-US" sz="1600"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Tree>
    <p:extLst>
      <p:ext uri="{BB962C8B-B14F-4D97-AF65-F5344CB8AC3E}">
        <p14:creationId xmlns:p14="http://schemas.microsoft.com/office/powerpoint/2010/main" val="1301442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9" name="그림 8" descr="스크린샷이(가) 표시된 사진&#10;&#10;자동 생성된 설명">
            <a:extLst>
              <a:ext uri="{FF2B5EF4-FFF2-40B4-BE49-F238E27FC236}">
                <a16:creationId xmlns:a16="http://schemas.microsoft.com/office/drawing/2014/main" id="{6FF1EAC9-F653-4F43-A3ED-281495298BA5}"/>
              </a:ext>
            </a:extLst>
          </p:cNvPr>
          <p:cNvPicPr>
            <a:picLocks noChangeAspect="1"/>
          </p:cNvPicPr>
          <p:nvPr/>
        </p:nvPicPr>
        <p:blipFill rotWithShape="1">
          <a:blip r:embed="rId2">
            <a:extLst>
              <a:ext uri="{28A0092B-C50C-407E-A947-70E740481C1C}">
                <a14:useLocalDpi xmlns:a14="http://schemas.microsoft.com/office/drawing/2010/main" val="0"/>
              </a:ext>
            </a:extLst>
          </a:blip>
          <a:srcRect r="6960"/>
          <a:stretch/>
        </p:blipFill>
        <p:spPr>
          <a:xfrm>
            <a:off x="3121543" y="1536907"/>
            <a:ext cx="6022457" cy="5342857"/>
          </a:xfrm>
          <a:prstGeom prst="rect">
            <a:avLst/>
          </a:prstGeom>
        </p:spPr>
      </p:pic>
      <p:sp>
        <p:nvSpPr>
          <p:cNvPr id="5" name="TextBox 4">
            <a:extLst>
              <a:ext uri="{FF2B5EF4-FFF2-40B4-BE49-F238E27FC236}">
                <a16:creationId xmlns:a16="http://schemas.microsoft.com/office/drawing/2014/main" id="{FEB87B29-FB89-4F05-8FD1-371FE2167524}"/>
              </a:ext>
            </a:extLst>
          </p:cNvPr>
          <p:cNvSpPr txBox="1"/>
          <p:nvPr/>
        </p:nvSpPr>
        <p:spPr>
          <a:xfrm>
            <a:off x="7566212" y="3346821"/>
            <a:ext cx="1483734" cy="1077218"/>
          </a:xfrm>
          <a:prstGeom prst="rect">
            <a:avLst/>
          </a:prstGeom>
          <a:noFill/>
        </p:spPr>
        <p:txBody>
          <a:bodyPr wrap="square" rtlCol="0">
            <a:spAutoFit/>
          </a:bodyPr>
          <a:lstStyle/>
          <a:p>
            <a:r>
              <a:rPr lang="ko-KR" altLang="en-US" sz="1600" dirty="0"/>
              <a:t>안전</a:t>
            </a:r>
            <a:r>
              <a:rPr lang="en-US" altLang="ko-KR" sz="1600" dirty="0"/>
              <a:t>, </a:t>
            </a:r>
            <a:r>
              <a:rPr lang="ko-KR" altLang="en-US" sz="1600" dirty="0"/>
              <a:t>관광</a:t>
            </a:r>
            <a:r>
              <a:rPr lang="en-US" altLang="ko-KR" sz="1600" dirty="0"/>
              <a:t>, </a:t>
            </a:r>
            <a:r>
              <a:rPr lang="ko-KR" altLang="en-US" sz="1600" dirty="0"/>
              <a:t>차의 </a:t>
            </a:r>
            <a:r>
              <a:rPr lang="ko-KR" altLang="en-US" sz="1600" dirty="0" err="1"/>
              <a:t>언급량이</a:t>
            </a:r>
            <a:r>
              <a:rPr lang="ko-KR" altLang="en-US" sz="1600" dirty="0"/>
              <a:t> </a:t>
            </a:r>
            <a:endParaRPr lang="en-US" altLang="ko-KR" sz="1600" dirty="0"/>
          </a:p>
          <a:p>
            <a:r>
              <a:rPr lang="ko-KR" altLang="en-US" sz="1600" dirty="0"/>
              <a:t>증가한 것을 확인</a:t>
            </a:r>
          </a:p>
        </p:txBody>
      </p:sp>
      <p:pic>
        <p:nvPicPr>
          <p:cNvPr id="12" name="Picture 2" descr="bulb Icon 1054968">
            <a:extLst>
              <a:ext uri="{FF2B5EF4-FFF2-40B4-BE49-F238E27FC236}">
                <a16:creationId xmlns:a16="http://schemas.microsoft.com/office/drawing/2014/main" id="{D7591E74-BBE4-48AF-B09F-F1E039609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340" y="2593461"/>
            <a:ext cx="864814" cy="864814"/>
          </a:xfrm>
          <a:prstGeom prst="rect">
            <a:avLst/>
          </a:prstGeom>
          <a:noFill/>
          <a:extLst>
            <a:ext uri="{909E8E84-426E-40DD-AFC4-6F175D3DCCD1}">
              <a14:hiddenFill xmlns:a14="http://schemas.microsoft.com/office/drawing/2010/main">
                <a:solidFill>
                  <a:srgbClr val="FFFFFF"/>
                </a:solidFill>
              </a14:hiddenFill>
            </a:ext>
          </a:extLst>
        </p:spPr>
      </p:pic>
      <p:pic>
        <p:nvPicPr>
          <p:cNvPr id="13" name="그림 12" descr="텍스트, 그래피티, 다량, 많은이(가) 표시된 사진&#10;&#10;자동 생성된 설명">
            <a:extLst>
              <a:ext uri="{FF2B5EF4-FFF2-40B4-BE49-F238E27FC236}">
                <a16:creationId xmlns:a16="http://schemas.microsoft.com/office/drawing/2014/main" id="{1661120B-8542-4CCC-9B94-8D7AC398C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54" y="1820592"/>
            <a:ext cx="2944906" cy="2154538"/>
          </a:xfrm>
          <a:prstGeom prst="rect">
            <a:avLst/>
          </a:prstGeom>
        </p:spPr>
      </p:pic>
      <p:pic>
        <p:nvPicPr>
          <p:cNvPr id="15" name="그림 14" descr="텍스트, 많은, 다량, 덮여있는이(가) 표시된 사진&#10;&#10;자동 생성된 설명">
            <a:extLst>
              <a:ext uri="{FF2B5EF4-FFF2-40B4-BE49-F238E27FC236}">
                <a16:creationId xmlns:a16="http://schemas.microsoft.com/office/drawing/2014/main" id="{D1586151-77EE-4F63-836A-CB9877A191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54" y="4262258"/>
            <a:ext cx="2972643" cy="2457349"/>
          </a:xfrm>
          <a:prstGeom prst="rect">
            <a:avLst/>
          </a:prstGeom>
        </p:spPr>
      </p:pic>
      <p:sp>
        <p:nvSpPr>
          <p:cNvPr id="17" name="TextBox 16">
            <a:extLst>
              <a:ext uri="{FF2B5EF4-FFF2-40B4-BE49-F238E27FC236}">
                <a16:creationId xmlns:a16="http://schemas.microsoft.com/office/drawing/2014/main" id="{CF3B1BDA-1929-45F3-A828-8C471E4818AA}"/>
              </a:ext>
            </a:extLst>
          </p:cNvPr>
          <p:cNvSpPr txBox="1"/>
          <p:nvPr/>
        </p:nvSpPr>
        <p:spPr>
          <a:xfrm>
            <a:off x="288695" y="1536907"/>
            <a:ext cx="2790604" cy="292388"/>
          </a:xfrm>
          <a:prstGeom prst="rect">
            <a:avLst/>
          </a:prstGeom>
          <a:noFill/>
        </p:spPr>
        <p:txBody>
          <a:bodyPr wrap="square">
            <a:spAutoFit/>
          </a:bodyPr>
          <a:lstStyle/>
          <a:p>
            <a:pPr algn="l"/>
            <a:r>
              <a:rPr lang="en-US" altLang="ko-KR" sz="1300" b="1" i="0" dirty="0">
                <a:solidFill>
                  <a:srgbClr val="000000"/>
                </a:solidFill>
                <a:effectLst/>
                <a:latin typeface="Malgun Gothic" panose="020B0503020000020004" pitchFamily="50" charset="-127"/>
                <a:ea typeface="Malgun Gothic" panose="020B0503020000020004" pitchFamily="50" charset="-127"/>
              </a:rPr>
              <a:t>2019</a:t>
            </a:r>
            <a:r>
              <a:rPr lang="ko-KR" altLang="en-US" sz="1300" b="1" i="0" dirty="0">
                <a:solidFill>
                  <a:srgbClr val="000000"/>
                </a:solidFill>
                <a:effectLst/>
                <a:latin typeface="Malgun Gothic" panose="020B0503020000020004" pitchFamily="50" charset="-127"/>
                <a:ea typeface="Malgun Gothic" panose="020B0503020000020004" pitchFamily="50" charset="-127"/>
              </a:rPr>
              <a:t>년 캠핑으로 뉴스 연관단어</a:t>
            </a:r>
            <a:endParaRPr lang="en-US" altLang="ko-KR" sz="1300" b="1" i="0" dirty="0">
              <a:solidFill>
                <a:srgbClr val="000000"/>
              </a:solidFill>
              <a:effectLst/>
              <a:latin typeface="Malgun Gothic" panose="020B0503020000020004" pitchFamily="50" charset="-127"/>
              <a:ea typeface="Malgun Gothic" panose="020B0503020000020004" pitchFamily="50" charset="-127"/>
            </a:endParaRPr>
          </a:p>
        </p:txBody>
      </p:sp>
      <p:sp>
        <p:nvSpPr>
          <p:cNvPr id="19" name="TextBox 18">
            <a:extLst>
              <a:ext uri="{FF2B5EF4-FFF2-40B4-BE49-F238E27FC236}">
                <a16:creationId xmlns:a16="http://schemas.microsoft.com/office/drawing/2014/main" id="{216E6D55-9030-4CD3-9272-AAB229CDC20C}"/>
              </a:ext>
            </a:extLst>
          </p:cNvPr>
          <p:cNvSpPr txBox="1"/>
          <p:nvPr/>
        </p:nvSpPr>
        <p:spPr>
          <a:xfrm>
            <a:off x="288695" y="3978119"/>
            <a:ext cx="2790604" cy="292388"/>
          </a:xfrm>
          <a:prstGeom prst="rect">
            <a:avLst/>
          </a:prstGeom>
          <a:noFill/>
        </p:spPr>
        <p:txBody>
          <a:bodyPr wrap="square">
            <a:spAutoFit/>
          </a:bodyPr>
          <a:lstStyle/>
          <a:p>
            <a:pPr algn="l"/>
            <a:r>
              <a:rPr lang="en-US" altLang="ko-KR" sz="1300" b="1" i="0" dirty="0">
                <a:solidFill>
                  <a:srgbClr val="000000"/>
                </a:solidFill>
                <a:effectLst/>
                <a:latin typeface="Malgun Gothic" panose="020B0503020000020004" pitchFamily="50" charset="-127"/>
                <a:ea typeface="Malgun Gothic" panose="020B0503020000020004" pitchFamily="50" charset="-127"/>
              </a:rPr>
              <a:t>2020</a:t>
            </a:r>
            <a:r>
              <a:rPr lang="ko-KR" altLang="en-US" sz="1300" b="1" i="0" dirty="0">
                <a:solidFill>
                  <a:srgbClr val="000000"/>
                </a:solidFill>
                <a:effectLst/>
                <a:latin typeface="Malgun Gothic" panose="020B0503020000020004" pitchFamily="50" charset="-127"/>
                <a:ea typeface="Malgun Gothic" panose="020B0503020000020004" pitchFamily="50" charset="-127"/>
              </a:rPr>
              <a:t>년 캠핑으로 뉴스 연관단어</a:t>
            </a:r>
            <a:endParaRPr lang="en-US" altLang="ko-KR" sz="1300" b="1" i="0" dirty="0">
              <a:solidFill>
                <a:srgbClr val="000000"/>
              </a:solidFill>
              <a:effectLst/>
              <a:latin typeface="Malgun Gothic" panose="020B0503020000020004" pitchFamily="50" charset="-127"/>
              <a:ea typeface="Malgun Gothic" panose="020B0503020000020004" pitchFamily="50" charset="-127"/>
            </a:endParaRPr>
          </a:p>
        </p:txBody>
      </p:sp>
      <p:sp>
        <p:nvSpPr>
          <p:cNvPr id="26" name="제목 1">
            <a:extLst>
              <a:ext uri="{FF2B5EF4-FFF2-40B4-BE49-F238E27FC236}">
                <a16:creationId xmlns:a16="http://schemas.microsoft.com/office/drawing/2014/main" id="{7904C867-2BC5-49C2-9D21-70F2EAD6124D}"/>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marL="342900" indent="-342900" algn="l">
              <a:buFontTx/>
              <a:buChar char="-"/>
            </a:pPr>
            <a:r>
              <a:rPr lang="ko-KR" altLang="en-US" sz="2000" b="1" dirty="0"/>
              <a:t>미디어에서는 캠핑을 어떻게 바라보고 있을까</a:t>
            </a:r>
            <a:r>
              <a:rPr lang="en-US" altLang="ko-KR" sz="2000" b="1" dirty="0"/>
              <a:t>?</a:t>
            </a:r>
          </a:p>
          <a:p>
            <a:pPr marL="342900" indent="-342900" algn="l">
              <a:buFontTx/>
              <a:buChar char="-"/>
            </a:pPr>
            <a:r>
              <a:rPr lang="en-US" altLang="ko-KR" sz="1200" b="1" dirty="0"/>
              <a:t>2019</a:t>
            </a:r>
            <a:r>
              <a:rPr lang="ko-KR" altLang="en-US" sz="1200" b="1" dirty="0"/>
              <a:t>년</a:t>
            </a:r>
            <a:r>
              <a:rPr lang="en-US" altLang="ko-KR" sz="1200" b="1" dirty="0"/>
              <a:t>, 2020</a:t>
            </a:r>
            <a:r>
              <a:rPr lang="ko-KR" altLang="en-US" sz="1200" b="1" dirty="0"/>
              <a:t>년 </a:t>
            </a:r>
            <a:r>
              <a:rPr lang="en-US" altLang="ko-KR" sz="1200" b="1" dirty="0"/>
              <a:t>“</a:t>
            </a:r>
            <a:r>
              <a:rPr lang="ko-KR" altLang="en-US" sz="1200" b="1" dirty="0"/>
              <a:t>캠핑</a:t>
            </a:r>
            <a:r>
              <a:rPr lang="en-US" altLang="ko-KR" sz="1200" b="1" dirty="0"/>
              <a:t>”</a:t>
            </a:r>
            <a:r>
              <a:rPr lang="ko-KR" altLang="en-US" sz="1200" b="1" dirty="0"/>
              <a:t>이라는 단어가 포함된 타이틀 </a:t>
            </a:r>
            <a:r>
              <a:rPr lang="ko-KR" altLang="en-US" sz="1200" b="1" dirty="0" err="1"/>
              <a:t>크롤링</a:t>
            </a:r>
            <a:r>
              <a:rPr lang="ko-KR" altLang="en-US" sz="1200" b="1" dirty="0"/>
              <a:t> 후 분석</a:t>
            </a:r>
          </a:p>
        </p:txBody>
      </p:sp>
      <p:grpSp>
        <p:nvGrpSpPr>
          <p:cNvPr id="27" name="그룹 26">
            <a:extLst>
              <a:ext uri="{FF2B5EF4-FFF2-40B4-BE49-F238E27FC236}">
                <a16:creationId xmlns:a16="http://schemas.microsoft.com/office/drawing/2014/main" id="{B7808907-FB1D-4A37-99BC-602E0D75AC8B}"/>
              </a:ext>
            </a:extLst>
          </p:cNvPr>
          <p:cNvGrpSpPr/>
          <p:nvPr/>
        </p:nvGrpSpPr>
        <p:grpSpPr>
          <a:xfrm>
            <a:off x="171401" y="639302"/>
            <a:ext cx="800197" cy="800196"/>
            <a:chOff x="332317" y="1674091"/>
            <a:chExt cx="2666551" cy="2666548"/>
          </a:xfrm>
          <a:solidFill>
            <a:schemeClr val="bg1">
              <a:lumMod val="95000"/>
            </a:schemeClr>
          </a:solidFill>
        </p:grpSpPr>
        <p:sp>
          <p:nvSpPr>
            <p:cNvPr id="28" name="직사각형 27">
              <a:extLst>
                <a:ext uri="{FF2B5EF4-FFF2-40B4-BE49-F238E27FC236}">
                  <a16:creationId xmlns:a16="http://schemas.microsoft.com/office/drawing/2014/main" id="{62EA0C80-1825-4CCC-B79C-32AC92B1BDEE}"/>
                </a:ext>
              </a:extLst>
            </p:cNvPr>
            <p:cNvSpPr/>
            <p:nvPr/>
          </p:nvSpPr>
          <p:spPr>
            <a:xfrm>
              <a:off x="139893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C10E0010-1A8B-4089-9BFD-F75DE2DFC740}"/>
                </a:ext>
              </a:extLst>
            </p:cNvPr>
            <p:cNvSpPr/>
            <p:nvPr/>
          </p:nvSpPr>
          <p:spPr>
            <a:xfrm>
              <a:off x="193224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0" name="직사각형 29">
              <a:extLst>
                <a:ext uri="{FF2B5EF4-FFF2-40B4-BE49-F238E27FC236}">
                  <a16:creationId xmlns:a16="http://schemas.microsoft.com/office/drawing/2014/main" id="{8A860F31-7920-4C1E-AA1C-6E4CA5ED557E}"/>
                </a:ext>
              </a:extLst>
            </p:cNvPr>
            <p:cNvSpPr/>
            <p:nvPr/>
          </p:nvSpPr>
          <p:spPr>
            <a:xfrm>
              <a:off x="246555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1" name="직사각형 30">
              <a:extLst>
                <a:ext uri="{FF2B5EF4-FFF2-40B4-BE49-F238E27FC236}">
                  <a16:creationId xmlns:a16="http://schemas.microsoft.com/office/drawing/2014/main" id="{B8DA2FED-CB26-45BB-A352-5A32618615B8}"/>
                </a:ext>
              </a:extLst>
            </p:cNvPr>
            <p:cNvSpPr/>
            <p:nvPr/>
          </p:nvSpPr>
          <p:spPr>
            <a:xfrm>
              <a:off x="33231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2" name="직사각형 31">
              <a:extLst>
                <a:ext uri="{FF2B5EF4-FFF2-40B4-BE49-F238E27FC236}">
                  <a16:creationId xmlns:a16="http://schemas.microsoft.com/office/drawing/2014/main" id="{01DBBFA9-7B8D-4A99-9B3E-1A8786AEC515}"/>
                </a:ext>
              </a:extLst>
            </p:cNvPr>
            <p:cNvSpPr/>
            <p:nvPr/>
          </p:nvSpPr>
          <p:spPr>
            <a:xfrm>
              <a:off x="86562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3" name="직사각형 32">
              <a:extLst>
                <a:ext uri="{FF2B5EF4-FFF2-40B4-BE49-F238E27FC236}">
                  <a16:creationId xmlns:a16="http://schemas.microsoft.com/office/drawing/2014/main" id="{0512D9D6-03C9-4847-84C8-F6E6CAD583A0}"/>
                </a:ext>
              </a:extLst>
            </p:cNvPr>
            <p:cNvSpPr/>
            <p:nvPr/>
          </p:nvSpPr>
          <p:spPr>
            <a:xfrm>
              <a:off x="1398937" y="220740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4" name="직사각형 33">
              <a:extLst>
                <a:ext uri="{FF2B5EF4-FFF2-40B4-BE49-F238E27FC236}">
                  <a16:creationId xmlns:a16="http://schemas.microsoft.com/office/drawing/2014/main" id="{C86D5E96-31D1-4865-BDDB-8D528D982CA8}"/>
                </a:ext>
              </a:extLst>
            </p:cNvPr>
            <p:cNvSpPr/>
            <p:nvPr/>
          </p:nvSpPr>
          <p:spPr>
            <a:xfrm>
              <a:off x="1398937" y="274071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5" name="직사각형 34">
              <a:extLst>
                <a:ext uri="{FF2B5EF4-FFF2-40B4-BE49-F238E27FC236}">
                  <a16:creationId xmlns:a16="http://schemas.microsoft.com/office/drawing/2014/main" id="{4C5F64B0-729A-46ED-9C55-DD1B13622CBE}"/>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6" name="직사각형 35">
              <a:extLst>
                <a:ext uri="{FF2B5EF4-FFF2-40B4-BE49-F238E27FC236}">
                  <a16:creationId xmlns:a16="http://schemas.microsoft.com/office/drawing/2014/main" id="{2D98D028-DD5A-4C72-9EAF-E78E07CB1263}"/>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38" name="TextBox 37">
            <a:extLst>
              <a:ext uri="{FF2B5EF4-FFF2-40B4-BE49-F238E27FC236}">
                <a16:creationId xmlns:a16="http://schemas.microsoft.com/office/drawing/2014/main" id="{EE8DDDF8-2019-4E6D-98FB-DD18DB0319F3}"/>
              </a:ext>
            </a:extLst>
          </p:cNvPr>
          <p:cNvSpPr txBox="1"/>
          <p:nvPr/>
        </p:nvSpPr>
        <p:spPr>
          <a:xfrm>
            <a:off x="4838951" y="115117"/>
            <a:ext cx="4204945" cy="338554"/>
          </a:xfrm>
          <a:prstGeom prst="rect">
            <a:avLst/>
          </a:prstGeom>
          <a:noFill/>
        </p:spPr>
        <p:txBody>
          <a:bodyPr wrap="square" rtlCol="0">
            <a:spAutoFit/>
          </a:bodyPr>
          <a:lstStyle/>
          <a:p>
            <a:pPr algn="r"/>
            <a:r>
              <a:rPr lang="ko-KR" altLang="en-US" sz="1600" dirty="0">
                <a:solidFill>
                  <a:schemeClr val="tx1">
                    <a:lumMod val="50000"/>
                    <a:lumOff val="50000"/>
                  </a:schemeClr>
                </a:solidFill>
              </a:rPr>
              <a:t>탐색적분석</a:t>
            </a:r>
            <a:r>
              <a:rPr lang="ko-KR" altLang="en-US" sz="1600" b="1"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b="1" dirty="0">
                <a:solidFill>
                  <a:schemeClr val="tx1">
                    <a:lumMod val="50000"/>
                    <a:lumOff val="50000"/>
                  </a:schemeClr>
                </a:solidFill>
              </a:rPr>
              <a:t>가설확인</a:t>
            </a:r>
            <a:r>
              <a:rPr lang="ko-KR" altLang="en-US" sz="1600"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Tree>
    <p:extLst>
      <p:ext uri="{BB962C8B-B14F-4D97-AF65-F5344CB8AC3E}">
        <p14:creationId xmlns:p14="http://schemas.microsoft.com/office/powerpoint/2010/main" val="2826729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사각형: 둥근 모서리 4">
            <a:extLst>
              <a:ext uri="{FF2B5EF4-FFF2-40B4-BE49-F238E27FC236}">
                <a16:creationId xmlns:a16="http://schemas.microsoft.com/office/drawing/2014/main" id="{E1BE75F4-E6F7-4D44-B25E-D421B1350DCD}"/>
              </a:ext>
            </a:extLst>
          </p:cNvPr>
          <p:cNvSpPr/>
          <p:nvPr/>
        </p:nvSpPr>
        <p:spPr>
          <a:xfrm>
            <a:off x="242047" y="2067130"/>
            <a:ext cx="2641780" cy="51952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 </a:t>
            </a:r>
            <a:r>
              <a:rPr lang="ko-KR" altLang="en-US" dirty="0"/>
              <a:t>관광</a:t>
            </a:r>
          </a:p>
        </p:txBody>
      </p:sp>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6" name="사각형: 둥근 모서리 15">
            <a:extLst>
              <a:ext uri="{FF2B5EF4-FFF2-40B4-BE49-F238E27FC236}">
                <a16:creationId xmlns:a16="http://schemas.microsoft.com/office/drawing/2014/main" id="{FDACCC8F-D184-41AE-8FAD-609F61615114}"/>
              </a:ext>
            </a:extLst>
          </p:cNvPr>
          <p:cNvSpPr/>
          <p:nvPr/>
        </p:nvSpPr>
        <p:spPr>
          <a:xfrm>
            <a:off x="3114280" y="2067130"/>
            <a:ext cx="2641780" cy="51952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 </a:t>
            </a:r>
            <a:r>
              <a:rPr lang="ko-KR" altLang="en-US" dirty="0"/>
              <a:t>안전</a:t>
            </a:r>
          </a:p>
        </p:txBody>
      </p:sp>
      <p:sp>
        <p:nvSpPr>
          <p:cNvPr id="17" name="사각형: 둥근 모서리 16">
            <a:extLst>
              <a:ext uri="{FF2B5EF4-FFF2-40B4-BE49-F238E27FC236}">
                <a16:creationId xmlns:a16="http://schemas.microsoft.com/office/drawing/2014/main" id="{EDFAFAA9-143D-4EB3-B404-AA0C5336BF43}"/>
              </a:ext>
            </a:extLst>
          </p:cNvPr>
          <p:cNvSpPr/>
          <p:nvPr/>
        </p:nvSpPr>
        <p:spPr>
          <a:xfrm>
            <a:off x="5982267" y="2049967"/>
            <a:ext cx="2641780" cy="51952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 </a:t>
            </a:r>
            <a:r>
              <a:rPr lang="ko-KR" altLang="en-US" dirty="0"/>
              <a:t>차</a:t>
            </a:r>
          </a:p>
        </p:txBody>
      </p:sp>
      <p:sp>
        <p:nvSpPr>
          <p:cNvPr id="18" name="사각형: 둥근 모서리 17">
            <a:extLst>
              <a:ext uri="{FF2B5EF4-FFF2-40B4-BE49-F238E27FC236}">
                <a16:creationId xmlns:a16="http://schemas.microsoft.com/office/drawing/2014/main" id="{FB449C1F-1556-4CB6-B84A-936211371A0D}"/>
              </a:ext>
            </a:extLst>
          </p:cNvPr>
          <p:cNvSpPr/>
          <p:nvPr/>
        </p:nvSpPr>
        <p:spPr>
          <a:xfrm>
            <a:off x="242047" y="2733274"/>
            <a:ext cx="2641780" cy="1008181"/>
          </a:xfrm>
          <a:prstGeom prst="roundRect">
            <a:avLst>
              <a:gd name="adj" fmla="val 7504"/>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2019</a:t>
            </a:r>
            <a:r>
              <a:rPr lang="ko-KR" altLang="en-US" dirty="0"/>
              <a:t>년 </a:t>
            </a:r>
            <a:r>
              <a:rPr lang="en-US" altLang="ko-KR" dirty="0"/>
              <a:t>11</a:t>
            </a:r>
            <a:r>
              <a:rPr lang="ko-KR" altLang="en-US" dirty="0"/>
              <a:t>위</a:t>
            </a:r>
            <a:endParaRPr lang="en-US" altLang="ko-KR" dirty="0"/>
          </a:p>
          <a:p>
            <a:pPr algn="ctr"/>
            <a:r>
              <a:rPr lang="en-US" altLang="ko-KR" dirty="0"/>
              <a:t>2020</a:t>
            </a:r>
            <a:r>
              <a:rPr lang="ko-KR" altLang="en-US" dirty="0"/>
              <a:t>년  </a:t>
            </a:r>
            <a:r>
              <a:rPr lang="en-US" altLang="ko-KR" dirty="0"/>
              <a:t>4</a:t>
            </a:r>
            <a:r>
              <a:rPr lang="ko-KR" altLang="en-US" dirty="0"/>
              <a:t>위</a:t>
            </a:r>
            <a:endParaRPr lang="en-US" altLang="ko-KR" dirty="0"/>
          </a:p>
        </p:txBody>
      </p:sp>
      <p:sp>
        <p:nvSpPr>
          <p:cNvPr id="23" name="사각형: 둥근 모서리 22">
            <a:extLst>
              <a:ext uri="{FF2B5EF4-FFF2-40B4-BE49-F238E27FC236}">
                <a16:creationId xmlns:a16="http://schemas.microsoft.com/office/drawing/2014/main" id="{1C206E40-BDE1-4427-ABFF-3FC518212009}"/>
              </a:ext>
            </a:extLst>
          </p:cNvPr>
          <p:cNvSpPr/>
          <p:nvPr/>
        </p:nvSpPr>
        <p:spPr>
          <a:xfrm>
            <a:off x="3114280" y="2733275"/>
            <a:ext cx="2641780" cy="1008181"/>
          </a:xfrm>
          <a:prstGeom prst="roundRect">
            <a:avLst>
              <a:gd name="adj" fmla="val 7504"/>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2019</a:t>
            </a:r>
            <a:r>
              <a:rPr lang="ko-KR" altLang="en-US" dirty="0"/>
              <a:t>년 순위</a:t>
            </a:r>
            <a:r>
              <a:rPr lang="en-US" altLang="ko-KR" dirty="0"/>
              <a:t>X</a:t>
            </a:r>
          </a:p>
          <a:p>
            <a:pPr algn="ctr"/>
            <a:r>
              <a:rPr lang="en-US" altLang="ko-KR" dirty="0"/>
              <a:t>2020</a:t>
            </a:r>
            <a:r>
              <a:rPr lang="ko-KR" altLang="en-US" dirty="0"/>
              <a:t>년  </a:t>
            </a:r>
            <a:r>
              <a:rPr lang="en-US" altLang="ko-KR" dirty="0"/>
              <a:t>11</a:t>
            </a:r>
            <a:r>
              <a:rPr lang="ko-KR" altLang="en-US" dirty="0"/>
              <a:t>위</a:t>
            </a:r>
            <a:endParaRPr lang="en-US" altLang="ko-KR" dirty="0"/>
          </a:p>
        </p:txBody>
      </p:sp>
      <p:sp>
        <p:nvSpPr>
          <p:cNvPr id="24" name="사각형: 둥근 모서리 23">
            <a:extLst>
              <a:ext uri="{FF2B5EF4-FFF2-40B4-BE49-F238E27FC236}">
                <a16:creationId xmlns:a16="http://schemas.microsoft.com/office/drawing/2014/main" id="{62B97F20-7492-422A-A9CA-D463E9CB1CC7}"/>
              </a:ext>
            </a:extLst>
          </p:cNvPr>
          <p:cNvSpPr/>
          <p:nvPr/>
        </p:nvSpPr>
        <p:spPr>
          <a:xfrm>
            <a:off x="5982267" y="2733274"/>
            <a:ext cx="2641780" cy="998578"/>
          </a:xfrm>
          <a:prstGeom prst="roundRect">
            <a:avLst>
              <a:gd name="adj" fmla="val 7504"/>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2019</a:t>
            </a:r>
            <a:r>
              <a:rPr lang="ko-KR" altLang="en-US" dirty="0"/>
              <a:t>년 </a:t>
            </a:r>
            <a:r>
              <a:rPr lang="en-US" altLang="ko-KR" dirty="0"/>
              <a:t>8</a:t>
            </a:r>
            <a:r>
              <a:rPr lang="ko-KR" altLang="en-US" dirty="0"/>
              <a:t>위</a:t>
            </a:r>
            <a:endParaRPr lang="en-US" altLang="ko-KR" dirty="0"/>
          </a:p>
          <a:p>
            <a:pPr algn="ctr"/>
            <a:r>
              <a:rPr lang="en-US" altLang="ko-KR" dirty="0"/>
              <a:t>2020</a:t>
            </a:r>
            <a:r>
              <a:rPr lang="ko-KR" altLang="en-US" dirty="0"/>
              <a:t>년 </a:t>
            </a:r>
            <a:r>
              <a:rPr lang="en-US" altLang="ko-KR" dirty="0"/>
              <a:t>3</a:t>
            </a:r>
            <a:r>
              <a:rPr lang="ko-KR" altLang="en-US" dirty="0"/>
              <a:t>위</a:t>
            </a:r>
            <a:endParaRPr lang="en-US" altLang="ko-KR" dirty="0"/>
          </a:p>
        </p:txBody>
      </p:sp>
      <p:sp>
        <p:nvSpPr>
          <p:cNvPr id="27" name="사각형: 둥근 모서리 26">
            <a:extLst>
              <a:ext uri="{FF2B5EF4-FFF2-40B4-BE49-F238E27FC236}">
                <a16:creationId xmlns:a16="http://schemas.microsoft.com/office/drawing/2014/main" id="{8B04B8D1-969C-49BE-827D-78BC617F03A8}"/>
              </a:ext>
            </a:extLst>
          </p:cNvPr>
          <p:cNvSpPr/>
          <p:nvPr/>
        </p:nvSpPr>
        <p:spPr>
          <a:xfrm>
            <a:off x="242047" y="3885476"/>
            <a:ext cx="2641780" cy="2686941"/>
          </a:xfrm>
          <a:prstGeom prst="roundRect">
            <a:avLst>
              <a:gd name="adj" fmla="val 7504"/>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p>
          <a:p>
            <a:pPr algn="ctr"/>
            <a:r>
              <a:rPr lang="ko-KR" altLang="en-US" sz="1600" dirty="0"/>
              <a:t>관광의 대체제로서 캠핑을 선택하는 사람들이 늘었을 것이라는 점을 시사합니다</a:t>
            </a:r>
            <a:r>
              <a:rPr lang="en-US" altLang="ko-KR" dirty="0"/>
              <a:t>.</a:t>
            </a:r>
            <a:endParaRPr lang="ko-KR" altLang="en-US" dirty="0"/>
          </a:p>
        </p:txBody>
      </p:sp>
      <p:sp>
        <p:nvSpPr>
          <p:cNvPr id="30" name="사각형: 둥근 모서리 29">
            <a:extLst>
              <a:ext uri="{FF2B5EF4-FFF2-40B4-BE49-F238E27FC236}">
                <a16:creationId xmlns:a16="http://schemas.microsoft.com/office/drawing/2014/main" id="{C660D94F-A645-4E31-ADFB-A97311F7E730}"/>
              </a:ext>
            </a:extLst>
          </p:cNvPr>
          <p:cNvSpPr/>
          <p:nvPr/>
        </p:nvSpPr>
        <p:spPr>
          <a:xfrm>
            <a:off x="3114280" y="3881428"/>
            <a:ext cx="2641780" cy="2686941"/>
          </a:xfrm>
          <a:prstGeom prst="roundRect">
            <a:avLst>
              <a:gd name="adj" fmla="val 7504"/>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t>밀집지역을 회피하고 안전한 여행을 가려고 하는 심리가 반영되어 있다는 점을 시사합니다</a:t>
            </a:r>
            <a:r>
              <a:rPr lang="en-US" altLang="ko-KR" sz="1600" dirty="0"/>
              <a:t>.</a:t>
            </a:r>
            <a:endParaRPr lang="ko-KR" altLang="en-US" sz="1600" dirty="0"/>
          </a:p>
        </p:txBody>
      </p:sp>
      <p:sp>
        <p:nvSpPr>
          <p:cNvPr id="33" name="사각형: 둥근 모서리 32">
            <a:extLst>
              <a:ext uri="{FF2B5EF4-FFF2-40B4-BE49-F238E27FC236}">
                <a16:creationId xmlns:a16="http://schemas.microsoft.com/office/drawing/2014/main" id="{4F4B8E1D-BE08-4478-AC19-543E7FA55A04}"/>
              </a:ext>
            </a:extLst>
          </p:cNvPr>
          <p:cNvSpPr/>
          <p:nvPr/>
        </p:nvSpPr>
        <p:spPr>
          <a:xfrm>
            <a:off x="5982267" y="3881428"/>
            <a:ext cx="2641780" cy="2686941"/>
          </a:xfrm>
          <a:prstGeom prst="roundRect">
            <a:avLst>
              <a:gd name="adj" fmla="val 7504"/>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endParaRPr lang="en-US" altLang="ko-KR" sz="1600" dirty="0"/>
          </a:p>
          <a:p>
            <a:pPr marL="342900" indent="-342900">
              <a:buAutoNum type="arabicPeriod"/>
            </a:pPr>
            <a:endParaRPr lang="en-US" altLang="ko-KR" sz="1600" dirty="0"/>
          </a:p>
          <a:p>
            <a:pPr marL="342900" indent="-342900">
              <a:buAutoNum type="arabicPeriod"/>
            </a:pPr>
            <a:r>
              <a:rPr lang="ko-KR" altLang="en-US" sz="1600" dirty="0" err="1"/>
              <a:t>차박이라는</a:t>
            </a:r>
            <a:r>
              <a:rPr lang="ko-KR" altLang="en-US" sz="1600" dirty="0"/>
              <a:t> 새로운 형태의 캠핑이 등장한 것이 배경</a:t>
            </a:r>
            <a:endParaRPr lang="en-US" altLang="ko-KR" sz="1600" dirty="0"/>
          </a:p>
          <a:p>
            <a:pPr marL="342900" indent="-342900">
              <a:buAutoNum type="arabicPeriod"/>
            </a:pPr>
            <a:endParaRPr lang="en-US" altLang="ko-KR" sz="1600" dirty="0"/>
          </a:p>
          <a:p>
            <a:r>
              <a:rPr lang="en-US" altLang="ko-KR" sz="1600" dirty="0"/>
              <a:t>2.</a:t>
            </a:r>
            <a:r>
              <a:rPr lang="ko-KR" altLang="en-US" sz="1600" dirty="0"/>
              <a:t>   캠핑장으로 가는 주요 이동수단으로 순위가 상승했다는 점을 시사</a:t>
            </a:r>
          </a:p>
        </p:txBody>
      </p:sp>
      <p:pic>
        <p:nvPicPr>
          <p:cNvPr id="35" name="Picture 2" descr="bulb Icon 1054968">
            <a:extLst>
              <a:ext uri="{FF2B5EF4-FFF2-40B4-BE49-F238E27FC236}">
                <a16:creationId xmlns:a16="http://schemas.microsoft.com/office/drawing/2014/main" id="{66565ED0-C1F5-434B-BBF8-F20AD0B55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530" y="3806546"/>
            <a:ext cx="864814" cy="86481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bulb Icon 1054968">
            <a:extLst>
              <a:ext uri="{FF2B5EF4-FFF2-40B4-BE49-F238E27FC236}">
                <a16:creationId xmlns:a16="http://schemas.microsoft.com/office/drawing/2014/main" id="{49B1AA67-EC33-485A-B427-A5B08BD31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289" y="3806546"/>
            <a:ext cx="864814" cy="86481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bulb Icon 1054968">
            <a:extLst>
              <a:ext uri="{FF2B5EF4-FFF2-40B4-BE49-F238E27FC236}">
                <a16:creationId xmlns:a16="http://schemas.microsoft.com/office/drawing/2014/main" id="{37584D6C-39EC-441F-ACF6-DAB682D19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0750" y="3806546"/>
            <a:ext cx="864814" cy="864814"/>
          </a:xfrm>
          <a:prstGeom prst="rect">
            <a:avLst/>
          </a:prstGeom>
          <a:noFill/>
          <a:extLst>
            <a:ext uri="{909E8E84-426E-40DD-AFC4-6F175D3DCCD1}">
              <a14:hiddenFill xmlns:a14="http://schemas.microsoft.com/office/drawing/2010/main">
                <a:solidFill>
                  <a:srgbClr val="FFFFFF"/>
                </a:solidFill>
              </a14:hiddenFill>
            </a:ext>
          </a:extLst>
        </p:spPr>
      </p:pic>
      <p:sp>
        <p:nvSpPr>
          <p:cNvPr id="40" name="제목 1">
            <a:extLst>
              <a:ext uri="{FF2B5EF4-FFF2-40B4-BE49-F238E27FC236}">
                <a16:creationId xmlns:a16="http://schemas.microsoft.com/office/drawing/2014/main" id="{83336D0A-30BD-4F6A-9027-4A204500C497}"/>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t>- </a:t>
            </a:r>
            <a:r>
              <a:rPr lang="ko-KR" altLang="en-US" sz="2000" b="1" dirty="0"/>
              <a:t>미디어에서는 캠핑을 어떻게 바라보고 있을까</a:t>
            </a:r>
            <a:r>
              <a:rPr lang="en-US" altLang="ko-KR" sz="2000" b="1" dirty="0"/>
              <a:t>?</a:t>
            </a:r>
            <a:endParaRPr lang="ko-KR" altLang="en-US" sz="2000" b="1" dirty="0"/>
          </a:p>
        </p:txBody>
      </p:sp>
      <p:grpSp>
        <p:nvGrpSpPr>
          <p:cNvPr id="41" name="그룹 40">
            <a:extLst>
              <a:ext uri="{FF2B5EF4-FFF2-40B4-BE49-F238E27FC236}">
                <a16:creationId xmlns:a16="http://schemas.microsoft.com/office/drawing/2014/main" id="{4E7F300D-62D2-4168-AAA5-CC25CBED0E29}"/>
              </a:ext>
            </a:extLst>
          </p:cNvPr>
          <p:cNvGrpSpPr/>
          <p:nvPr/>
        </p:nvGrpSpPr>
        <p:grpSpPr>
          <a:xfrm>
            <a:off x="171401" y="639302"/>
            <a:ext cx="800197" cy="800196"/>
            <a:chOff x="332317" y="1674091"/>
            <a:chExt cx="2666551" cy="2666548"/>
          </a:xfrm>
          <a:solidFill>
            <a:schemeClr val="bg1">
              <a:lumMod val="95000"/>
            </a:schemeClr>
          </a:solidFill>
        </p:grpSpPr>
        <p:sp>
          <p:nvSpPr>
            <p:cNvPr id="42" name="직사각형 41">
              <a:extLst>
                <a:ext uri="{FF2B5EF4-FFF2-40B4-BE49-F238E27FC236}">
                  <a16:creationId xmlns:a16="http://schemas.microsoft.com/office/drawing/2014/main" id="{670F08BF-A75C-4F00-8486-8662ED28E619}"/>
                </a:ext>
              </a:extLst>
            </p:cNvPr>
            <p:cNvSpPr/>
            <p:nvPr/>
          </p:nvSpPr>
          <p:spPr>
            <a:xfrm>
              <a:off x="139893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3" name="직사각형 42">
              <a:extLst>
                <a:ext uri="{FF2B5EF4-FFF2-40B4-BE49-F238E27FC236}">
                  <a16:creationId xmlns:a16="http://schemas.microsoft.com/office/drawing/2014/main" id="{8B9225E8-4C88-4621-9E23-8A6CCB9F6435}"/>
                </a:ext>
              </a:extLst>
            </p:cNvPr>
            <p:cNvSpPr/>
            <p:nvPr/>
          </p:nvSpPr>
          <p:spPr>
            <a:xfrm>
              <a:off x="193224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4" name="직사각형 43">
              <a:extLst>
                <a:ext uri="{FF2B5EF4-FFF2-40B4-BE49-F238E27FC236}">
                  <a16:creationId xmlns:a16="http://schemas.microsoft.com/office/drawing/2014/main" id="{B1370D29-8DDF-4A8C-8A60-B83F1CFAD8DC}"/>
                </a:ext>
              </a:extLst>
            </p:cNvPr>
            <p:cNvSpPr/>
            <p:nvPr/>
          </p:nvSpPr>
          <p:spPr>
            <a:xfrm>
              <a:off x="246555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5" name="직사각형 44">
              <a:extLst>
                <a:ext uri="{FF2B5EF4-FFF2-40B4-BE49-F238E27FC236}">
                  <a16:creationId xmlns:a16="http://schemas.microsoft.com/office/drawing/2014/main" id="{8C019334-3C88-4396-AE22-119059C97116}"/>
                </a:ext>
              </a:extLst>
            </p:cNvPr>
            <p:cNvSpPr/>
            <p:nvPr/>
          </p:nvSpPr>
          <p:spPr>
            <a:xfrm>
              <a:off x="33231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6" name="직사각형 45">
              <a:extLst>
                <a:ext uri="{FF2B5EF4-FFF2-40B4-BE49-F238E27FC236}">
                  <a16:creationId xmlns:a16="http://schemas.microsoft.com/office/drawing/2014/main" id="{EE6A22CB-E043-4DE5-9DB8-13CC148A2437}"/>
                </a:ext>
              </a:extLst>
            </p:cNvPr>
            <p:cNvSpPr/>
            <p:nvPr/>
          </p:nvSpPr>
          <p:spPr>
            <a:xfrm>
              <a:off x="86562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7" name="직사각형 46">
              <a:extLst>
                <a:ext uri="{FF2B5EF4-FFF2-40B4-BE49-F238E27FC236}">
                  <a16:creationId xmlns:a16="http://schemas.microsoft.com/office/drawing/2014/main" id="{9B82DEB2-AC93-4264-A1FD-D4A0899E397C}"/>
                </a:ext>
              </a:extLst>
            </p:cNvPr>
            <p:cNvSpPr/>
            <p:nvPr/>
          </p:nvSpPr>
          <p:spPr>
            <a:xfrm>
              <a:off x="1398937" y="220740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8" name="직사각형 47">
              <a:extLst>
                <a:ext uri="{FF2B5EF4-FFF2-40B4-BE49-F238E27FC236}">
                  <a16:creationId xmlns:a16="http://schemas.microsoft.com/office/drawing/2014/main" id="{85A8AD9F-C907-4FB1-8664-8F796ABA011E}"/>
                </a:ext>
              </a:extLst>
            </p:cNvPr>
            <p:cNvSpPr/>
            <p:nvPr/>
          </p:nvSpPr>
          <p:spPr>
            <a:xfrm>
              <a:off x="1398937" y="274071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9" name="직사각형 48">
              <a:extLst>
                <a:ext uri="{FF2B5EF4-FFF2-40B4-BE49-F238E27FC236}">
                  <a16:creationId xmlns:a16="http://schemas.microsoft.com/office/drawing/2014/main" id="{69B211D1-CA69-4EC0-9864-CA5D61D3261D}"/>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50" name="직사각형 49">
              <a:extLst>
                <a:ext uri="{FF2B5EF4-FFF2-40B4-BE49-F238E27FC236}">
                  <a16:creationId xmlns:a16="http://schemas.microsoft.com/office/drawing/2014/main" id="{A2EF7D90-C0A5-4C6D-8DCB-262294F9CF31}"/>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54" name="TextBox 53">
            <a:extLst>
              <a:ext uri="{FF2B5EF4-FFF2-40B4-BE49-F238E27FC236}">
                <a16:creationId xmlns:a16="http://schemas.microsoft.com/office/drawing/2014/main" id="{9F2CDF11-02E5-47AB-A706-05E981635251}"/>
              </a:ext>
            </a:extLst>
          </p:cNvPr>
          <p:cNvSpPr txBox="1"/>
          <p:nvPr/>
        </p:nvSpPr>
        <p:spPr>
          <a:xfrm>
            <a:off x="4838951" y="115117"/>
            <a:ext cx="4204945" cy="338554"/>
          </a:xfrm>
          <a:prstGeom prst="rect">
            <a:avLst/>
          </a:prstGeom>
          <a:noFill/>
        </p:spPr>
        <p:txBody>
          <a:bodyPr wrap="square" rtlCol="0">
            <a:spAutoFit/>
          </a:bodyPr>
          <a:lstStyle/>
          <a:p>
            <a:pPr algn="r"/>
            <a:r>
              <a:rPr lang="ko-KR" altLang="en-US" sz="1600" dirty="0">
                <a:solidFill>
                  <a:schemeClr val="tx1">
                    <a:lumMod val="50000"/>
                    <a:lumOff val="50000"/>
                  </a:schemeClr>
                </a:solidFill>
              </a:rPr>
              <a:t>탐색적분석</a:t>
            </a:r>
            <a:r>
              <a:rPr lang="ko-KR" altLang="en-US" sz="1600" b="1"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b="1" dirty="0">
                <a:solidFill>
                  <a:schemeClr val="tx1">
                    <a:lumMod val="50000"/>
                    <a:lumOff val="50000"/>
                  </a:schemeClr>
                </a:solidFill>
              </a:rPr>
              <a:t>가설확인</a:t>
            </a:r>
            <a:r>
              <a:rPr lang="ko-KR" altLang="en-US" sz="1600"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Tree>
    <p:extLst>
      <p:ext uri="{BB962C8B-B14F-4D97-AF65-F5344CB8AC3E}">
        <p14:creationId xmlns:p14="http://schemas.microsoft.com/office/powerpoint/2010/main" val="1563646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스크린샷이(가) 표시된 사진&#10;&#10;자동 생성된 설명">
            <a:extLst>
              <a:ext uri="{FF2B5EF4-FFF2-40B4-BE49-F238E27FC236}">
                <a16:creationId xmlns:a16="http://schemas.microsoft.com/office/drawing/2014/main" id="{D11BB8A1-FC4C-4799-BF4A-2DC5EA045D20}"/>
              </a:ext>
            </a:extLst>
          </p:cNvPr>
          <p:cNvPicPr>
            <a:picLocks noChangeAspect="1"/>
          </p:cNvPicPr>
          <p:nvPr/>
        </p:nvPicPr>
        <p:blipFill rotWithShape="1">
          <a:blip r:embed="rId2">
            <a:extLst>
              <a:ext uri="{28A0092B-C50C-407E-A947-70E740481C1C}">
                <a14:useLocalDpi xmlns:a14="http://schemas.microsoft.com/office/drawing/2010/main" val="0"/>
              </a:ext>
            </a:extLst>
          </a:blip>
          <a:srcRect l="6098" t="16082" r="1806" b="12155"/>
          <a:stretch/>
        </p:blipFill>
        <p:spPr>
          <a:xfrm>
            <a:off x="214531" y="1906936"/>
            <a:ext cx="8861290" cy="3147887"/>
          </a:xfrm>
          <a:prstGeom prst="rect">
            <a:avLst/>
          </a:prstGeom>
        </p:spPr>
      </p:pic>
      <p:cxnSp>
        <p:nvCxnSpPr>
          <p:cNvPr id="7" name="직선 화살표 연결선 6">
            <a:extLst>
              <a:ext uri="{FF2B5EF4-FFF2-40B4-BE49-F238E27FC236}">
                <a16:creationId xmlns:a16="http://schemas.microsoft.com/office/drawing/2014/main" id="{3DFB072E-784E-4180-B402-BE2530AF7A7C}"/>
              </a:ext>
            </a:extLst>
          </p:cNvPr>
          <p:cNvCxnSpPr>
            <a:cxnSpLocks/>
          </p:cNvCxnSpPr>
          <p:nvPr/>
        </p:nvCxnSpPr>
        <p:spPr>
          <a:xfrm>
            <a:off x="3639671" y="3159786"/>
            <a:ext cx="357691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AA25B608-57DE-4B5D-A72D-EB47F3F9D6C5}"/>
              </a:ext>
            </a:extLst>
          </p:cNvPr>
          <p:cNvSpPr txBox="1"/>
          <p:nvPr/>
        </p:nvSpPr>
        <p:spPr>
          <a:xfrm>
            <a:off x="3402105" y="3240741"/>
            <a:ext cx="4047566" cy="338554"/>
          </a:xfrm>
          <a:prstGeom prst="rect">
            <a:avLst/>
          </a:prstGeom>
          <a:noFill/>
        </p:spPr>
        <p:txBody>
          <a:bodyPr wrap="square" rtlCol="0">
            <a:spAutoFit/>
          </a:bodyPr>
          <a:lstStyle/>
          <a:p>
            <a:r>
              <a:rPr lang="en-US" altLang="ko-KR" sz="1600" dirty="0"/>
              <a:t>3</a:t>
            </a:r>
            <a:r>
              <a:rPr lang="ko-KR" altLang="en-US" sz="1600" dirty="0"/>
              <a:t>월 </a:t>
            </a:r>
            <a:r>
              <a:rPr lang="en-US" altLang="ko-KR" sz="1600" dirty="0"/>
              <a:t>63% 6</a:t>
            </a:r>
            <a:r>
              <a:rPr lang="ko-KR" altLang="en-US" sz="1600" dirty="0"/>
              <a:t>월 </a:t>
            </a:r>
            <a:r>
              <a:rPr lang="en-US" altLang="ko-KR" sz="1600" dirty="0"/>
              <a:t>75%</a:t>
            </a:r>
            <a:r>
              <a:rPr lang="ko-KR" altLang="en-US" sz="1600" dirty="0"/>
              <a:t>로 긍정도 비율 </a:t>
            </a:r>
            <a:r>
              <a:rPr lang="en-US" altLang="ko-KR" sz="1600" dirty="0"/>
              <a:t>13%</a:t>
            </a:r>
            <a:r>
              <a:rPr lang="ko-KR" altLang="en-US" sz="1600" dirty="0"/>
              <a:t> 증가</a:t>
            </a:r>
          </a:p>
        </p:txBody>
      </p:sp>
      <p:cxnSp>
        <p:nvCxnSpPr>
          <p:cNvPr id="9" name="직선 화살표 연결선 8">
            <a:extLst>
              <a:ext uri="{FF2B5EF4-FFF2-40B4-BE49-F238E27FC236}">
                <a16:creationId xmlns:a16="http://schemas.microsoft.com/office/drawing/2014/main" id="{6DA73B3A-94C7-4A34-B215-D6B59D488D2D}"/>
              </a:ext>
            </a:extLst>
          </p:cNvPr>
          <p:cNvCxnSpPr>
            <a:cxnSpLocks/>
          </p:cNvCxnSpPr>
          <p:nvPr/>
        </p:nvCxnSpPr>
        <p:spPr>
          <a:xfrm>
            <a:off x="3639671" y="5054823"/>
            <a:ext cx="357691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D98D722E-6BC2-471A-B8E5-7BC0A481BCCA}"/>
              </a:ext>
            </a:extLst>
          </p:cNvPr>
          <p:cNvSpPr txBox="1"/>
          <p:nvPr/>
        </p:nvSpPr>
        <p:spPr>
          <a:xfrm>
            <a:off x="3402105" y="5135777"/>
            <a:ext cx="5656728" cy="338554"/>
          </a:xfrm>
          <a:prstGeom prst="rect">
            <a:avLst/>
          </a:prstGeom>
          <a:noFill/>
        </p:spPr>
        <p:txBody>
          <a:bodyPr wrap="square" rtlCol="0">
            <a:spAutoFit/>
          </a:bodyPr>
          <a:lstStyle/>
          <a:p>
            <a:r>
              <a:rPr lang="en-US" altLang="ko-KR" sz="1600" dirty="0"/>
              <a:t>3</a:t>
            </a:r>
            <a:r>
              <a:rPr lang="ko-KR" altLang="en-US" sz="1600" dirty="0"/>
              <a:t>월 약 </a:t>
            </a:r>
            <a:r>
              <a:rPr lang="en-US" altLang="ko-KR" sz="1600" dirty="0"/>
              <a:t>250</a:t>
            </a:r>
            <a:r>
              <a:rPr lang="ko-KR" altLang="en-US" sz="1600" dirty="0"/>
              <a:t>점</a:t>
            </a:r>
            <a:r>
              <a:rPr lang="en-US" altLang="ko-KR" sz="1600" dirty="0"/>
              <a:t>, 6</a:t>
            </a:r>
            <a:r>
              <a:rPr lang="ko-KR" altLang="en-US" sz="1600" dirty="0"/>
              <a:t>월 약 </a:t>
            </a:r>
            <a:r>
              <a:rPr lang="en-US" altLang="ko-KR" sz="1600" dirty="0"/>
              <a:t>950</a:t>
            </a:r>
            <a:r>
              <a:rPr lang="ko-KR" altLang="en-US" sz="1600" dirty="0"/>
              <a:t>점 </a:t>
            </a:r>
            <a:r>
              <a:rPr lang="ko-KR" altLang="en-US" sz="1600" dirty="0" err="1"/>
              <a:t>긍부정도</a:t>
            </a:r>
            <a:r>
              <a:rPr lang="ko-KR" altLang="en-US" sz="1600" dirty="0"/>
              <a:t> 점수 </a:t>
            </a:r>
            <a:r>
              <a:rPr lang="en-US" altLang="ko-KR" sz="1600" dirty="0"/>
              <a:t>3.5</a:t>
            </a:r>
            <a:r>
              <a:rPr lang="ko-KR" altLang="en-US" sz="1600" dirty="0"/>
              <a:t>배 증가</a:t>
            </a:r>
          </a:p>
        </p:txBody>
      </p:sp>
      <p:pic>
        <p:nvPicPr>
          <p:cNvPr id="18" name="Picture 2" descr="bulb Icon 1054968">
            <a:extLst>
              <a:ext uri="{FF2B5EF4-FFF2-40B4-BE49-F238E27FC236}">
                <a16:creationId xmlns:a16="http://schemas.microsoft.com/office/drawing/2014/main" id="{70FD67F7-8442-4BA1-B5E9-025BA53A5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 y="5367184"/>
            <a:ext cx="1303020" cy="130302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B33EA02-D92D-4340-A655-E133A980233E}"/>
              </a:ext>
            </a:extLst>
          </p:cNvPr>
          <p:cNvSpPr txBox="1"/>
          <p:nvPr/>
        </p:nvSpPr>
        <p:spPr>
          <a:xfrm>
            <a:off x="1252728" y="5834622"/>
            <a:ext cx="7891272"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ko-KR" sz="1400" b="1" dirty="0">
                <a:solidFill>
                  <a:srgbClr val="000000"/>
                </a:solidFill>
                <a:latin typeface="맑은 고딕" panose="020B0503020000020004" pitchFamily="50" charset="-127"/>
                <a:ea typeface="맑은 고딕" panose="020B0503020000020004" pitchFamily="50" charset="-127"/>
              </a:rPr>
              <a:t> </a:t>
            </a:r>
            <a:r>
              <a:rPr lang="ko-KR" altLang="en-US" sz="1400" b="1" dirty="0">
                <a:solidFill>
                  <a:srgbClr val="000000"/>
                </a:solidFill>
                <a:latin typeface="맑은 고딕" panose="020B0503020000020004" pitchFamily="50" charset="-127"/>
                <a:ea typeface="맑은 고딕" panose="020B0503020000020004" pitchFamily="50" charset="-127"/>
              </a:rPr>
              <a:t>캠핑이라는 단어에 대한 </a:t>
            </a:r>
            <a:r>
              <a:rPr lang="ko-KR" altLang="en-US" sz="1400" b="1" dirty="0" err="1">
                <a:solidFill>
                  <a:srgbClr val="000000"/>
                </a:solidFill>
                <a:latin typeface="맑은 고딕" panose="020B0503020000020004" pitchFamily="50" charset="-127"/>
                <a:ea typeface="맑은 고딕" panose="020B0503020000020004" pitchFamily="50" charset="-127"/>
              </a:rPr>
              <a:t>긍부정도</a:t>
            </a:r>
            <a:r>
              <a:rPr lang="ko-KR" altLang="en-US" sz="1400" b="1" dirty="0">
                <a:solidFill>
                  <a:srgbClr val="000000"/>
                </a:solidFill>
                <a:latin typeface="맑은 고딕" panose="020B0503020000020004" pitchFamily="50" charset="-127"/>
                <a:ea typeface="맑은 고딕" panose="020B0503020000020004" pitchFamily="50" charset="-127"/>
              </a:rPr>
              <a:t> 비율 증가와 점수가 증가한 것을 토대로</a:t>
            </a:r>
            <a:r>
              <a:rPr lang="en-US" altLang="ko-KR" sz="1400" b="1" dirty="0">
                <a:solidFill>
                  <a:srgbClr val="000000"/>
                </a:solidFill>
                <a:latin typeface="맑은 고딕" panose="020B0503020000020004" pitchFamily="50" charset="-127"/>
                <a:ea typeface="맑은 고딕" panose="020B0503020000020004" pitchFamily="50" charset="-127"/>
              </a:rPr>
              <a:t>, </a:t>
            </a:r>
            <a:r>
              <a:rPr lang="ko-KR" altLang="en-US" sz="1400" b="1" dirty="0">
                <a:solidFill>
                  <a:srgbClr val="000000"/>
                </a:solidFill>
                <a:latin typeface="맑은 고딕" panose="020B0503020000020004" pitchFamily="50" charset="-127"/>
                <a:ea typeface="맑은 고딕" panose="020B0503020000020004" pitchFamily="50" charset="-127"/>
              </a:rPr>
              <a:t>안전한 </a:t>
            </a:r>
            <a:r>
              <a:rPr lang="ko-KR" altLang="en-US" sz="1400" b="1" dirty="0" err="1">
                <a:solidFill>
                  <a:srgbClr val="000000"/>
                </a:solidFill>
                <a:latin typeface="맑은 고딕" panose="020B0503020000020004" pitchFamily="50" charset="-127"/>
                <a:ea typeface="맑은 고딕" panose="020B0503020000020004" pitchFamily="50" charset="-127"/>
              </a:rPr>
              <a:t>비대면</a:t>
            </a:r>
            <a:r>
              <a:rPr lang="ko-KR" altLang="en-US" sz="1400" b="1" dirty="0">
                <a:solidFill>
                  <a:srgbClr val="000000"/>
                </a:solidFill>
                <a:latin typeface="맑은 고딕" panose="020B0503020000020004" pitchFamily="50" charset="-127"/>
                <a:ea typeface="맑은 고딕" panose="020B0503020000020004" pitchFamily="50" charset="-127"/>
              </a:rPr>
              <a:t> 여행인 캠핑을 긍정적으로 바라보는 기사들이 증가하고 있음</a:t>
            </a:r>
            <a:r>
              <a:rPr lang="en-US" altLang="ko-KR" sz="1400" b="1" dirty="0">
                <a:solidFill>
                  <a:srgbClr val="000000"/>
                </a:solidFill>
                <a:latin typeface="맑은 고딕" panose="020B0503020000020004" pitchFamily="50" charset="-127"/>
                <a:ea typeface="맑은 고딕" panose="020B0503020000020004" pitchFamily="50" charset="-127"/>
              </a:rPr>
              <a:t>.</a:t>
            </a:r>
          </a:p>
        </p:txBody>
      </p:sp>
      <p:sp>
        <p:nvSpPr>
          <p:cNvPr id="21" name="제목 1">
            <a:extLst>
              <a:ext uri="{FF2B5EF4-FFF2-40B4-BE49-F238E27FC236}">
                <a16:creationId xmlns:a16="http://schemas.microsoft.com/office/drawing/2014/main" id="{AE62F778-BEB8-414C-9D5B-E99C3982134A}"/>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marL="342900" indent="-342900" algn="l">
              <a:buFontTx/>
              <a:buChar char="-"/>
            </a:pPr>
            <a:r>
              <a:rPr lang="ko-KR" altLang="en-US" sz="2000" b="1" dirty="0"/>
              <a:t>미디어에서는 캠핑을 어떻게 바라보고 있을까</a:t>
            </a:r>
            <a:r>
              <a:rPr lang="en-US" altLang="ko-KR" sz="2000" b="1" dirty="0"/>
              <a:t>?</a:t>
            </a:r>
          </a:p>
          <a:p>
            <a:pPr marL="342900" indent="-342900" algn="l">
              <a:buFontTx/>
              <a:buChar char="-"/>
            </a:pPr>
            <a:r>
              <a:rPr lang="en-US" altLang="ko-KR" sz="1200" b="1" dirty="0"/>
              <a:t>2019</a:t>
            </a:r>
            <a:r>
              <a:rPr lang="ko-KR" altLang="en-US" sz="1200" b="1" dirty="0"/>
              <a:t>년</a:t>
            </a:r>
            <a:r>
              <a:rPr lang="en-US" altLang="ko-KR" sz="1200" b="1" dirty="0"/>
              <a:t>, 2020</a:t>
            </a:r>
            <a:r>
              <a:rPr lang="ko-KR" altLang="en-US" sz="1200" b="1" dirty="0"/>
              <a:t>년 </a:t>
            </a:r>
            <a:r>
              <a:rPr lang="en-US" altLang="ko-KR" sz="1200" b="1" dirty="0"/>
              <a:t>“</a:t>
            </a:r>
            <a:r>
              <a:rPr lang="ko-KR" altLang="en-US" sz="1200" b="1" dirty="0"/>
              <a:t>캠핑</a:t>
            </a:r>
            <a:r>
              <a:rPr lang="en-US" altLang="ko-KR" sz="1200" b="1" dirty="0"/>
              <a:t>”</a:t>
            </a:r>
            <a:r>
              <a:rPr lang="ko-KR" altLang="en-US" sz="1200" b="1" dirty="0"/>
              <a:t>이라는 단어가 포함된 타이틀 </a:t>
            </a:r>
            <a:r>
              <a:rPr lang="ko-KR" altLang="en-US" sz="1200" b="1" dirty="0" err="1"/>
              <a:t>크롤링</a:t>
            </a:r>
            <a:r>
              <a:rPr lang="ko-KR" altLang="en-US" sz="1200" b="1" dirty="0"/>
              <a:t> 후 분석</a:t>
            </a:r>
          </a:p>
        </p:txBody>
      </p:sp>
      <p:grpSp>
        <p:nvGrpSpPr>
          <p:cNvPr id="22" name="그룹 21">
            <a:extLst>
              <a:ext uri="{FF2B5EF4-FFF2-40B4-BE49-F238E27FC236}">
                <a16:creationId xmlns:a16="http://schemas.microsoft.com/office/drawing/2014/main" id="{CA4A8CE7-91E1-4A2F-9BEE-1F3267BE9D17}"/>
              </a:ext>
            </a:extLst>
          </p:cNvPr>
          <p:cNvGrpSpPr/>
          <p:nvPr/>
        </p:nvGrpSpPr>
        <p:grpSpPr>
          <a:xfrm>
            <a:off x="171401" y="639302"/>
            <a:ext cx="800197" cy="800196"/>
            <a:chOff x="332317" y="1674091"/>
            <a:chExt cx="2666551" cy="2666548"/>
          </a:xfrm>
          <a:solidFill>
            <a:schemeClr val="bg1">
              <a:lumMod val="95000"/>
            </a:schemeClr>
          </a:solidFill>
        </p:grpSpPr>
        <p:sp>
          <p:nvSpPr>
            <p:cNvPr id="23" name="직사각형 22">
              <a:extLst>
                <a:ext uri="{FF2B5EF4-FFF2-40B4-BE49-F238E27FC236}">
                  <a16:creationId xmlns:a16="http://schemas.microsoft.com/office/drawing/2014/main" id="{50D3764D-DC58-4C6A-8FE3-BBFDD61FAF49}"/>
                </a:ext>
              </a:extLst>
            </p:cNvPr>
            <p:cNvSpPr/>
            <p:nvPr/>
          </p:nvSpPr>
          <p:spPr>
            <a:xfrm>
              <a:off x="139893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4" name="직사각형 23">
              <a:extLst>
                <a:ext uri="{FF2B5EF4-FFF2-40B4-BE49-F238E27FC236}">
                  <a16:creationId xmlns:a16="http://schemas.microsoft.com/office/drawing/2014/main" id="{A4E1FB00-E78C-4CB7-8536-C43C4313E086}"/>
                </a:ext>
              </a:extLst>
            </p:cNvPr>
            <p:cNvSpPr/>
            <p:nvPr/>
          </p:nvSpPr>
          <p:spPr>
            <a:xfrm>
              <a:off x="193224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BFBD938D-DB8D-4E9A-A7EA-9D8A2817FB35}"/>
                </a:ext>
              </a:extLst>
            </p:cNvPr>
            <p:cNvSpPr/>
            <p:nvPr/>
          </p:nvSpPr>
          <p:spPr>
            <a:xfrm>
              <a:off x="246555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6" name="직사각형 25">
              <a:extLst>
                <a:ext uri="{FF2B5EF4-FFF2-40B4-BE49-F238E27FC236}">
                  <a16:creationId xmlns:a16="http://schemas.microsoft.com/office/drawing/2014/main" id="{06E58978-8A94-4575-B093-D44BE91F540C}"/>
                </a:ext>
              </a:extLst>
            </p:cNvPr>
            <p:cNvSpPr/>
            <p:nvPr/>
          </p:nvSpPr>
          <p:spPr>
            <a:xfrm>
              <a:off x="33231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직사각형 26">
              <a:extLst>
                <a:ext uri="{FF2B5EF4-FFF2-40B4-BE49-F238E27FC236}">
                  <a16:creationId xmlns:a16="http://schemas.microsoft.com/office/drawing/2014/main" id="{478C5952-62F3-4244-9EEB-B09EE581C037}"/>
                </a:ext>
              </a:extLst>
            </p:cNvPr>
            <p:cNvSpPr/>
            <p:nvPr/>
          </p:nvSpPr>
          <p:spPr>
            <a:xfrm>
              <a:off x="86562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8" name="직사각형 27">
              <a:extLst>
                <a:ext uri="{FF2B5EF4-FFF2-40B4-BE49-F238E27FC236}">
                  <a16:creationId xmlns:a16="http://schemas.microsoft.com/office/drawing/2014/main" id="{1F6E23F8-DB19-4423-B2EB-EF0F31D04EBF}"/>
                </a:ext>
              </a:extLst>
            </p:cNvPr>
            <p:cNvSpPr/>
            <p:nvPr/>
          </p:nvSpPr>
          <p:spPr>
            <a:xfrm>
              <a:off x="1398937" y="220740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E9C01ED7-0DCE-41A2-8668-A2B3DE9BD701}"/>
                </a:ext>
              </a:extLst>
            </p:cNvPr>
            <p:cNvSpPr/>
            <p:nvPr/>
          </p:nvSpPr>
          <p:spPr>
            <a:xfrm>
              <a:off x="1398937" y="274071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0" name="직사각형 29">
              <a:extLst>
                <a:ext uri="{FF2B5EF4-FFF2-40B4-BE49-F238E27FC236}">
                  <a16:creationId xmlns:a16="http://schemas.microsoft.com/office/drawing/2014/main" id="{1815E4EE-AE88-4C8A-952D-16BCC5DC0090}"/>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1" name="직사각형 30">
              <a:extLst>
                <a:ext uri="{FF2B5EF4-FFF2-40B4-BE49-F238E27FC236}">
                  <a16:creationId xmlns:a16="http://schemas.microsoft.com/office/drawing/2014/main" id="{3B53CA56-0375-490A-B34E-74D9912E9E55}"/>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33" name="TextBox 32">
            <a:extLst>
              <a:ext uri="{FF2B5EF4-FFF2-40B4-BE49-F238E27FC236}">
                <a16:creationId xmlns:a16="http://schemas.microsoft.com/office/drawing/2014/main" id="{EB2BFF12-76DA-449E-80D7-EBE000F8CBA4}"/>
              </a:ext>
            </a:extLst>
          </p:cNvPr>
          <p:cNvSpPr txBox="1"/>
          <p:nvPr/>
        </p:nvSpPr>
        <p:spPr>
          <a:xfrm>
            <a:off x="4838951" y="115117"/>
            <a:ext cx="4204945" cy="338554"/>
          </a:xfrm>
          <a:prstGeom prst="rect">
            <a:avLst/>
          </a:prstGeom>
          <a:noFill/>
        </p:spPr>
        <p:txBody>
          <a:bodyPr wrap="square" rtlCol="0">
            <a:spAutoFit/>
          </a:bodyPr>
          <a:lstStyle/>
          <a:p>
            <a:pPr algn="r"/>
            <a:r>
              <a:rPr lang="ko-KR" altLang="en-US" sz="1600" dirty="0">
                <a:solidFill>
                  <a:schemeClr val="tx1">
                    <a:lumMod val="50000"/>
                    <a:lumOff val="50000"/>
                  </a:schemeClr>
                </a:solidFill>
              </a:rPr>
              <a:t>탐색적분석</a:t>
            </a:r>
            <a:r>
              <a:rPr lang="ko-KR" altLang="en-US" sz="1600" b="1"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b="1" dirty="0">
                <a:solidFill>
                  <a:schemeClr val="tx1">
                    <a:lumMod val="50000"/>
                    <a:lumOff val="50000"/>
                  </a:schemeClr>
                </a:solidFill>
              </a:rPr>
              <a:t>가설확인</a:t>
            </a:r>
            <a:r>
              <a:rPr lang="ko-KR" altLang="en-US" sz="1600"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Tree>
    <p:extLst>
      <p:ext uri="{BB962C8B-B14F-4D97-AF65-F5344CB8AC3E}">
        <p14:creationId xmlns:p14="http://schemas.microsoft.com/office/powerpoint/2010/main" val="2919523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85" name="그룹 84">
            <a:extLst>
              <a:ext uri="{FF2B5EF4-FFF2-40B4-BE49-F238E27FC236}">
                <a16:creationId xmlns:a16="http://schemas.microsoft.com/office/drawing/2014/main" id="{D4DE7ED7-5068-4AD9-ACB2-7BC071595823}"/>
              </a:ext>
            </a:extLst>
          </p:cNvPr>
          <p:cNvGrpSpPr/>
          <p:nvPr/>
        </p:nvGrpSpPr>
        <p:grpSpPr>
          <a:xfrm>
            <a:off x="228600" y="1835395"/>
            <a:ext cx="5257800" cy="4349707"/>
            <a:chOff x="304799" y="1970827"/>
            <a:chExt cx="4646932" cy="3968811"/>
          </a:xfrm>
        </p:grpSpPr>
        <p:sp>
          <p:nvSpPr>
            <p:cNvPr id="30" name="직사각형 29">
              <a:extLst>
                <a:ext uri="{FF2B5EF4-FFF2-40B4-BE49-F238E27FC236}">
                  <a16:creationId xmlns:a16="http://schemas.microsoft.com/office/drawing/2014/main" id="{DF638D0D-ECC2-4585-A88E-96FD34DC188B}"/>
                </a:ext>
              </a:extLst>
            </p:cNvPr>
            <p:cNvSpPr/>
            <p:nvPr/>
          </p:nvSpPr>
          <p:spPr>
            <a:xfrm>
              <a:off x="304801" y="1970827"/>
              <a:ext cx="1776916" cy="83554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t>캠핑에 대한 월평균 클릭 수 급증</a:t>
              </a:r>
            </a:p>
          </p:txBody>
        </p:sp>
        <p:sp>
          <p:nvSpPr>
            <p:cNvPr id="32" name="평행 사변형 3">
              <a:extLst>
                <a:ext uri="{FF2B5EF4-FFF2-40B4-BE49-F238E27FC236}">
                  <a16:creationId xmlns:a16="http://schemas.microsoft.com/office/drawing/2014/main" id="{CC7F02D5-3E19-401B-BE08-1D08A70C73D0}"/>
                </a:ext>
              </a:extLst>
            </p:cNvPr>
            <p:cNvSpPr/>
            <p:nvPr/>
          </p:nvSpPr>
          <p:spPr>
            <a:xfrm rot="698823" flipV="1">
              <a:off x="1964736" y="2054520"/>
              <a:ext cx="922615" cy="1065600"/>
            </a:xfrm>
            <a:custGeom>
              <a:avLst/>
              <a:gdLst>
                <a:gd name="connsiteX0" fmla="*/ 0 w 2673444"/>
                <a:gd name="connsiteY0" fmla="*/ 868587 h 868587"/>
                <a:gd name="connsiteX1" fmla="*/ 516453 w 2673444"/>
                <a:gd name="connsiteY1" fmla="*/ 0 h 868587"/>
                <a:gd name="connsiteX2" fmla="*/ 2673444 w 2673444"/>
                <a:gd name="connsiteY2" fmla="*/ 0 h 868587"/>
                <a:gd name="connsiteX3" fmla="*/ 2156991 w 2673444"/>
                <a:gd name="connsiteY3" fmla="*/ 868587 h 868587"/>
                <a:gd name="connsiteX4" fmla="*/ 0 w 2673444"/>
                <a:gd name="connsiteY4" fmla="*/ 868587 h 868587"/>
                <a:gd name="connsiteX0" fmla="*/ 0 w 2673444"/>
                <a:gd name="connsiteY0" fmla="*/ 868587 h 868587"/>
                <a:gd name="connsiteX1" fmla="*/ 516453 w 2673444"/>
                <a:gd name="connsiteY1" fmla="*/ 0 h 868587"/>
                <a:gd name="connsiteX2" fmla="*/ 2673444 w 2673444"/>
                <a:gd name="connsiteY2" fmla="*/ 0 h 868587"/>
                <a:gd name="connsiteX3" fmla="*/ 2299019 w 2673444"/>
                <a:gd name="connsiteY3" fmla="*/ 598304 h 868587"/>
                <a:gd name="connsiteX4" fmla="*/ 0 w 2673444"/>
                <a:gd name="connsiteY4" fmla="*/ 868587 h 868587"/>
                <a:gd name="connsiteX0" fmla="*/ 0 w 2503755"/>
                <a:gd name="connsiteY0" fmla="*/ 868587 h 868587"/>
                <a:gd name="connsiteX1" fmla="*/ 516453 w 2503755"/>
                <a:gd name="connsiteY1" fmla="*/ 0 h 868587"/>
                <a:gd name="connsiteX2" fmla="*/ 2503755 w 2503755"/>
                <a:gd name="connsiteY2" fmla="*/ 264073 h 868587"/>
                <a:gd name="connsiteX3" fmla="*/ 2299019 w 2503755"/>
                <a:gd name="connsiteY3" fmla="*/ 598304 h 868587"/>
                <a:gd name="connsiteX4" fmla="*/ 0 w 2503755"/>
                <a:gd name="connsiteY4" fmla="*/ 868587 h 868587"/>
                <a:gd name="connsiteX0" fmla="*/ 0 w 2420172"/>
                <a:gd name="connsiteY0" fmla="*/ 880874 h 880874"/>
                <a:gd name="connsiteX1" fmla="*/ 432870 w 2420172"/>
                <a:gd name="connsiteY1" fmla="*/ 0 h 880874"/>
                <a:gd name="connsiteX2" fmla="*/ 2420172 w 2420172"/>
                <a:gd name="connsiteY2" fmla="*/ 264073 h 880874"/>
                <a:gd name="connsiteX3" fmla="*/ 2215436 w 2420172"/>
                <a:gd name="connsiteY3" fmla="*/ 598304 h 880874"/>
                <a:gd name="connsiteX4" fmla="*/ 0 w 2420172"/>
                <a:gd name="connsiteY4" fmla="*/ 880874 h 880874"/>
                <a:gd name="connsiteX0" fmla="*/ 0 w 2455530"/>
                <a:gd name="connsiteY0" fmla="*/ 891997 h 891997"/>
                <a:gd name="connsiteX1" fmla="*/ 468228 w 2455530"/>
                <a:gd name="connsiteY1" fmla="*/ 0 h 891997"/>
                <a:gd name="connsiteX2" fmla="*/ 2455530 w 2455530"/>
                <a:gd name="connsiteY2" fmla="*/ 264073 h 891997"/>
                <a:gd name="connsiteX3" fmla="*/ 2250794 w 2455530"/>
                <a:gd name="connsiteY3" fmla="*/ 598304 h 891997"/>
                <a:gd name="connsiteX4" fmla="*/ 0 w 2455530"/>
                <a:gd name="connsiteY4" fmla="*/ 891997 h 891997"/>
                <a:gd name="connsiteX0" fmla="*/ 0 w 2455530"/>
                <a:gd name="connsiteY0" fmla="*/ 890531 h 890531"/>
                <a:gd name="connsiteX1" fmla="*/ 422687 w 2455530"/>
                <a:gd name="connsiteY1" fmla="*/ 0 h 890531"/>
                <a:gd name="connsiteX2" fmla="*/ 2455530 w 2455530"/>
                <a:gd name="connsiteY2" fmla="*/ 262607 h 890531"/>
                <a:gd name="connsiteX3" fmla="*/ 2250794 w 2455530"/>
                <a:gd name="connsiteY3" fmla="*/ 596838 h 890531"/>
                <a:gd name="connsiteX4" fmla="*/ 0 w 2455530"/>
                <a:gd name="connsiteY4" fmla="*/ 890531 h 890531"/>
                <a:gd name="connsiteX0" fmla="*/ 0 w 2455530"/>
                <a:gd name="connsiteY0" fmla="*/ 899607 h 899607"/>
                <a:gd name="connsiteX1" fmla="*/ 471977 w 2455530"/>
                <a:gd name="connsiteY1" fmla="*/ 0 h 899607"/>
                <a:gd name="connsiteX2" fmla="*/ 2455530 w 2455530"/>
                <a:gd name="connsiteY2" fmla="*/ 271683 h 899607"/>
                <a:gd name="connsiteX3" fmla="*/ 2250794 w 2455530"/>
                <a:gd name="connsiteY3" fmla="*/ 605914 h 899607"/>
                <a:gd name="connsiteX4" fmla="*/ 0 w 2455530"/>
                <a:gd name="connsiteY4" fmla="*/ 899607 h 899607"/>
                <a:gd name="connsiteX0" fmla="*/ 0 w 2455530"/>
                <a:gd name="connsiteY0" fmla="*/ 916875 h 916875"/>
                <a:gd name="connsiteX1" fmla="*/ 465545 w 2455530"/>
                <a:gd name="connsiteY1" fmla="*/ 0 h 916875"/>
                <a:gd name="connsiteX2" fmla="*/ 2455530 w 2455530"/>
                <a:gd name="connsiteY2" fmla="*/ 288951 h 916875"/>
                <a:gd name="connsiteX3" fmla="*/ 2250794 w 2455530"/>
                <a:gd name="connsiteY3" fmla="*/ 623182 h 916875"/>
                <a:gd name="connsiteX4" fmla="*/ 0 w 2455530"/>
                <a:gd name="connsiteY4" fmla="*/ 916875 h 916875"/>
                <a:gd name="connsiteX0" fmla="*/ 0 w 2455530"/>
                <a:gd name="connsiteY0" fmla="*/ 907137 h 907137"/>
                <a:gd name="connsiteX1" fmla="*/ 416256 w 2455530"/>
                <a:gd name="connsiteY1" fmla="*/ 0 h 907137"/>
                <a:gd name="connsiteX2" fmla="*/ 2455530 w 2455530"/>
                <a:gd name="connsiteY2" fmla="*/ 279213 h 907137"/>
                <a:gd name="connsiteX3" fmla="*/ 2250794 w 2455530"/>
                <a:gd name="connsiteY3" fmla="*/ 613444 h 907137"/>
                <a:gd name="connsiteX4" fmla="*/ 0 w 2455530"/>
                <a:gd name="connsiteY4" fmla="*/ 907137 h 907137"/>
                <a:gd name="connsiteX0" fmla="*/ 0 w 2384813"/>
                <a:gd name="connsiteY0" fmla="*/ 907137 h 907137"/>
                <a:gd name="connsiteX1" fmla="*/ 416256 w 2384813"/>
                <a:gd name="connsiteY1" fmla="*/ 0 h 907137"/>
                <a:gd name="connsiteX2" fmla="*/ 2384813 w 2384813"/>
                <a:gd name="connsiteY2" fmla="*/ 303086 h 907137"/>
                <a:gd name="connsiteX3" fmla="*/ 2250794 w 2384813"/>
                <a:gd name="connsiteY3" fmla="*/ 613444 h 907137"/>
                <a:gd name="connsiteX4" fmla="*/ 0 w 2384813"/>
                <a:gd name="connsiteY4" fmla="*/ 907137 h 907137"/>
                <a:gd name="connsiteX0" fmla="*/ 0 w 2426605"/>
                <a:gd name="connsiteY0" fmla="*/ 907137 h 907137"/>
                <a:gd name="connsiteX1" fmla="*/ 416256 w 2426605"/>
                <a:gd name="connsiteY1" fmla="*/ 0 h 907137"/>
                <a:gd name="connsiteX2" fmla="*/ 2426605 w 2426605"/>
                <a:gd name="connsiteY2" fmla="*/ 309680 h 907137"/>
                <a:gd name="connsiteX3" fmla="*/ 2250794 w 2426605"/>
                <a:gd name="connsiteY3" fmla="*/ 613444 h 907137"/>
                <a:gd name="connsiteX4" fmla="*/ 0 w 2426605"/>
                <a:gd name="connsiteY4" fmla="*/ 907137 h 907137"/>
                <a:gd name="connsiteX0" fmla="*/ 0 w 2346770"/>
                <a:gd name="connsiteY0" fmla="*/ 907137 h 907137"/>
                <a:gd name="connsiteX1" fmla="*/ 416256 w 2346770"/>
                <a:gd name="connsiteY1" fmla="*/ 0 h 907137"/>
                <a:gd name="connsiteX2" fmla="*/ 2346770 w 2346770"/>
                <a:gd name="connsiteY2" fmla="*/ 288329 h 907137"/>
                <a:gd name="connsiteX3" fmla="*/ 2250794 w 2346770"/>
                <a:gd name="connsiteY3" fmla="*/ 613444 h 907137"/>
                <a:gd name="connsiteX4" fmla="*/ 0 w 2346770"/>
                <a:gd name="connsiteY4" fmla="*/ 907137 h 907137"/>
                <a:gd name="connsiteX0" fmla="*/ 0 w 2423921"/>
                <a:gd name="connsiteY0" fmla="*/ 907137 h 907137"/>
                <a:gd name="connsiteX1" fmla="*/ 416256 w 2423921"/>
                <a:gd name="connsiteY1" fmla="*/ 0 h 907137"/>
                <a:gd name="connsiteX2" fmla="*/ 2423921 w 2423921"/>
                <a:gd name="connsiteY2" fmla="*/ 282984 h 907137"/>
                <a:gd name="connsiteX3" fmla="*/ 2250794 w 2423921"/>
                <a:gd name="connsiteY3" fmla="*/ 613444 h 907137"/>
                <a:gd name="connsiteX4" fmla="*/ 0 w 2423921"/>
                <a:gd name="connsiteY4" fmla="*/ 907137 h 907137"/>
                <a:gd name="connsiteX0" fmla="*/ 0 w 2406242"/>
                <a:gd name="connsiteY0" fmla="*/ 907137 h 907137"/>
                <a:gd name="connsiteX1" fmla="*/ 416256 w 2406242"/>
                <a:gd name="connsiteY1" fmla="*/ 0 h 907137"/>
                <a:gd name="connsiteX2" fmla="*/ 2406242 w 2406242"/>
                <a:gd name="connsiteY2" fmla="*/ 288952 h 907137"/>
                <a:gd name="connsiteX3" fmla="*/ 2250794 w 2406242"/>
                <a:gd name="connsiteY3" fmla="*/ 613444 h 907137"/>
                <a:gd name="connsiteX4" fmla="*/ 0 w 2406242"/>
                <a:gd name="connsiteY4" fmla="*/ 907137 h 907137"/>
                <a:gd name="connsiteX0" fmla="*/ 0 w 2360703"/>
                <a:gd name="connsiteY0" fmla="*/ 907137 h 907137"/>
                <a:gd name="connsiteX1" fmla="*/ 416256 w 2360703"/>
                <a:gd name="connsiteY1" fmla="*/ 0 h 907137"/>
                <a:gd name="connsiteX2" fmla="*/ 2360702 w 2360703"/>
                <a:gd name="connsiteY2" fmla="*/ 290526 h 907137"/>
                <a:gd name="connsiteX3" fmla="*/ 2250794 w 2360703"/>
                <a:gd name="connsiteY3" fmla="*/ 613444 h 907137"/>
                <a:gd name="connsiteX4" fmla="*/ 0 w 2360703"/>
                <a:gd name="connsiteY4" fmla="*/ 907137 h 907137"/>
                <a:gd name="connsiteX0" fmla="*/ 0 w 2388563"/>
                <a:gd name="connsiteY0" fmla="*/ 907137 h 907137"/>
                <a:gd name="connsiteX1" fmla="*/ 416256 w 2388563"/>
                <a:gd name="connsiteY1" fmla="*/ 0 h 907137"/>
                <a:gd name="connsiteX2" fmla="*/ 2388563 w 2388563"/>
                <a:gd name="connsiteY2" fmla="*/ 294921 h 907137"/>
                <a:gd name="connsiteX3" fmla="*/ 2250794 w 2388563"/>
                <a:gd name="connsiteY3" fmla="*/ 613444 h 907137"/>
                <a:gd name="connsiteX4" fmla="*/ 0 w 2388563"/>
                <a:gd name="connsiteY4" fmla="*/ 907137 h 907137"/>
                <a:gd name="connsiteX0" fmla="*/ 0 w 2388563"/>
                <a:gd name="connsiteY0" fmla="*/ 907137 h 907137"/>
                <a:gd name="connsiteX1" fmla="*/ 416256 w 2388563"/>
                <a:gd name="connsiteY1" fmla="*/ 0 h 907137"/>
                <a:gd name="connsiteX2" fmla="*/ 2388563 w 2388563"/>
                <a:gd name="connsiteY2" fmla="*/ 294921 h 907137"/>
                <a:gd name="connsiteX3" fmla="*/ 2234969 w 2388563"/>
                <a:gd name="connsiteY3" fmla="*/ 620253 h 907137"/>
                <a:gd name="connsiteX4" fmla="*/ 0 w 2388563"/>
                <a:gd name="connsiteY4" fmla="*/ 907137 h 907137"/>
                <a:gd name="connsiteX0" fmla="*/ 0 w 2379682"/>
                <a:gd name="connsiteY0" fmla="*/ 907137 h 907137"/>
                <a:gd name="connsiteX1" fmla="*/ 416256 w 2379682"/>
                <a:gd name="connsiteY1" fmla="*/ 0 h 907137"/>
                <a:gd name="connsiteX2" fmla="*/ 2379681 w 2379682"/>
                <a:gd name="connsiteY2" fmla="*/ 293520 h 907137"/>
                <a:gd name="connsiteX3" fmla="*/ 2234969 w 2379682"/>
                <a:gd name="connsiteY3" fmla="*/ 620253 h 907137"/>
                <a:gd name="connsiteX4" fmla="*/ 0 w 2379682"/>
                <a:gd name="connsiteY4" fmla="*/ 907137 h 907137"/>
                <a:gd name="connsiteX0" fmla="*/ 0 w 2379680"/>
                <a:gd name="connsiteY0" fmla="*/ 907137 h 907137"/>
                <a:gd name="connsiteX1" fmla="*/ 416256 w 2379680"/>
                <a:gd name="connsiteY1" fmla="*/ 0 h 907137"/>
                <a:gd name="connsiteX2" fmla="*/ 2379680 w 2379680"/>
                <a:gd name="connsiteY2" fmla="*/ 293520 h 907137"/>
                <a:gd name="connsiteX3" fmla="*/ 2234969 w 2379680"/>
                <a:gd name="connsiteY3" fmla="*/ 620253 h 907137"/>
                <a:gd name="connsiteX4" fmla="*/ 0 w 2379680"/>
                <a:gd name="connsiteY4" fmla="*/ 907137 h 907137"/>
                <a:gd name="connsiteX0" fmla="*/ 0 w 2385600"/>
                <a:gd name="connsiteY0" fmla="*/ 907137 h 907137"/>
                <a:gd name="connsiteX1" fmla="*/ 416256 w 2385600"/>
                <a:gd name="connsiteY1" fmla="*/ 0 h 907137"/>
                <a:gd name="connsiteX2" fmla="*/ 2385600 w 2385600"/>
                <a:gd name="connsiteY2" fmla="*/ 294454 h 907137"/>
                <a:gd name="connsiteX3" fmla="*/ 2234969 w 2385600"/>
                <a:gd name="connsiteY3" fmla="*/ 620253 h 907137"/>
                <a:gd name="connsiteX4" fmla="*/ 0 w 2385600"/>
                <a:gd name="connsiteY4" fmla="*/ 907137 h 907137"/>
                <a:gd name="connsiteX0" fmla="*/ 0 w 2475573"/>
                <a:gd name="connsiteY0" fmla="*/ 907137 h 907137"/>
                <a:gd name="connsiteX1" fmla="*/ 416256 w 2475573"/>
                <a:gd name="connsiteY1" fmla="*/ 0 h 907137"/>
                <a:gd name="connsiteX2" fmla="*/ 2475574 w 2475573"/>
                <a:gd name="connsiteY2" fmla="*/ 98477 h 907137"/>
                <a:gd name="connsiteX3" fmla="*/ 2234969 w 2475573"/>
                <a:gd name="connsiteY3" fmla="*/ 620253 h 907137"/>
                <a:gd name="connsiteX4" fmla="*/ 0 w 2475573"/>
                <a:gd name="connsiteY4" fmla="*/ 907137 h 907137"/>
                <a:gd name="connsiteX0" fmla="*/ 0 w 2445584"/>
                <a:gd name="connsiteY0" fmla="*/ 907137 h 907137"/>
                <a:gd name="connsiteX1" fmla="*/ 416256 w 2445584"/>
                <a:gd name="connsiteY1" fmla="*/ 0 h 907137"/>
                <a:gd name="connsiteX2" fmla="*/ 2445583 w 2445584"/>
                <a:gd name="connsiteY2" fmla="*/ 163803 h 907137"/>
                <a:gd name="connsiteX3" fmla="*/ 2234969 w 2445584"/>
                <a:gd name="connsiteY3" fmla="*/ 620253 h 907137"/>
                <a:gd name="connsiteX4" fmla="*/ 0 w 2445584"/>
                <a:gd name="connsiteY4" fmla="*/ 907137 h 907137"/>
                <a:gd name="connsiteX0" fmla="*/ 0 w 2528610"/>
                <a:gd name="connsiteY0" fmla="*/ 907137 h 907137"/>
                <a:gd name="connsiteX1" fmla="*/ 416256 w 2528610"/>
                <a:gd name="connsiteY1" fmla="*/ 0 h 907137"/>
                <a:gd name="connsiteX2" fmla="*/ 2528611 w 2528610"/>
                <a:gd name="connsiteY2" fmla="*/ 80570 h 907137"/>
                <a:gd name="connsiteX3" fmla="*/ 2234969 w 2528610"/>
                <a:gd name="connsiteY3" fmla="*/ 620253 h 907137"/>
                <a:gd name="connsiteX4" fmla="*/ 0 w 2528610"/>
                <a:gd name="connsiteY4" fmla="*/ 907137 h 907137"/>
                <a:gd name="connsiteX0" fmla="*/ 0 w 2528612"/>
                <a:gd name="connsiteY0" fmla="*/ 907137 h 907137"/>
                <a:gd name="connsiteX1" fmla="*/ 416256 w 2528612"/>
                <a:gd name="connsiteY1" fmla="*/ 0 h 907137"/>
                <a:gd name="connsiteX2" fmla="*/ 2528611 w 2528612"/>
                <a:gd name="connsiteY2" fmla="*/ 80570 h 907137"/>
                <a:gd name="connsiteX3" fmla="*/ 2281573 w 2528612"/>
                <a:gd name="connsiteY3" fmla="*/ 583819 h 907137"/>
                <a:gd name="connsiteX4" fmla="*/ 0 w 2528612"/>
                <a:gd name="connsiteY4" fmla="*/ 907137 h 907137"/>
                <a:gd name="connsiteX0" fmla="*/ 0 w 2600347"/>
                <a:gd name="connsiteY0" fmla="*/ 914193 h 914193"/>
                <a:gd name="connsiteX1" fmla="*/ 416256 w 2600347"/>
                <a:gd name="connsiteY1" fmla="*/ 7056 h 914193"/>
                <a:gd name="connsiteX2" fmla="*/ 2600347 w 2600347"/>
                <a:gd name="connsiteY2" fmla="*/ 0 h 914193"/>
                <a:gd name="connsiteX3" fmla="*/ 2281573 w 2600347"/>
                <a:gd name="connsiteY3" fmla="*/ 590875 h 914193"/>
                <a:gd name="connsiteX4" fmla="*/ 0 w 2600347"/>
                <a:gd name="connsiteY4" fmla="*/ 914193 h 914193"/>
                <a:gd name="connsiteX0" fmla="*/ 0 w 2517665"/>
                <a:gd name="connsiteY0" fmla="*/ 907137 h 907137"/>
                <a:gd name="connsiteX1" fmla="*/ 416256 w 2517665"/>
                <a:gd name="connsiteY1" fmla="*/ 0 h 907137"/>
                <a:gd name="connsiteX2" fmla="*/ 2517665 w 2517665"/>
                <a:gd name="connsiteY2" fmla="*/ 2874 h 907137"/>
                <a:gd name="connsiteX3" fmla="*/ 2281573 w 2517665"/>
                <a:gd name="connsiteY3" fmla="*/ 583819 h 907137"/>
                <a:gd name="connsiteX4" fmla="*/ 0 w 2517665"/>
                <a:gd name="connsiteY4" fmla="*/ 907137 h 907137"/>
                <a:gd name="connsiteX0" fmla="*/ 0 w 2517665"/>
                <a:gd name="connsiteY0" fmla="*/ 907137 h 907137"/>
                <a:gd name="connsiteX1" fmla="*/ 416256 w 2517665"/>
                <a:gd name="connsiteY1" fmla="*/ 0 h 907137"/>
                <a:gd name="connsiteX2" fmla="*/ 2517665 w 2517665"/>
                <a:gd name="connsiteY2" fmla="*/ 2874 h 907137"/>
                <a:gd name="connsiteX3" fmla="*/ 2310282 w 2517665"/>
                <a:gd name="connsiteY3" fmla="*/ 492548 h 907137"/>
                <a:gd name="connsiteX4" fmla="*/ 0 w 2517665"/>
                <a:gd name="connsiteY4" fmla="*/ 907137 h 907137"/>
                <a:gd name="connsiteX0" fmla="*/ 0 w 2591959"/>
                <a:gd name="connsiteY0" fmla="*/ 1038267 h 1038267"/>
                <a:gd name="connsiteX1" fmla="*/ 416256 w 2591959"/>
                <a:gd name="connsiteY1" fmla="*/ 131130 h 1038267"/>
                <a:gd name="connsiteX2" fmla="*/ 2591958 w 2591959"/>
                <a:gd name="connsiteY2" fmla="*/ 0 h 1038267"/>
                <a:gd name="connsiteX3" fmla="*/ 2310282 w 2591959"/>
                <a:gd name="connsiteY3" fmla="*/ 623678 h 1038267"/>
                <a:gd name="connsiteX4" fmla="*/ 0 w 2591959"/>
                <a:gd name="connsiteY4" fmla="*/ 1038267 h 1038267"/>
                <a:gd name="connsiteX0" fmla="*/ 0 w 2591959"/>
                <a:gd name="connsiteY0" fmla="*/ 1038267 h 1038267"/>
                <a:gd name="connsiteX1" fmla="*/ 416256 w 2591959"/>
                <a:gd name="connsiteY1" fmla="*/ 131130 h 1038267"/>
                <a:gd name="connsiteX2" fmla="*/ 2591958 w 2591959"/>
                <a:gd name="connsiteY2" fmla="*/ 0 h 1038267"/>
                <a:gd name="connsiteX3" fmla="*/ 2372083 w 2591959"/>
                <a:gd name="connsiteY3" fmla="*/ 488513 h 1038267"/>
                <a:gd name="connsiteX4" fmla="*/ 0 w 2591959"/>
                <a:gd name="connsiteY4" fmla="*/ 1038267 h 1038267"/>
                <a:gd name="connsiteX0" fmla="*/ 0 w 2643845"/>
                <a:gd name="connsiteY0" fmla="*/ 1180224 h 1180224"/>
                <a:gd name="connsiteX1" fmla="*/ 416256 w 2643845"/>
                <a:gd name="connsiteY1" fmla="*/ 273087 h 1180224"/>
                <a:gd name="connsiteX2" fmla="*/ 2643845 w 2643845"/>
                <a:gd name="connsiteY2" fmla="*/ 0 h 1180224"/>
                <a:gd name="connsiteX3" fmla="*/ 2372083 w 2643845"/>
                <a:gd name="connsiteY3" fmla="*/ 630470 h 1180224"/>
                <a:gd name="connsiteX4" fmla="*/ 0 w 2643845"/>
                <a:gd name="connsiteY4" fmla="*/ 1180224 h 1180224"/>
                <a:gd name="connsiteX0" fmla="*/ 0 w 2643845"/>
                <a:gd name="connsiteY0" fmla="*/ 1180224 h 1180224"/>
                <a:gd name="connsiteX1" fmla="*/ 416256 w 2643845"/>
                <a:gd name="connsiteY1" fmla="*/ 273087 h 1180224"/>
                <a:gd name="connsiteX2" fmla="*/ 2643845 w 2643845"/>
                <a:gd name="connsiteY2" fmla="*/ 0 h 1180224"/>
                <a:gd name="connsiteX3" fmla="*/ 2428737 w 2643845"/>
                <a:gd name="connsiteY3" fmla="*/ 506570 h 1180224"/>
                <a:gd name="connsiteX4" fmla="*/ 0 w 2643845"/>
                <a:gd name="connsiteY4" fmla="*/ 1180224 h 1180224"/>
                <a:gd name="connsiteX0" fmla="*/ 0 w 2679709"/>
                <a:gd name="connsiteY0" fmla="*/ 1183861 h 1183861"/>
                <a:gd name="connsiteX1" fmla="*/ 452120 w 2679709"/>
                <a:gd name="connsiteY1" fmla="*/ 273087 h 1183861"/>
                <a:gd name="connsiteX2" fmla="*/ 2679709 w 2679709"/>
                <a:gd name="connsiteY2" fmla="*/ 0 h 1183861"/>
                <a:gd name="connsiteX3" fmla="*/ 2464601 w 2679709"/>
                <a:gd name="connsiteY3" fmla="*/ 506570 h 1183861"/>
                <a:gd name="connsiteX4" fmla="*/ 0 w 2679709"/>
                <a:gd name="connsiteY4" fmla="*/ 1183861 h 1183861"/>
                <a:gd name="connsiteX0" fmla="*/ 0 w 2679709"/>
                <a:gd name="connsiteY0" fmla="*/ 1183861 h 1183861"/>
                <a:gd name="connsiteX1" fmla="*/ 452120 w 2679709"/>
                <a:gd name="connsiteY1" fmla="*/ 273087 h 1183861"/>
                <a:gd name="connsiteX2" fmla="*/ 2679709 w 2679709"/>
                <a:gd name="connsiteY2" fmla="*/ 0 h 1183861"/>
                <a:gd name="connsiteX3" fmla="*/ 2436389 w 2679709"/>
                <a:gd name="connsiteY3" fmla="*/ 506506 h 1183861"/>
                <a:gd name="connsiteX4" fmla="*/ 0 w 2679709"/>
                <a:gd name="connsiteY4" fmla="*/ 1183861 h 1183861"/>
                <a:gd name="connsiteX0" fmla="*/ 0 w 2679709"/>
                <a:gd name="connsiteY0" fmla="*/ 1183861 h 1183861"/>
                <a:gd name="connsiteX1" fmla="*/ 452120 w 2679709"/>
                <a:gd name="connsiteY1" fmla="*/ 273087 h 1183861"/>
                <a:gd name="connsiteX2" fmla="*/ 2679709 w 2679709"/>
                <a:gd name="connsiteY2" fmla="*/ 0 h 1183861"/>
                <a:gd name="connsiteX3" fmla="*/ 2410412 w 2679709"/>
                <a:gd name="connsiteY3" fmla="*/ 502316 h 1183861"/>
                <a:gd name="connsiteX4" fmla="*/ 0 w 2679709"/>
                <a:gd name="connsiteY4" fmla="*/ 1183861 h 1183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709" h="1183861">
                  <a:moveTo>
                    <a:pt x="0" y="1183861"/>
                  </a:moveTo>
                  <a:lnTo>
                    <a:pt x="452120" y="273087"/>
                  </a:lnTo>
                  <a:lnTo>
                    <a:pt x="2679709" y="0"/>
                  </a:lnTo>
                  <a:lnTo>
                    <a:pt x="2410412" y="502316"/>
                  </a:lnTo>
                  <a:lnTo>
                    <a:pt x="0" y="1183861"/>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직사각형 33">
              <a:extLst>
                <a:ext uri="{FF2B5EF4-FFF2-40B4-BE49-F238E27FC236}">
                  <a16:creationId xmlns:a16="http://schemas.microsoft.com/office/drawing/2014/main" id="{17139EA8-F558-4BD5-92E0-1A326A0FC147}"/>
                </a:ext>
              </a:extLst>
            </p:cNvPr>
            <p:cNvSpPr/>
            <p:nvPr/>
          </p:nvSpPr>
          <p:spPr>
            <a:xfrm>
              <a:off x="2768807" y="2740108"/>
              <a:ext cx="1210994" cy="4608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t>관심도 상승</a:t>
              </a:r>
            </a:p>
          </p:txBody>
        </p:sp>
        <p:sp>
          <p:nvSpPr>
            <p:cNvPr id="36" name="직각 삼각형 35">
              <a:extLst>
                <a:ext uri="{FF2B5EF4-FFF2-40B4-BE49-F238E27FC236}">
                  <a16:creationId xmlns:a16="http://schemas.microsoft.com/office/drawing/2014/main" id="{4D57A882-40C9-4DEA-875B-719D5455ED71}"/>
                </a:ext>
              </a:extLst>
            </p:cNvPr>
            <p:cNvSpPr/>
            <p:nvPr/>
          </p:nvSpPr>
          <p:spPr>
            <a:xfrm>
              <a:off x="3977848" y="2577753"/>
              <a:ext cx="524864" cy="629729"/>
            </a:xfrm>
            <a:custGeom>
              <a:avLst/>
              <a:gdLst>
                <a:gd name="connsiteX0" fmla="*/ 0 w 690456"/>
                <a:gd name="connsiteY0" fmla="*/ 713385 h 713385"/>
                <a:gd name="connsiteX1" fmla="*/ 0 w 690456"/>
                <a:gd name="connsiteY1" fmla="*/ 0 h 713385"/>
                <a:gd name="connsiteX2" fmla="*/ 690456 w 690456"/>
                <a:gd name="connsiteY2" fmla="*/ 713385 h 713385"/>
                <a:gd name="connsiteX3" fmla="*/ 0 w 690456"/>
                <a:gd name="connsiteY3" fmla="*/ 713385 h 713385"/>
                <a:gd name="connsiteX0" fmla="*/ 0 w 728556"/>
                <a:gd name="connsiteY0" fmla="*/ 713385 h 721005"/>
                <a:gd name="connsiteX1" fmla="*/ 0 w 728556"/>
                <a:gd name="connsiteY1" fmla="*/ 0 h 721005"/>
                <a:gd name="connsiteX2" fmla="*/ 728556 w 728556"/>
                <a:gd name="connsiteY2" fmla="*/ 721005 h 721005"/>
                <a:gd name="connsiteX3" fmla="*/ 0 w 728556"/>
                <a:gd name="connsiteY3" fmla="*/ 713385 h 721005"/>
              </a:gdLst>
              <a:ahLst/>
              <a:cxnLst>
                <a:cxn ang="0">
                  <a:pos x="connsiteX0" y="connsiteY0"/>
                </a:cxn>
                <a:cxn ang="0">
                  <a:pos x="connsiteX1" y="connsiteY1"/>
                </a:cxn>
                <a:cxn ang="0">
                  <a:pos x="connsiteX2" y="connsiteY2"/>
                </a:cxn>
                <a:cxn ang="0">
                  <a:pos x="connsiteX3" y="connsiteY3"/>
                </a:cxn>
              </a:cxnLst>
              <a:rect l="l" t="t" r="r" b="b"/>
              <a:pathLst>
                <a:path w="728556" h="721005">
                  <a:moveTo>
                    <a:pt x="0" y="713385"/>
                  </a:moveTo>
                  <a:lnTo>
                    <a:pt x="0" y="0"/>
                  </a:lnTo>
                  <a:lnTo>
                    <a:pt x="728556" y="721005"/>
                  </a:lnTo>
                  <a:lnTo>
                    <a:pt x="0" y="713385"/>
                  </a:lnTo>
                  <a:close/>
                </a:path>
              </a:pathLst>
            </a:custGeom>
            <a:solidFill>
              <a:srgbClr val="CCC1D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A9A51F46-13CB-4722-8BB5-98B97D38865D}"/>
                </a:ext>
              </a:extLst>
            </p:cNvPr>
            <p:cNvSpPr/>
            <p:nvPr/>
          </p:nvSpPr>
          <p:spPr>
            <a:xfrm>
              <a:off x="304801" y="3006289"/>
              <a:ext cx="1776916" cy="8478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t>캠핑관련주 주가 </a:t>
              </a:r>
              <a:r>
                <a:rPr lang="ko-KR" altLang="en-US" sz="1300" dirty="0" err="1"/>
                <a:t>확산기</a:t>
              </a:r>
              <a:r>
                <a:rPr lang="ko-KR" altLang="en-US" sz="1300" dirty="0"/>
                <a:t> 이후 급증</a:t>
              </a:r>
            </a:p>
          </p:txBody>
        </p:sp>
        <p:sp>
          <p:nvSpPr>
            <p:cNvPr id="40" name="평행 사변형 3">
              <a:extLst>
                <a:ext uri="{FF2B5EF4-FFF2-40B4-BE49-F238E27FC236}">
                  <a16:creationId xmlns:a16="http://schemas.microsoft.com/office/drawing/2014/main" id="{6A887871-10AD-4AA9-9C67-17905A2A9AD7}"/>
                </a:ext>
              </a:extLst>
            </p:cNvPr>
            <p:cNvSpPr/>
            <p:nvPr/>
          </p:nvSpPr>
          <p:spPr>
            <a:xfrm rot="903735" flipV="1">
              <a:off x="1957512" y="3104307"/>
              <a:ext cx="872377" cy="821826"/>
            </a:xfrm>
            <a:custGeom>
              <a:avLst/>
              <a:gdLst>
                <a:gd name="connsiteX0" fmla="*/ 0 w 2673444"/>
                <a:gd name="connsiteY0" fmla="*/ 868587 h 868587"/>
                <a:gd name="connsiteX1" fmla="*/ 516453 w 2673444"/>
                <a:gd name="connsiteY1" fmla="*/ 0 h 868587"/>
                <a:gd name="connsiteX2" fmla="*/ 2673444 w 2673444"/>
                <a:gd name="connsiteY2" fmla="*/ 0 h 868587"/>
                <a:gd name="connsiteX3" fmla="*/ 2156991 w 2673444"/>
                <a:gd name="connsiteY3" fmla="*/ 868587 h 868587"/>
                <a:gd name="connsiteX4" fmla="*/ 0 w 2673444"/>
                <a:gd name="connsiteY4" fmla="*/ 868587 h 868587"/>
                <a:gd name="connsiteX0" fmla="*/ 0 w 2673444"/>
                <a:gd name="connsiteY0" fmla="*/ 868587 h 868587"/>
                <a:gd name="connsiteX1" fmla="*/ 516453 w 2673444"/>
                <a:gd name="connsiteY1" fmla="*/ 0 h 868587"/>
                <a:gd name="connsiteX2" fmla="*/ 2673444 w 2673444"/>
                <a:gd name="connsiteY2" fmla="*/ 0 h 868587"/>
                <a:gd name="connsiteX3" fmla="*/ 2299019 w 2673444"/>
                <a:gd name="connsiteY3" fmla="*/ 598304 h 868587"/>
                <a:gd name="connsiteX4" fmla="*/ 0 w 2673444"/>
                <a:gd name="connsiteY4" fmla="*/ 868587 h 868587"/>
                <a:gd name="connsiteX0" fmla="*/ 0 w 2503755"/>
                <a:gd name="connsiteY0" fmla="*/ 868587 h 868587"/>
                <a:gd name="connsiteX1" fmla="*/ 516453 w 2503755"/>
                <a:gd name="connsiteY1" fmla="*/ 0 h 868587"/>
                <a:gd name="connsiteX2" fmla="*/ 2503755 w 2503755"/>
                <a:gd name="connsiteY2" fmla="*/ 264073 h 868587"/>
                <a:gd name="connsiteX3" fmla="*/ 2299019 w 2503755"/>
                <a:gd name="connsiteY3" fmla="*/ 598304 h 868587"/>
                <a:gd name="connsiteX4" fmla="*/ 0 w 2503755"/>
                <a:gd name="connsiteY4" fmla="*/ 868587 h 868587"/>
                <a:gd name="connsiteX0" fmla="*/ 0 w 2420172"/>
                <a:gd name="connsiteY0" fmla="*/ 880874 h 880874"/>
                <a:gd name="connsiteX1" fmla="*/ 432870 w 2420172"/>
                <a:gd name="connsiteY1" fmla="*/ 0 h 880874"/>
                <a:gd name="connsiteX2" fmla="*/ 2420172 w 2420172"/>
                <a:gd name="connsiteY2" fmla="*/ 264073 h 880874"/>
                <a:gd name="connsiteX3" fmla="*/ 2215436 w 2420172"/>
                <a:gd name="connsiteY3" fmla="*/ 598304 h 880874"/>
                <a:gd name="connsiteX4" fmla="*/ 0 w 2420172"/>
                <a:gd name="connsiteY4" fmla="*/ 880874 h 880874"/>
                <a:gd name="connsiteX0" fmla="*/ 0 w 2455530"/>
                <a:gd name="connsiteY0" fmla="*/ 891997 h 891997"/>
                <a:gd name="connsiteX1" fmla="*/ 468228 w 2455530"/>
                <a:gd name="connsiteY1" fmla="*/ 0 h 891997"/>
                <a:gd name="connsiteX2" fmla="*/ 2455530 w 2455530"/>
                <a:gd name="connsiteY2" fmla="*/ 264073 h 891997"/>
                <a:gd name="connsiteX3" fmla="*/ 2250794 w 2455530"/>
                <a:gd name="connsiteY3" fmla="*/ 598304 h 891997"/>
                <a:gd name="connsiteX4" fmla="*/ 0 w 2455530"/>
                <a:gd name="connsiteY4" fmla="*/ 891997 h 891997"/>
                <a:gd name="connsiteX0" fmla="*/ 0 w 2455530"/>
                <a:gd name="connsiteY0" fmla="*/ 890531 h 890531"/>
                <a:gd name="connsiteX1" fmla="*/ 422687 w 2455530"/>
                <a:gd name="connsiteY1" fmla="*/ 0 h 890531"/>
                <a:gd name="connsiteX2" fmla="*/ 2455530 w 2455530"/>
                <a:gd name="connsiteY2" fmla="*/ 262607 h 890531"/>
                <a:gd name="connsiteX3" fmla="*/ 2250794 w 2455530"/>
                <a:gd name="connsiteY3" fmla="*/ 596838 h 890531"/>
                <a:gd name="connsiteX4" fmla="*/ 0 w 2455530"/>
                <a:gd name="connsiteY4" fmla="*/ 890531 h 890531"/>
                <a:gd name="connsiteX0" fmla="*/ 0 w 2455530"/>
                <a:gd name="connsiteY0" fmla="*/ 899607 h 899607"/>
                <a:gd name="connsiteX1" fmla="*/ 471977 w 2455530"/>
                <a:gd name="connsiteY1" fmla="*/ 0 h 899607"/>
                <a:gd name="connsiteX2" fmla="*/ 2455530 w 2455530"/>
                <a:gd name="connsiteY2" fmla="*/ 271683 h 899607"/>
                <a:gd name="connsiteX3" fmla="*/ 2250794 w 2455530"/>
                <a:gd name="connsiteY3" fmla="*/ 605914 h 899607"/>
                <a:gd name="connsiteX4" fmla="*/ 0 w 2455530"/>
                <a:gd name="connsiteY4" fmla="*/ 899607 h 899607"/>
                <a:gd name="connsiteX0" fmla="*/ 0 w 2455530"/>
                <a:gd name="connsiteY0" fmla="*/ 916875 h 916875"/>
                <a:gd name="connsiteX1" fmla="*/ 465545 w 2455530"/>
                <a:gd name="connsiteY1" fmla="*/ 0 h 916875"/>
                <a:gd name="connsiteX2" fmla="*/ 2455530 w 2455530"/>
                <a:gd name="connsiteY2" fmla="*/ 288951 h 916875"/>
                <a:gd name="connsiteX3" fmla="*/ 2250794 w 2455530"/>
                <a:gd name="connsiteY3" fmla="*/ 623182 h 916875"/>
                <a:gd name="connsiteX4" fmla="*/ 0 w 2455530"/>
                <a:gd name="connsiteY4" fmla="*/ 916875 h 916875"/>
                <a:gd name="connsiteX0" fmla="*/ 0 w 2455530"/>
                <a:gd name="connsiteY0" fmla="*/ 907137 h 907137"/>
                <a:gd name="connsiteX1" fmla="*/ 416256 w 2455530"/>
                <a:gd name="connsiteY1" fmla="*/ 0 h 907137"/>
                <a:gd name="connsiteX2" fmla="*/ 2455530 w 2455530"/>
                <a:gd name="connsiteY2" fmla="*/ 279213 h 907137"/>
                <a:gd name="connsiteX3" fmla="*/ 2250794 w 2455530"/>
                <a:gd name="connsiteY3" fmla="*/ 613444 h 907137"/>
                <a:gd name="connsiteX4" fmla="*/ 0 w 2455530"/>
                <a:gd name="connsiteY4" fmla="*/ 907137 h 907137"/>
                <a:gd name="connsiteX0" fmla="*/ 0 w 2384813"/>
                <a:gd name="connsiteY0" fmla="*/ 907137 h 907137"/>
                <a:gd name="connsiteX1" fmla="*/ 416256 w 2384813"/>
                <a:gd name="connsiteY1" fmla="*/ 0 h 907137"/>
                <a:gd name="connsiteX2" fmla="*/ 2384813 w 2384813"/>
                <a:gd name="connsiteY2" fmla="*/ 303086 h 907137"/>
                <a:gd name="connsiteX3" fmla="*/ 2250794 w 2384813"/>
                <a:gd name="connsiteY3" fmla="*/ 613444 h 907137"/>
                <a:gd name="connsiteX4" fmla="*/ 0 w 2384813"/>
                <a:gd name="connsiteY4" fmla="*/ 907137 h 907137"/>
                <a:gd name="connsiteX0" fmla="*/ 0 w 2426605"/>
                <a:gd name="connsiteY0" fmla="*/ 907137 h 907137"/>
                <a:gd name="connsiteX1" fmla="*/ 416256 w 2426605"/>
                <a:gd name="connsiteY1" fmla="*/ 0 h 907137"/>
                <a:gd name="connsiteX2" fmla="*/ 2426605 w 2426605"/>
                <a:gd name="connsiteY2" fmla="*/ 309680 h 907137"/>
                <a:gd name="connsiteX3" fmla="*/ 2250794 w 2426605"/>
                <a:gd name="connsiteY3" fmla="*/ 613444 h 907137"/>
                <a:gd name="connsiteX4" fmla="*/ 0 w 2426605"/>
                <a:gd name="connsiteY4" fmla="*/ 907137 h 907137"/>
                <a:gd name="connsiteX0" fmla="*/ 0 w 2346770"/>
                <a:gd name="connsiteY0" fmla="*/ 907137 h 907137"/>
                <a:gd name="connsiteX1" fmla="*/ 416256 w 2346770"/>
                <a:gd name="connsiteY1" fmla="*/ 0 h 907137"/>
                <a:gd name="connsiteX2" fmla="*/ 2346770 w 2346770"/>
                <a:gd name="connsiteY2" fmla="*/ 288329 h 907137"/>
                <a:gd name="connsiteX3" fmla="*/ 2250794 w 2346770"/>
                <a:gd name="connsiteY3" fmla="*/ 613444 h 907137"/>
                <a:gd name="connsiteX4" fmla="*/ 0 w 2346770"/>
                <a:gd name="connsiteY4" fmla="*/ 907137 h 907137"/>
                <a:gd name="connsiteX0" fmla="*/ 0 w 2423921"/>
                <a:gd name="connsiteY0" fmla="*/ 907137 h 907137"/>
                <a:gd name="connsiteX1" fmla="*/ 416256 w 2423921"/>
                <a:gd name="connsiteY1" fmla="*/ 0 h 907137"/>
                <a:gd name="connsiteX2" fmla="*/ 2423921 w 2423921"/>
                <a:gd name="connsiteY2" fmla="*/ 282984 h 907137"/>
                <a:gd name="connsiteX3" fmla="*/ 2250794 w 2423921"/>
                <a:gd name="connsiteY3" fmla="*/ 613444 h 907137"/>
                <a:gd name="connsiteX4" fmla="*/ 0 w 2423921"/>
                <a:gd name="connsiteY4" fmla="*/ 907137 h 907137"/>
                <a:gd name="connsiteX0" fmla="*/ 0 w 2406242"/>
                <a:gd name="connsiteY0" fmla="*/ 907137 h 907137"/>
                <a:gd name="connsiteX1" fmla="*/ 416256 w 2406242"/>
                <a:gd name="connsiteY1" fmla="*/ 0 h 907137"/>
                <a:gd name="connsiteX2" fmla="*/ 2406242 w 2406242"/>
                <a:gd name="connsiteY2" fmla="*/ 288952 h 907137"/>
                <a:gd name="connsiteX3" fmla="*/ 2250794 w 2406242"/>
                <a:gd name="connsiteY3" fmla="*/ 613444 h 907137"/>
                <a:gd name="connsiteX4" fmla="*/ 0 w 2406242"/>
                <a:gd name="connsiteY4" fmla="*/ 907137 h 907137"/>
                <a:gd name="connsiteX0" fmla="*/ 0 w 2360703"/>
                <a:gd name="connsiteY0" fmla="*/ 907137 h 907137"/>
                <a:gd name="connsiteX1" fmla="*/ 416256 w 2360703"/>
                <a:gd name="connsiteY1" fmla="*/ 0 h 907137"/>
                <a:gd name="connsiteX2" fmla="*/ 2360702 w 2360703"/>
                <a:gd name="connsiteY2" fmla="*/ 290526 h 907137"/>
                <a:gd name="connsiteX3" fmla="*/ 2250794 w 2360703"/>
                <a:gd name="connsiteY3" fmla="*/ 613444 h 907137"/>
                <a:gd name="connsiteX4" fmla="*/ 0 w 2360703"/>
                <a:gd name="connsiteY4" fmla="*/ 907137 h 907137"/>
                <a:gd name="connsiteX0" fmla="*/ 0 w 2388563"/>
                <a:gd name="connsiteY0" fmla="*/ 907137 h 907137"/>
                <a:gd name="connsiteX1" fmla="*/ 416256 w 2388563"/>
                <a:gd name="connsiteY1" fmla="*/ 0 h 907137"/>
                <a:gd name="connsiteX2" fmla="*/ 2388563 w 2388563"/>
                <a:gd name="connsiteY2" fmla="*/ 294921 h 907137"/>
                <a:gd name="connsiteX3" fmla="*/ 2250794 w 2388563"/>
                <a:gd name="connsiteY3" fmla="*/ 613444 h 907137"/>
                <a:gd name="connsiteX4" fmla="*/ 0 w 2388563"/>
                <a:gd name="connsiteY4" fmla="*/ 907137 h 907137"/>
                <a:gd name="connsiteX0" fmla="*/ 0 w 2388563"/>
                <a:gd name="connsiteY0" fmla="*/ 907137 h 907137"/>
                <a:gd name="connsiteX1" fmla="*/ 416256 w 2388563"/>
                <a:gd name="connsiteY1" fmla="*/ 0 h 907137"/>
                <a:gd name="connsiteX2" fmla="*/ 2388563 w 2388563"/>
                <a:gd name="connsiteY2" fmla="*/ 294921 h 907137"/>
                <a:gd name="connsiteX3" fmla="*/ 2234969 w 2388563"/>
                <a:gd name="connsiteY3" fmla="*/ 620253 h 907137"/>
                <a:gd name="connsiteX4" fmla="*/ 0 w 2388563"/>
                <a:gd name="connsiteY4" fmla="*/ 907137 h 907137"/>
                <a:gd name="connsiteX0" fmla="*/ 0 w 2379682"/>
                <a:gd name="connsiteY0" fmla="*/ 907137 h 907137"/>
                <a:gd name="connsiteX1" fmla="*/ 416256 w 2379682"/>
                <a:gd name="connsiteY1" fmla="*/ 0 h 907137"/>
                <a:gd name="connsiteX2" fmla="*/ 2379681 w 2379682"/>
                <a:gd name="connsiteY2" fmla="*/ 293520 h 907137"/>
                <a:gd name="connsiteX3" fmla="*/ 2234969 w 2379682"/>
                <a:gd name="connsiteY3" fmla="*/ 620253 h 907137"/>
                <a:gd name="connsiteX4" fmla="*/ 0 w 2379682"/>
                <a:gd name="connsiteY4" fmla="*/ 907137 h 907137"/>
                <a:gd name="connsiteX0" fmla="*/ 0 w 2379680"/>
                <a:gd name="connsiteY0" fmla="*/ 907137 h 907137"/>
                <a:gd name="connsiteX1" fmla="*/ 416256 w 2379680"/>
                <a:gd name="connsiteY1" fmla="*/ 0 h 907137"/>
                <a:gd name="connsiteX2" fmla="*/ 2379680 w 2379680"/>
                <a:gd name="connsiteY2" fmla="*/ 293520 h 907137"/>
                <a:gd name="connsiteX3" fmla="*/ 2234969 w 2379680"/>
                <a:gd name="connsiteY3" fmla="*/ 620253 h 907137"/>
                <a:gd name="connsiteX4" fmla="*/ 0 w 2379680"/>
                <a:gd name="connsiteY4" fmla="*/ 907137 h 907137"/>
                <a:gd name="connsiteX0" fmla="*/ 0 w 2385600"/>
                <a:gd name="connsiteY0" fmla="*/ 907137 h 907137"/>
                <a:gd name="connsiteX1" fmla="*/ 416256 w 2385600"/>
                <a:gd name="connsiteY1" fmla="*/ 0 h 907137"/>
                <a:gd name="connsiteX2" fmla="*/ 2385600 w 2385600"/>
                <a:gd name="connsiteY2" fmla="*/ 294454 h 907137"/>
                <a:gd name="connsiteX3" fmla="*/ 2234969 w 2385600"/>
                <a:gd name="connsiteY3" fmla="*/ 620253 h 907137"/>
                <a:gd name="connsiteX4" fmla="*/ 0 w 2385600"/>
                <a:gd name="connsiteY4" fmla="*/ 907137 h 907137"/>
                <a:gd name="connsiteX0" fmla="*/ 0 w 2385600"/>
                <a:gd name="connsiteY0" fmla="*/ 907137 h 1042676"/>
                <a:gd name="connsiteX1" fmla="*/ 416256 w 2385600"/>
                <a:gd name="connsiteY1" fmla="*/ 0 h 1042676"/>
                <a:gd name="connsiteX2" fmla="*/ 2385600 w 2385600"/>
                <a:gd name="connsiteY2" fmla="*/ 294454 h 1042676"/>
                <a:gd name="connsiteX3" fmla="*/ 2026093 w 2385600"/>
                <a:gd name="connsiteY3" fmla="*/ 1042676 h 1042676"/>
                <a:gd name="connsiteX4" fmla="*/ 0 w 2385600"/>
                <a:gd name="connsiteY4" fmla="*/ 907137 h 1042676"/>
                <a:gd name="connsiteX0" fmla="*/ 0 w 2679634"/>
                <a:gd name="connsiteY0" fmla="*/ 1188057 h 1323596"/>
                <a:gd name="connsiteX1" fmla="*/ 416256 w 2679634"/>
                <a:gd name="connsiteY1" fmla="*/ 280920 h 1323596"/>
                <a:gd name="connsiteX2" fmla="*/ 2679634 w 2679634"/>
                <a:gd name="connsiteY2" fmla="*/ 0 h 1323596"/>
                <a:gd name="connsiteX3" fmla="*/ 2026093 w 2679634"/>
                <a:gd name="connsiteY3" fmla="*/ 1323596 h 1323596"/>
                <a:gd name="connsiteX4" fmla="*/ 0 w 2679634"/>
                <a:gd name="connsiteY4" fmla="*/ 1188057 h 1323596"/>
                <a:gd name="connsiteX0" fmla="*/ 0 w 2459513"/>
                <a:gd name="connsiteY0" fmla="*/ 907137 h 1042676"/>
                <a:gd name="connsiteX1" fmla="*/ 416256 w 2459513"/>
                <a:gd name="connsiteY1" fmla="*/ 0 h 1042676"/>
                <a:gd name="connsiteX2" fmla="*/ 2459514 w 2459513"/>
                <a:gd name="connsiteY2" fmla="*/ 166000 h 1042676"/>
                <a:gd name="connsiteX3" fmla="*/ 2026093 w 2459513"/>
                <a:gd name="connsiteY3" fmla="*/ 1042676 h 1042676"/>
                <a:gd name="connsiteX4" fmla="*/ 0 w 2459513"/>
                <a:gd name="connsiteY4" fmla="*/ 907137 h 1042676"/>
                <a:gd name="connsiteX0" fmla="*/ 0 w 2459515"/>
                <a:gd name="connsiteY0" fmla="*/ 907137 h 1042676"/>
                <a:gd name="connsiteX1" fmla="*/ 416256 w 2459515"/>
                <a:gd name="connsiteY1" fmla="*/ 0 h 1042676"/>
                <a:gd name="connsiteX2" fmla="*/ 2459514 w 2459515"/>
                <a:gd name="connsiteY2" fmla="*/ 165999 h 1042676"/>
                <a:gd name="connsiteX3" fmla="*/ 2026093 w 2459515"/>
                <a:gd name="connsiteY3" fmla="*/ 1042676 h 1042676"/>
                <a:gd name="connsiteX4" fmla="*/ 0 w 2459515"/>
                <a:gd name="connsiteY4" fmla="*/ 907137 h 1042676"/>
                <a:gd name="connsiteX0" fmla="*/ 0 w 2459513"/>
                <a:gd name="connsiteY0" fmla="*/ 907137 h 907137"/>
                <a:gd name="connsiteX1" fmla="*/ 416256 w 2459513"/>
                <a:gd name="connsiteY1" fmla="*/ 0 h 907137"/>
                <a:gd name="connsiteX2" fmla="*/ 2459514 w 2459513"/>
                <a:gd name="connsiteY2" fmla="*/ 165999 h 907137"/>
                <a:gd name="connsiteX3" fmla="*/ 2253714 w 2459513"/>
                <a:gd name="connsiteY3" fmla="*/ 579425 h 907137"/>
                <a:gd name="connsiteX4" fmla="*/ 0 w 2459513"/>
                <a:gd name="connsiteY4" fmla="*/ 907137 h 907137"/>
                <a:gd name="connsiteX0" fmla="*/ 0 w 2459515"/>
                <a:gd name="connsiteY0" fmla="*/ 907137 h 961019"/>
                <a:gd name="connsiteX1" fmla="*/ 416256 w 2459515"/>
                <a:gd name="connsiteY1" fmla="*/ 0 h 961019"/>
                <a:gd name="connsiteX2" fmla="*/ 2459514 w 2459515"/>
                <a:gd name="connsiteY2" fmla="*/ 165999 h 961019"/>
                <a:gd name="connsiteX3" fmla="*/ 2063585 w 2459515"/>
                <a:gd name="connsiteY3" fmla="*/ 961019 h 961019"/>
                <a:gd name="connsiteX4" fmla="*/ 0 w 2459515"/>
                <a:gd name="connsiteY4" fmla="*/ 907137 h 961019"/>
                <a:gd name="connsiteX0" fmla="*/ 0 w 2459515"/>
                <a:gd name="connsiteY0" fmla="*/ 907137 h 907137"/>
                <a:gd name="connsiteX1" fmla="*/ 416256 w 2459515"/>
                <a:gd name="connsiteY1" fmla="*/ 0 h 907137"/>
                <a:gd name="connsiteX2" fmla="*/ 2459514 w 2459515"/>
                <a:gd name="connsiteY2" fmla="*/ 165999 h 907137"/>
                <a:gd name="connsiteX3" fmla="*/ 2148783 w 2459515"/>
                <a:gd name="connsiteY3" fmla="*/ 848895 h 907137"/>
                <a:gd name="connsiteX4" fmla="*/ 0 w 2459515"/>
                <a:gd name="connsiteY4" fmla="*/ 907137 h 907137"/>
                <a:gd name="connsiteX0" fmla="*/ 0 w 2434105"/>
                <a:gd name="connsiteY0" fmla="*/ 907137 h 907137"/>
                <a:gd name="connsiteX1" fmla="*/ 416256 w 2434105"/>
                <a:gd name="connsiteY1" fmla="*/ 0 h 907137"/>
                <a:gd name="connsiteX2" fmla="*/ 2434105 w 2434105"/>
                <a:gd name="connsiteY2" fmla="*/ 241688 h 907137"/>
                <a:gd name="connsiteX3" fmla="*/ 2148783 w 2434105"/>
                <a:gd name="connsiteY3" fmla="*/ 848895 h 907137"/>
                <a:gd name="connsiteX4" fmla="*/ 0 w 2434105"/>
                <a:gd name="connsiteY4" fmla="*/ 907137 h 907137"/>
                <a:gd name="connsiteX0" fmla="*/ 1 w 2572860"/>
                <a:gd name="connsiteY0" fmla="*/ 893796 h 893796"/>
                <a:gd name="connsiteX1" fmla="*/ 555011 w 2572860"/>
                <a:gd name="connsiteY1" fmla="*/ 0 h 893796"/>
                <a:gd name="connsiteX2" fmla="*/ 2572860 w 2572860"/>
                <a:gd name="connsiteY2" fmla="*/ 241688 h 893796"/>
                <a:gd name="connsiteX3" fmla="*/ 2287538 w 2572860"/>
                <a:gd name="connsiteY3" fmla="*/ 848895 h 893796"/>
                <a:gd name="connsiteX4" fmla="*/ 1 w 2572860"/>
                <a:gd name="connsiteY4" fmla="*/ 893796 h 893796"/>
                <a:gd name="connsiteX0" fmla="*/ -1 w 2545986"/>
                <a:gd name="connsiteY0" fmla="*/ 889657 h 889657"/>
                <a:gd name="connsiteX1" fmla="*/ 528137 w 2545986"/>
                <a:gd name="connsiteY1" fmla="*/ 0 h 889657"/>
                <a:gd name="connsiteX2" fmla="*/ 2545986 w 2545986"/>
                <a:gd name="connsiteY2" fmla="*/ 241688 h 889657"/>
                <a:gd name="connsiteX3" fmla="*/ 2260664 w 2545986"/>
                <a:gd name="connsiteY3" fmla="*/ 848895 h 889657"/>
                <a:gd name="connsiteX4" fmla="*/ -1 w 2545986"/>
                <a:gd name="connsiteY4" fmla="*/ 889657 h 889657"/>
                <a:gd name="connsiteX0" fmla="*/ -1 w 2588049"/>
                <a:gd name="connsiteY0" fmla="*/ 889657 h 889657"/>
                <a:gd name="connsiteX1" fmla="*/ 528137 w 2588049"/>
                <a:gd name="connsiteY1" fmla="*/ 0 h 889657"/>
                <a:gd name="connsiteX2" fmla="*/ 2588050 w 2588049"/>
                <a:gd name="connsiteY2" fmla="*/ 239416 h 889657"/>
                <a:gd name="connsiteX3" fmla="*/ 2260664 w 2588049"/>
                <a:gd name="connsiteY3" fmla="*/ 848895 h 889657"/>
                <a:gd name="connsiteX4" fmla="*/ -1 w 2588049"/>
                <a:gd name="connsiteY4" fmla="*/ 889657 h 889657"/>
                <a:gd name="connsiteX0" fmla="*/ -1 w 2588049"/>
                <a:gd name="connsiteY0" fmla="*/ 889657 h 889657"/>
                <a:gd name="connsiteX1" fmla="*/ 528137 w 2588049"/>
                <a:gd name="connsiteY1" fmla="*/ 0 h 889657"/>
                <a:gd name="connsiteX2" fmla="*/ 2588050 w 2588049"/>
                <a:gd name="connsiteY2" fmla="*/ 239416 h 889657"/>
                <a:gd name="connsiteX3" fmla="*/ 2178832 w 2588049"/>
                <a:gd name="connsiteY3" fmla="*/ 678050 h 889657"/>
                <a:gd name="connsiteX4" fmla="*/ -1 w 2588049"/>
                <a:gd name="connsiteY4" fmla="*/ 889657 h 889657"/>
                <a:gd name="connsiteX0" fmla="*/ -1 w 2426805"/>
                <a:gd name="connsiteY0" fmla="*/ 889657 h 889657"/>
                <a:gd name="connsiteX1" fmla="*/ 528137 w 2426805"/>
                <a:gd name="connsiteY1" fmla="*/ 0 h 889657"/>
                <a:gd name="connsiteX2" fmla="*/ 2426806 w 2426805"/>
                <a:gd name="connsiteY2" fmla="*/ 225542 h 889657"/>
                <a:gd name="connsiteX3" fmla="*/ 2178832 w 2426805"/>
                <a:gd name="connsiteY3" fmla="*/ 678050 h 889657"/>
                <a:gd name="connsiteX4" fmla="*/ -1 w 2426805"/>
                <a:gd name="connsiteY4" fmla="*/ 889657 h 889657"/>
                <a:gd name="connsiteX0" fmla="*/ -1 w 2426805"/>
                <a:gd name="connsiteY0" fmla="*/ 889657 h 889657"/>
                <a:gd name="connsiteX1" fmla="*/ 528137 w 2426805"/>
                <a:gd name="connsiteY1" fmla="*/ 0 h 889657"/>
                <a:gd name="connsiteX2" fmla="*/ 2426806 w 2426805"/>
                <a:gd name="connsiteY2" fmla="*/ 225542 h 889657"/>
                <a:gd name="connsiteX3" fmla="*/ 2157216 w 2426805"/>
                <a:gd name="connsiteY3" fmla="*/ 677876 h 889657"/>
                <a:gd name="connsiteX4" fmla="*/ -1 w 2426805"/>
                <a:gd name="connsiteY4" fmla="*/ 889657 h 889657"/>
                <a:gd name="connsiteX0" fmla="*/ 0 w 2511950"/>
                <a:gd name="connsiteY0" fmla="*/ 898166 h 898166"/>
                <a:gd name="connsiteX1" fmla="*/ 613282 w 2511950"/>
                <a:gd name="connsiteY1" fmla="*/ 0 h 898166"/>
                <a:gd name="connsiteX2" fmla="*/ 2511951 w 2511950"/>
                <a:gd name="connsiteY2" fmla="*/ 225542 h 898166"/>
                <a:gd name="connsiteX3" fmla="*/ 2242361 w 2511950"/>
                <a:gd name="connsiteY3" fmla="*/ 677876 h 898166"/>
                <a:gd name="connsiteX4" fmla="*/ 0 w 2511950"/>
                <a:gd name="connsiteY4" fmla="*/ 898166 h 898166"/>
                <a:gd name="connsiteX0" fmla="*/ 0 w 2545800"/>
                <a:gd name="connsiteY0" fmla="*/ 898166 h 898166"/>
                <a:gd name="connsiteX1" fmla="*/ 613282 w 2545800"/>
                <a:gd name="connsiteY1" fmla="*/ 0 h 898166"/>
                <a:gd name="connsiteX2" fmla="*/ 2545800 w 2545800"/>
                <a:gd name="connsiteY2" fmla="*/ 209612 h 898166"/>
                <a:gd name="connsiteX3" fmla="*/ 2242361 w 2545800"/>
                <a:gd name="connsiteY3" fmla="*/ 677876 h 898166"/>
                <a:gd name="connsiteX4" fmla="*/ 0 w 2545800"/>
                <a:gd name="connsiteY4" fmla="*/ 898166 h 898166"/>
                <a:gd name="connsiteX0" fmla="*/ 0 w 2567288"/>
                <a:gd name="connsiteY0" fmla="*/ 898166 h 898166"/>
                <a:gd name="connsiteX1" fmla="*/ 613282 w 2567288"/>
                <a:gd name="connsiteY1" fmla="*/ 0 h 898166"/>
                <a:gd name="connsiteX2" fmla="*/ 2567288 w 2567288"/>
                <a:gd name="connsiteY2" fmla="*/ 203194 h 898166"/>
                <a:gd name="connsiteX3" fmla="*/ 2242361 w 2567288"/>
                <a:gd name="connsiteY3" fmla="*/ 677876 h 898166"/>
                <a:gd name="connsiteX4" fmla="*/ 0 w 2567288"/>
                <a:gd name="connsiteY4" fmla="*/ 898166 h 898166"/>
                <a:gd name="connsiteX0" fmla="*/ 0 w 2567288"/>
                <a:gd name="connsiteY0" fmla="*/ 898166 h 898166"/>
                <a:gd name="connsiteX1" fmla="*/ 613282 w 2567288"/>
                <a:gd name="connsiteY1" fmla="*/ 0 h 898166"/>
                <a:gd name="connsiteX2" fmla="*/ 2567288 w 2567288"/>
                <a:gd name="connsiteY2" fmla="*/ 203194 h 898166"/>
                <a:gd name="connsiteX3" fmla="*/ 2165325 w 2567288"/>
                <a:gd name="connsiteY3" fmla="*/ 682908 h 898166"/>
                <a:gd name="connsiteX4" fmla="*/ 0 w 2567288"/>
                <a:gd name="connsiteY4" fmla="*/ 898166 h 898166"/>
                <a:gd name="connsiteX0" fmla="*/ 0 w 2510319"/>
                <a:gd name="connsiteY0" fmla="*/ 898166 h 898166"/>
                <a:gd name="connsiteX1" fmla="*/ 613282 w 2510319"/>
                <a:gd name="connsiteY1" fmla="*/ 0 h 898166"/>
                <a:gd name="connsiteX2" fmla="*/ 2510320 w 2510319"/>
                <a:gd name="connsiteY2" fmla="*/ 203816 h 898166"/>
                <a:gd name="connsiteX3" fmla="*/ 2165325 w 2510319"/>
                <a:gd name="connsiteY3" fmla="*/ 682908 h 898166"/>
                <a:gd name="connsiteX4" fmla="*/ 0 w 2510319"/>
                <a:gd name="connsiteY4" fmla="*/ 898166 h 898166"/>
                <a:gd name="connsiteX0" fmla="*/ 0 w 2499777"/>
                <a:gd name="connsiteY0" fmla="*/ 898166 h 898166"/>
                <a:gd name="connsiteX1" fmla="*/ 613282 w 2499777"/>
                <a:gd name="connsiteY1" fmla="*/ 0 h 898166"/>
                <a:gd name="connsiteX2" fmla="*/ 2499778 w 2499777"/>
                <a:gd name="connsiteY2" fmla="*/ 202735 h 898166"/>
                <a:gd name="connsiteX3" fmla="*/ 2165325 w 2499777"/>
                <a:gd name="connsiteY3" fmla="*/ 682908 h 898166"/>
                <a:gd name="connsiteX4" fmla="*/ 0 w 2499777"/>
                <a:gd name="connsiteY4" fmla="*/ 898166 h 898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9777" h="898166">
                  <a:moveTo>
                    <a:pt x="0" y="898166"/>
                  </a:moveTo>
                  <a:lnTo>
                    <a:pt x="613282" y="0"/>
                  </a:lnTo>
                  <a:lnTo>
                    <a:pt x="2499778" y="202735"/>
                  </a:lnTo>
                  <a:lnTo>
                    <a:pt x="2165325" y="682908"/>
                  </a:lnTo>
                  <a:lnTo>
                    <a:pt x="0" y="898166"/>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2" name="직사각형 61">
              <a:extLst>
                <a:ext uri="{FF2B5EF4-FFF2-40B4-BE49-F238E27FC236}">
                  <a16:creationId xmlns:a16="http://schemas.microsoft.com/office/drawing/2014/main" id="{CE2B986C-FC62-4653-A91C-F99011D10B72}"/>
                </a:ext>
              </a:extLst>
            </p:cNvPr>
            <p:cNvSpPr/>
            <p:nvPr/>
          </p:nvSpPr>
          <p:spPr>
            <a:xfrm>
              <a:off x="2758512" y="3392589"/>
              <a:ext cx="1236612" cy="45435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t>수요 증가</a:t>
              </a:r>
            </a:p>
          </p:txBody>
        </p:sp>
        <p:sp>
          <p:nvSpPr>
            <p:cNvPr id="64" name="사각형: 잘린 한쪽 모서리 63">
              <a:extLst>
                <a:ext uri="{FF2B5EF4-FFF2-40B4-BE49-F238E27FC236}">
                  <a16:creationId xmlns:a16="http://schemas.microsoft.com/office/drawing/2014/main" id="{7152BEF0-75C9-490D-A0F8-0E3E1888D512}"/>
                </a:ext>
              </a:extLst>
            </p:cNvPr>
            <p:cNvSpPr/>
            <p:nvPr/>
          </p:nvSpPr>
          <p:spPr>
            <a:xfrm>
              <a:off x="3995123" y="3395353"/>
              <a:ext cx="956608" cy="453600"/>
            </a:xfrm>
            <a:custGeom>
              <a:avLst/>
              <a:gdLst>
                <a:gd name="connsiteX0" fmla="*/ 0 w 1096204"/>
                <a:gd name="connsiteY0" fmla="*/ 0 h 506005"/>
                <a:gd name="connsiteX1" fmla="*/ 843202 w 1096204"/>
                <a:gd name="connsiteY1" fmla="*/ 0 h 506005"/>
                <a:gd name="connsiteX2" fmla="*/ 1096204 w 1096204"/>
                <a:gd name="connsiteY2" fmla="*/ 253003 h 506005"/>
                <a:gd name="connsiteX3" fmla="*/ 1096204 w 1096204"/>
                <a:gd name="connsiteY3" fmla="*/ 506005 h 506005"/>
                <a:gd name="connsiteX4" fmla="*/ 0 w 1096204"/>
                <a:gd name="connsiteY4" fmla="*/ 506005 h 506005"/>
                <a:gd name="connsiteX5" fmla="*/ 0 w 1096204"/>
                <a:gd name="connsiteY5" fmla="*/ 0 h 506005"/>
                <a:gd name="connsiteX0" fmla="*/ 0 w 1327852"/>
                <a:gd name="connsiteY0" fmla="*/ 0 h 506005"/>
                <a:gd name="connsiteX1" fmla="*/ 843202 w 1327852"/>
                <a:gd name="connsiteY1" fmla="*/ 0 h 506005"/>
                <a:gd name="connsiteX2" fmla="*/ 1327852 w 1327852"/>
                <a:gd name="connsiteY2" fmla="*/ 502939 h 506005"/>
                <a:gd name="connsiteX3" fmla="*/ 1096204 w 1327852"/>
                <a:gd name="connsiteY3" fmla="*/ 506005 h 506005"/>
                <a:gd name="connsiteX4" fmla="*/ 0 w 1327852"/>
                <a:gd name="connsiteY4" fmla="*/ 506005 h 506005"/>
                <a:gd name="connsiteX5" fmla="*/ 0 w 1327852"/>
                <a:gd name="connsiteY5" fmla="*/ 0 h 506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7852" h="506005">
                  <a:moveTo>
                    <a:pt x="0" y="0"/>
                  </a:moveTo>
                  <a:lnTo>
                    <a:pt x="843202" y="0"/>
                  </a:lnTo>
                  <a:lnTo>
                    <a:pt x="1327852" y="502939"/>
                  </a:lnTo>
                  <a:lnTo>
                    <a:pt x="1096204" y="506005"/>
                  </a:lnTo>
                  <a:lnTo>
                    <a:pt x="0" y="506005"/>
                  </a:lnTo>
                  <a:lnTo>
                    <a:pt x="0" y="0"/>
                  </a:lnTo>
                  <a:close/>
                </a:path>
              </a:pathLst>
            </a:custGeom>
            <a:solidFill>
              <a:srgbClr val="E6B9B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a:extLst>
                <a:ext uri="{FF2B5EF4-FFF2-40B4-BE49-F238E27FC236}">
                  <a16:creationId xmlns:a16="http://schemas.microsoft.com/office/drawing/2014/main" id="{43D7AE9A-86F6-4964-85ED-9CD5B1EA44FE}"/>
                </a:ext>
              </a:extLst>
            </p:cNvPr>
            <p:cNvSpPr/>
            <p:nvPr/>
          </p:nvSpPr>
          <p:spPr>
            <a:xfrm rot="10800000" flipV="1">
              <a:off x="304800" y="4040577"/>
              <a:ext cx="1776916" cy="847830"/>
            </a:xfrm>
            <a:prstGeom prst="rect">
              <a:avLst/>
            </a:prstGeom>
            <a:solidFill>
              <a:srgbClr val="E8D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t>“</a:t>
              </a:r>
              <a:r>
                <a:rPr lang="ko-KR" altLang="en-US" sz="1300" dirty="0"/>
                <a:t>안전</a:t>
              </a:r>
              <a:r>
                <a:rPr lang="en-US" altLang="ko-KR" sz="1300" dirty="0"/>
                <a:t>”</a:t>
              </a:r>
              <a:r>
                <a:rPr lang="ko-KR" altLang="en-US" sz="1300" dirty="0"/>
                <a:t>이라는 단어와 함께</a:t>
              </a:r>
              <a:r>
                <a:rPr lang="en-US" altLang="ko-KR" sz="1300" dirty="0"/>
                <a:t> </a:t>
              </a:r>
              <a:r>
                <a:rPr lang="ko-KR" altLang="en-US" sz="1300" dirty="0"/>
                <a:t>언론의 긍정적 평가 증가</a:t>
              </a:r>
            </a:p>
          </p:txBody>
        </p:sp>
        <p:sp>
          <p:nvSpPr>
            <p:cNvPr id="71" name="평행 사변형 3">
              <a:extLst>
                <a:ext uri="{FF2B5EF4-FFF2-40B4-BE49-F238E27FC236}">
                  <a16:creationId xmlns:a16="http://schemas.microsoft.com/office/drawing/2014/main" id="{FCB5B851-4A4C-44A2-B793-8AB981AC2C81}"/>
                </a:ext>
              </a:extLst>
            </p:cNvPr>
            <p:cNvSpPr/>
            <p:nvPr/>
          </p:nvSpPr>
          <p:spPr>
            <a:xfrm rot="20696265">
              <a:off x="1957777" y="3972794"/>
              <a:ext cx="868064" cy="814684"/>
            </a:xfrm>
            <a:custGeom>
              <a:avLst/>
              <a:gdLst>
                <a:gd name="connsiteX0" fmla="*/ 0 w 2673444"/>
                <a:gd name="connsiteY0" fmla="*/ 868587 h 868587"/>
                <a:gd name="connsiteX1" fmla="*/ 516453 w 2673444"/>
                <a:gd name="connsiteY1" fmla="*/ 0 h 868587"/>
                <a:gd name="connsiteX2" fmla="*/ 2673444 w 2673444"/>
                <a:gd name="connsiteY2" fmla="*/ 0 h 868587"/>
                <a:gd name="connsiteX3" fmla="*/ 2156991 w 2673444"/>
                <a:gd name="connsiteY3" fmla="*/ 868587 h 868587"/>
                <a:gd name="connsiteX4" fmla="*/ 0 w 2673444"/>
                <a:gd name="connsiteY4" fmla="*/ 868587 h 868587"/>
                <a:gd name="connsiteX0" fmla="*/ 0 w 2673444"/>
                <a:gd name="connsiteY0" fmla="*/ 868587 h 868587"/>
                <a:gd name="connsiteX1" fmla="*/ 516453 w 2673444"/>
                <a:gd name="connsiteY1" fmla="*/ 0 h 868587"/>
                <a:gd name="connsiteX2" fmla="*/ 2673444 w 2673444"/>
                <a:gd name="connsiteY2" fmla="*/ 0 h 868587"/>
                <a:gd name="connsiteX3" fmla="*/ 2299019 w 2673444"/>
                <a:gd name="connsiteY3" fmla="*/ 598304 h 868587"/>
                <a:gd name="connsiteX4" fmla="*/ 0 w 2673444"/>
                <a:gd name="connsiteY4" fmla="*/ 868587 h 868587"/>
                <a:gd name="connsiteX0" fmla="*/ 0 w 2503755"/>
                <a:gd name="connsiteY0" fmla="*/ 868587 h 868587"/>
                <a:gd name="connsiteX1" fmla="*/ 516453 w 2503755"/>
                <a:gd name="connsiteY1" fmla="*/ 0 h 868587"/>
                <a:gd name="connsiteX2" fmla="*/ 2503755 w 2503755"/>
                <a:gd name="connsiteY2" fmla="*/ 264073 h 868587"/>
                <a:gd name="connsiteX3" fmla="*/ 2299019 w 2503755"/>
                <a:gd name="connsiteY3" fmla="*/ 598304 h 868587"/>
                <a:gd name="connsiteX4" fmla="*/ 0 w 2503755"/>
                <a:gd name="connsiteY4" fmla="*/ 868587 h 868587"/>
                <a:gd name="connsiteX0" fmla="*/ 0 w 2420172"/>
                <a:gd name="connsiteY0" fmla="*/ 880874 h 880874"/>
                <a:gd name="connsiteX1" fmla="*/ 432870 w 2420172"/>
                <a:gd name="connsiteY1" fmla="*/ 0 h 880874"/>
                <a:gd name="connsiteX2" fmla="*/ 2420172 w 2420172"/>
                <a:gd name="connsiteY2" fmla="*/ 264073 h 880874"/>
                <a:gd name="connsiteX3" fmla="*/ 2215436 w 2420172"/>
                <a:gd name="connsiteY3" fmla="*/ 598304 h 880874"/>
                <a:gd name="connsiteX4" fmla="*/ 0 w 2420172"/>
                <a:gd name="connsiteY4" fmla="*/ 880874 h 880874"/>
                <a:gd name="connsiteX0" fmla="*/ 0 w 2455530"/>
                <a:gd name="connsiteY0" fmla="*/ 891997 h 891997"/>
                <a:gd name="connsiteX1" fmla="*/ 468228 w 2455530"/>
                <a:gd name="connsiteY1" fmla="*/ 0 h 891997"/>
                <a:gd name="connsiteX2" fmla="*/ 2455530 w 2455530"/>
                <a:gd name="connsiteY2" fmla="*/ 264073 h 891997"/>
                <a:gd name="connsiteX3" fmla="*/ 2250794 w 2455530"/>
                <a:gd name="connsiteY3" fmla="*/ 598304 h 891997"/>
                <a:gd name="connsiteX4" fmla="*/ 0 w 2455530"/>
                <a:gd name="connsiteY4" fmla="*/ 891997 h 891997"/>
                <a:gd name="connsiteX0" fmla="*/ 0 w 2455530"/>
                <a:gd name="connsiteY0" fmla="*/ 890531 h 890531"/>
                <a:gd name="connsiteX1" fmla="*/ 422687 w 2455530"/>
                <a:gd name="connsiteY1" fmla="*/ 0 h 890531"/>
                <a:gd name="connsiteX2" fmla="*/ 2455530 w 2455530"/>
                <a:gd name="connsiteY2" fmla="*/ 262607 h 890531"/>
                <a:gd name="connsiteX3" fmla="*/ 2250794 w 2455530"/>
                <a:gd name="connsiteY3" fmla="*/ 596838 h 890531"/>
                <a:gd name="connsiteX4" fmla="*/ 0 w 2455530"/>
                <a:gd name="connsiteY4" fmla="*/ 890531 h 890531"/>
                <a:gd name="connsiteX0" fmla="*/ 0 w 2455530"/>
                <a:gd name="connsiteY0" fmla="*/ 899607 h 899607"/>
                <a:gd name="connsiteX1" fmla="*/ 471977 w 2455530"/>
                <a:gd name="connsiteY1" fmla="*/ 0 h 899607"/>
                <a:gd name="connsiteX2" fmla="*/ 2455530 w 2455530"/>
                <a:gd name="connsiteY2" fmla="*/ 271683 h 899607"/>
                <a:gd name="connsiteX3" fmla="*/ 2250794 w 2455530"/>
                <a:gd name="connsiteY3" fmla="*/ 605914 h 899607"/>
                <a:gd name="connsiteX4" fmla="*/ 0 w 2455530"/>
                <a:gd name="connsiteY4" fmla="*/ 899607 h 899607"/>
                <a:gd name="connsiteX0" fmla="*/ 0 w 2455530"/>
                <a:gd name="connsiteY0" fmla="*/ 916875 h 916875"/>
                <a:gd name="connsiteX1" fmla="*/ 465545 w 2455530"/>
                <a:gd name="connsiteY1" fmla="*/ 0 h 916875"/>
                <a:gd name="connsiteX2" fmla="*/ 2455530 w 2455530"/>
                <a:gd name="connsiteY2" fmla="*/ 288951 h 916875"/>
                <a:gd name="connsiteX3" fmla="*/ 2250794 w 2455530"/>
                <a:gd name="connsiteY3" fmla="*/ 623182 h 916875"/>
                <a:gd name="connsiteX4" fmla="*/ 0 w 2455530"/>
                <a:gd name="connsiteY4" fmla="*/ 916875 h 916875"/>
                <a:gd name="connsiteX0" fmla="*/ 0 w 2455530"/>
                <a:gd name="connsiteY0" fmla="*/ 907137 h 907137"/>
                <a:gd name="connsiteX1" fmla="*/ 416256 w 2455530"/>
                <a:gd name="connsiteY1" fmla="*/ 0 h 907137"/>
                <a:gd name="connsiteX2" fmla="*/ 2455530 w 2455530"/>
                <a:gd name="connsiteY2" fmla="*/ 279213 h 907137"/>
                <a:gd name="connsiteX3" fmla="*/ 2250794 w 2455530"/>
                <a:gd name="connsiteY3" fmla="*/ 613444 h 907137"/>
                <a:gd name="connsiteX4" fmla="*/ 0 w 2455530"/>
                <a:gd name="connsiteY4" fmla="*/ 907137 h 907137"/>
                <a:gd name="connsiteX0" fmla="*/ 0 w 2384813"/>
                <a:gd name="connsiteY0" fmla="*/ 907137 h 907137"/>
                <a:gd name="connsiteX1" fmla="*/ 416256 w 2384813"/>
                <a:gd name="connsiteY1" fmla="*/ 0 h 907137"/>
                <a:gd name="connsiteX2" fmla="*/ 2384813 w 2384813"/>
                <a:gd name="connsiteY2" fmla="*/ 303086 h 907137"/>
                <a:gd name="connsiteX3" fmla="*/ 2250794 w 2384813"/>
                <a:gd name="connsiteY3" fmla="*/ 613444 h 907137"/>
                <a:gd name="connsiteX4" fmla="*/ 0 w 2384813"/>
                <a:gd name="connsiteY4" fmla="*/ 907137 h 907137"/>
                <a:gd name="connsiteX0" fmla="*/ 0 w 2426605"/>
                <a:gd name="connsiteY0" fmla="*/ 907137 h 907137"/>
                <a:gd name="connsiteX1" fmla="*/ 416256 w 2426605"/>
                <a:gd name="connsiteY1" fmla="*/ 0 h 907137"/>
                <a:gd name="connsiteX2" fmla="*/ 2426605 w 2426605"/>
                <a:gd name="connsiteY2" fmla="*/ 309680 h 907137"/>
                <a:gd name="connsiteX3" fmla="*/ 2250794 w 2426605"/>
                <a:gd name="connsiteY3" fmla="*/ 613444 h 907137"/>
                <a:gd name="connsiteX4" fmla="*/ 0 w 2426605"/>
                <a:gd name="connsiteY4" fmla="*/ 907137 h 907137"/>
                <a:gd name="connsiteX0" fmla="*/ 0 w 2346770"/>
                <a:gd name="connsiteY0" fmla="*/ 907137 h 907137"/>
                <a:gd name="connsiteX1" fmla="*/ 416256 w 2346770"/>
                <a:gd name="connsiteY1" fmla="*/ 0 h 907137"/>
                <a:gd name="connsiteX2" fmla="*/ 2346770 w 2346770"/>
                <a:gd name="connsiteY2" fmla="*/ 288329 h 907137"/>
                <a:gd name="connsiteX3" fmla="*/ 2250794 w 2346770"/>
                <a:gd name="connsiteY3" fmla="*/ 613444 h 907137"/>
                <a:gd name="connsiteX4" fmla="*/ 0 w 2346770"/>
                <a:gd name="connsiteY4" fmla="*/ 907137 h 907137"/>
                <a:gd name="connsiteX0" fmla="*/ 0 w 2423921"/>
                <a:gd name="connsiteY0" fmla="*/ 907137 h 907137"/>
                <a:gd name="connsiteX1" fmla="*/ 416256 w 2423921"/>
                <a:gd name="connsiteY1" fmla="*/ 0 h 907137"/>
                <a:gd name="connsiteX2" fmla="*/ 2423921 w 2423921"/>
                <a:gd name="connsiteY2" fmla="*/ 282984 h 907137"/>
                <a:gd name="connsiteX3" fmla="*/ 2250794 w 2423921"/>
                <a:gd name="connsiteY3" fmla="*/ 613444 h 907137"/>
                <a:gd name="connsiteX4" fmla="*/ 0 w 2423921"/>
                <a:gd name="connsiteY4" fmla="*/ 907137 h 907137"/>
                <a:gd name="connsiteX0" fmla="*/ 0 w 2406242"/>
                <a:gd name="connsiteY0" fmla="*/ 907137 h 907137"/>
                <a:gd name="connsiteX1" fmla="*/ 416256 w 2406242"/>
                <a:gd name="connsiteY1" fmla="*/ 0 h 907137"/>
                <a:gd name="connsiteX2" fmla="*/ 2406242 w 2406242"/>
                <a:gd name="connsiteY2" fmla="*/ 288952 h 907137"/>
                <a:gd name="connsiteX3" fmla="*/ 2250794 w 2406242"/>
                <a:gd name="connsiteY3" fmla="*/ 613444 h 907137"/>
                <a:gd name="connsiteX4" fmla="*/ 0 w 2406242"/>
                <a:gd name="connsiteY4" fmla="*/ 907137 h 907137"/>
                <a:gd name="connsiteX0" fmla="*/ 0 w 2360703"/>
                <a:gd name="connsiteY0" fmla="*/ 907137 h 907137"/>
                <a:gd name="connsiteX1" fmla="*/ 416256 w 2360703"/>
                <a:gd name="connsiteY1" fmla="*/ 0 h 907137"/>
                <a:gd name="connsiteX2" fmla="*/ 2360702 w 2360703"/>
                <a:gd name="connsiteY2" fmla="*/ 290526 h 907137"/>
                <a:gd name="connsiteX3" fmla="*/ 2250794 w 2360703"/>
                <a:gd name="connsiteY3" fmla="*/ 613444 h 907137"/>
                <a:gd name="connsiteX4" fmla="*/ 0 w 2360703"/>
                <a:gd name="connsiteY4" fmla="*/ 907137 h 907137"/>
                <a:gd name="connsiteX0" fmla="*/ 0 w 2388563"/>
                <a:gd name="connsiteY0" fmla="*/ 907137 h 907137"/>
                <a:gd name="connsiteX1" fmla="*/ 416256 w 2388563"/>
                <a:gd name="connsiteY1" fmla="*/ 0 h 907137"/>
                <a:gd name="connsiteX2" fmla="*/ 2388563 w 2388563"/>
                <a:gd name="connsiteY2" fmla="*/ 294921 h 907137"/>
                <a:gd name="connsiteX3" fmla="*/ 2250794 w 2388563"/>
                <a:gd name="connsiteY3" fmla="*/ 613444 h 907137"/>
                <a:gd name="connsiteX4" fmla="*/ 0 w 2388563"/>
                <a:gd name="connsiteY4" fmla="*/ 907137 h 907137"/>
                <a:gd name="connsiteX0" fmla="*/ 0 w 2388563"/>
                <a:gd name="connsiteY0" fmla="*/ 907137 h 907137"/>
                <a:gd name="connsiteX1" fmla="*/ 416256 w 2388563"/>
                <a:gd name="connsiteY1" fmla="*/ 0 h 907137"/>
                <a:gd name="connsiteX2" fmla="*/ 2388563 w 2388563"/>
                <a:gd name="connsiteY2" fmla="*/ 294921 h 907137"/>
                <a:gd name="connsiteX3" fmla="*/ 2234969 w 2388563"/>
                <a:gd name="connsiteY3" fmla="*/ 620253 h 907137"/>
                <a:gd name="connsiteX4" fmla="*/ 0 w 2388563"/>
                <a:gd name="connsiteY4" fmla="*/ 907137 h 907137"/>
                <a:gd name="connsiteX0" fmla="*/ 0 w 2379682"/>
                <a:gd name="connsiteY0" fmla="*/ 907137 h 907137"/>
                <a:gd name="connsiteX1" fmla="*/ 416256 w 2379682"/>
                <a:gd name="connsiteY1" fmla="*/ 0 h 907137"/>
                <a:gd name="connsiteX2" fmla="*/ 2379681 w 2379682"/>
                <a:gd name="connsiteY2" fmla="*/ 293520 h 907137"/>
                <a:gd name="connsiteX3" fmla="*/ 2234969 w 2379682"/>
                <a:gd name="connsiteY3" fmla="*/ 620253 h 907137"/>
                <a:gd name="connsiteX4" fmla="*/ 0 w 2379682"/>
                <a:gd name="connsiteY4" fmla="*/ 907137 h 907137"/>
                <a:gd name="connsiteX0" fmla="*/ 0 w 2379680"/>
                <a:gd name="connsiteY0" fmla="*/ 907137 h 907137"/>
                <a:gd name="connsiteX1" fmla="*/ 416256 w 2379680"/>
                <a:gd name="connsiteY1" fmla="*/ 0 h 907137"/>
                <a:gd name="connsiteX2" fmla="*/ 2379680 w 2379680"/>
                <a:gd name="connsiteY2" fmla="*/ 293520 h 907137"/>
                <a:gd name="connsiteX3" fmla="*/ 2234969 w 2379680"/>
                <a:gd name="connsiteY3" fmla="*/ 620253 h 907137"/>
                <a:gd name="connsiteX4" fmla="*/ 0 w 2379680"/>
                <a:gd name="connsiteY4" fmla="*/ 907137 h 907137"/>
                <a:gd name="connsiteX0" fmla="*/ 0 w 2385600"/>
                <a:gd name="connsiteY0" fmla="*/ 907137 h 907137"/>
                <a:gd name="connsiteX1" fmla="*/ 416256 w 2385600"/>
                <a:gd name="connsiteY1" fmla="*/ 0 h 907137"/>
                <a:gd name="connsiteX2" fmla="*/ 2385600 w 2385600"/>
                <a:gd name="connsiteY2" fmla="*/ 294454 h 907137"/>
                <a:gd name="connsiteX3" fmla="*/ 2234969 w 2385600"/>
                <a:gd name="connsiteY3" fmla="*/ 620253 h 907137"/>
                <a:gd name="connsiteX4" fmla="*/ 0 w 2385600"/>
                <a:gd name="connsiteY4" fmla="*/ 907137 h 907137"/>
                <a:gd name="connsiteX0" fmla="*/ 0 w 2385600"/>
                <a:gd name="connsiteY0" fmla="*/ 907137 h 1042676"/>
                <a:gd name="connsiteX1" fmla="*/ 416256 w 2385600"/>
                <a:gd name="connsiteY1" fmla="*/ 0 h 1042676"/>
                <a:gd name="connsiteX2" fmla="*/ 2385600 w 2385600"/>
                <a:gd name="connsiteY2" fmla="*/ 294454 h 1042676"/>
                <a:gd name="connsiteX3" fmla="*/ 2026093 w 2385600"/>
                <a:gd name="connsiteY3" fmla="*/ 1042676 h 1042676"/>
                <a:gd name="connsiteX4" fmla="*/ 0 w 2385600"/>
                <a:gd name="connsiteY4" fmla="*/ 907137 h 1042676"/>
                <a:gd name="connsiteX0" fmla="*/ 0 w 2679634"/>
                <a:gd name="connsiteY0" fmla="*/ 1188057 h 1323596"/>
                <a:gd name="connsiteX1" fmla="*/ 416256 w 2679634"/>
                <a:gd name="connsiteY1" fmla="*/ 280920 h 1323596"/>
                <a:gd name="connsiteX2" fmla="*/ 2679634 w 2679634"/>
                <a:gd name="connsiteY2" fmla="*/ 0 h 1323596"/>
                <a:gd name="connsiteX3" fmla="*/ 2026093 w 2679634"/>
                <a:gd name="connsiteY3" fmla="*/ 1323596 h 1323596"/>
                <a:gd name="connsiteX4" fmla="*/ 0 w 2679634"/>
                <a:gd name="connsiteY4" fmla="*/ 1188057 h 1323596"/>
                <a:gd name="connsiteX0" fmla="*/ 0 w 2459513"/>
                <a:gd name="connsiteY0" fmla="*/ 907137 h 1042676"/>
                <a:gd name="connsiteX1" fmla="*/ 416256 w 2459513"/>
                <a:gd name="connsiteY1" fmla="*/ 0 h 1042676"/>
                <a:gd name="connsiteX2" fmla="*/ 2459514 w 2459513"/>
                <a:gd name="connsiteY2" fmla="*/ 166000 h 1042676"/>
                <a:gd name="connsiteX3" fmla="*/ 2026093 w 2459513"/>
                <a:gd name="connsiteY3" fmla="*/ 1042676 h 1042676"/>
                <a:gd name="connsiteX4" fmla="*/ 0 w 2459513"/>
                <a:gd name="connsiteY4" fmla="*/ 907137 h 1042676"/>
                <a:gd name="connsiteX0" fmla="*/ 0 w 2459515"/>
                <a:gd name="connsiteY0" fmla="*/ 907137 h 1042676"/>
                <a:gd name="connsiteX1" fmla="*/ 416256 w 2459515"/>
                <a:gd name="connsiteY1" fmla="*/ 0 h 1042676"/>
                <a:gd name="connsiteX2" fmla="*/ 2459514 w 2459515"/>
                <a:gd name="connsiteY2" fmla="*/ 165999 h 1042676"/>
                <a:gd name="connsiteX3" fmla="*/ 2026093 w 2459515"/>
                <a:gd name="connsiteY3" fmla="*/ 1042676 h 1042676"/>
                <a:gd name="connsiteX4" fmla="*/ 0 w 2459515"/>
                <a:gd name="connsiteY4" fmla="*/ 907137 h 1042676"/>
                <a:gd name="connsiteX0" fmla="*/ 0 w 2459513"/>
                <a:gd name="connsiteY0" fmla="*/ 907137 h 907137"/>
                <a:gd name="connsiteX1" fmla="*/ 416256 w 2459513"/>
                <a:gd name="connsiteY1" fmla="*/ 0 h 907137"/>
                <a:gd name="connsiteX2" fmla="*/ 2459514 w 2459513"/>
                <a:gd name="connsiteY2" fmla="*/ 165999 h 907137"/>
                <a:gd name="connsiteX3" fmla="*/ 2253714 w 2459513"/>
                <a:gd name="connsiteY3" fmla="*/ 579425 h 907137"/>
                <a:gd name="connsiteX4" fmla="*/ 0 w 2459513"/>
                <a:gd name="connsiteY4" fmla="*/ 907137 h 907137"/>
                <a:gd name="connsiteX0" fmla="*/ 0 w 2459515"/>
                <a:gd name="connsiteY0" fmla="*/ 907137 h 961019"/>
                <a:gd name="connsiteX1" fmla="*/ 416256 w 2459515"/>
                <a:gd name="connsiteY1" fmla="*/ 0 h 961019"/>
                <a:gd name="connsiteX2" fmla="*/ 2459514 w 2459515"/>
                <a:gd name="connsiteY2" fmla="*/ 165999 h 961019"/>
                <a:gd name="connsiteX3" fmla="*/ 2063585 w 2459515"/>
                <a:gd name="connsiteY3" fmla="*/ 961019 h 961019"/>
                <a:gd name="connsiteX4" fmla="*/ 0 w 2459515"/>
                <a:gd name="connsiteY4" fmla="*/ 907137 h 961019"/>
                <a:gd name="connsiteX0" fmla="*/ 0 w 2459515"/>
                <a:gd name="connsiteY0" fmla="*/ 907137 h 907137"/>
                <a:gd name="connsiteX1" fmla="*/ 416256 w 2459515"/>
                <a:gd name="connsiteY1" fmla="*/ 0 h 907137"/>
                <a:gd name="connsiteX2" fmla="*/ 2459514 w 2459515"/>
                <a:gd name="connsiteY2" fmla="*/ 165999 h 907137"/>
                <a:gd name="connsiteX3" fmla="*/ 2148783 w 2459515"/>
                <a:gd name="connsiteY3" fmla="*/ 848895 h 907137"/>
                <a:gd name="connsiteX4" fmla="*/ 0 w 2459515"/>
                <a:gd name="connsiteY4" fmla="*/ 907137 h 907137"/>
                <a:gd name="connsiteX0" fmla="*/ 0 w 2434105"/>
                <a:gd name="connsiteY0" fmla="*/ 907137 h 907137"/>
                <a:gd name="connsiteX1" fmla="*/ 416256 w 2434105"/>
                <a:gd name="connsiteY1" fmla="*/ 0 h 907137"/>
                <a:gd name="connsiteX2" fmla="*/ 2434105 w 2434105"/>
                <a:gd name="connsiteY2" fmla="*/ 241688 h 907137"/>
                <a:gd name="connsiteX3" fmla="*/ 2148783 w 2434105"/>
                <a:gd name="connsiteY3" fmla="*/ 848895 h 907137"/>
                <a:gd name="connsiteX4" fmla="*/ 0 w 2434105"/>
                <a:gd name="connsiteY4" fmla="*/ 907137 h 907137"/>
                <a:gd name="connsiteX0" fmla="*/ 1 w 2572860"/>
                <a:gd name="connsiteY0" fmla="*/ 893796 h 893796"/>
                <a:gd name="connsiteX1" fmla="*/ 555011 w 2572860"/>
                <a:gd name="connsiteY1" fmla="*/ 0 h 893796"/>
                <a:gd name="connsiteX2" fmla="*/ 2572860 w 2572860"/>
                <a:gd name="connsiteY2" fmla="*/ 241688 h 893796"/>
                <a:gd name="connsiteX3" fmla="*/ 2287538 w 2572860"/>
                <a:gd name="connsiteY3" fmla="*/ 848895 h 893796"/>
                <a:gd name="connsiteX4" fmla="*/ 1 w 2572860"/>
                <a:gd name="connsiteY4" fmla="*/ 893796 h 893796"/>
                <a:gd name="connsiteX0" fmla="*/ -1 w 2545986"/>
                <a:gd name="connsiteY0" fmla="*/ 889657 h 889657"/>
                <a:gd name="connsiteX1" fmla="*/ 528137 w 2545986"/>
                <a:gd name="connsiteY1" fmla="*/ 0 h 889657"/>
                <a:gd name="connsiteX2" fmla="*/ 2545986 w 2545986"/>
                <a:gd name="connsiteY2" fmla="*/ 241688 h 889657"/>
                <a:gd name="connsiteX3" fmla="*/ 2260664 w 2545986"/>
                <a:gd name="connsiteY3" fmla="*/ 848895 h 889657"/>
                <a:gd name="connsiteX4" fmla="*/ -1 w 2545986"/>
                <a:gd name="connsiteY4" fmla="*/ 889657 h 889657"/>
                <a:gd name="connsiteX0" fmla="*/ -1 w 2588049"/>
                <a:gd name="connsiteY0" fmla="*/ 889657 h 889657"/>
                <a:gd name="connsiteX1" fmla="*/ 528137 w 2588049"/>
                <a:gd name="connsiteY1" fmla="*/ 0 h 889657"/>
                <a:gd name="connsiteX2" fmla="*/ 2588050 w 2588049"/>
                <a:gd name="connsiteY2" fmla="*/ 239416 h 889657"/>
                <a:gd name="connsiteX3" fmla="*/ 2260664 w 2588049"/>
                <a:gd name="connsiteY3" fmla="*/ 848895 h 889657"/>
                <a:gd name="connsiteX4" fmla="*/ -1 w 2588049"/>
                <a:gd name="connsiteY4" fmla="*/ 889657 h 889657"/>
                <a:gd name="connsiteX0" fmla="*/ -1 w 2588049"/>
                <a:gd name="connsiteY0" fmla="*/ 889657 h 889657"/>
                <a:gd name="connsiteX1" fmla="*/ 528137 w 2588049"/>
                <a:gd name="connsiteY1" fmla="*/ 0 h 889657"/>
                <a:gd name="connsiteX2" fmla="*/ 2588050 w 2588049"/>
                <a:gd name="connsiteY2" fmla="*/ 239416 h 889657"/>
                <a:gd name="connsiteX3" fmla="*/ 2178832 w 2588049"/>
                <a:gd name="connsiteY3" fmla="*/ 678050 h 889657"/>
                <a:gd name="connsiteX4" fmla="*/ -1 w 2588049"/>
                <a:gd name="connsiteY4" fmla="*/ 889657 h 889657"/>
                <a:gd name="connsiteX0" fmla="*/ -1 w 2426805"/>
                <a:gd name="connsiteY0" fmla="*/ 889657 h 889657"/>
                <a:gd name="connsiteX1" fmla="*/ 528137 w 2426805"/>
                <a:gd name="connsiteY1" fmla="*/ 0 h 889657"/>
                <a:gd name="connsiteX2" fmla="*/ 2426806 w 2426805"/>
                <a:gd name="connsiteY2" fmla="*/ 225542 h 889657"/>
                <a:gd name="connsiteX3" fmla="*/ 2178832 w 2426805"/>
                <a:gd name="connsiteY3" fmla="*/ 678050 h 889657"/>
                <a:gd name="connsiteX4" fmla="*/ -1 w 2426805"/>
                <a:gd name="connsiteY4" fmla="*/ 889657 h 889657"/>
                <a:gd name="connsiteX0" fmla="*/ -1 w 2426805"/>
                <a:gd name="connsiteY0" fmla="*/ 891360 h 891360"/>
                <a:gd name="connsiteX1" fmla="*/ 529159 w 2426805"/>
                <a:gd name="connsiteY1" fmla="*/ 0 h 891360"/>
                <a:gd name="connsiteX2" fmla="*/ 2426806 w 2426805"/>
                <a:gd name="connsiteY2" fmla="*/ 227245 h 891360"/>
                <a:gd name="connsiteX3" fmla="*/ 2178832 w 2426805"/>
                <a:gd name="connsiteY3" fmla="*/ 679753 h 891360"/>
                <a:gd name="connsiteX4" fmla="*/ -1 w 2426805"/>
                <a:gd name="connsiteY4" fmla="*/ 891360 h 891360"/>
                <a:gd name="connsiteX0" fmla="*/ -1 w 2426805"/>
                <a:gd name="connsiteY0" fmla="*/ 891360 h 891360"/>
                <a:gd name="connsiteX1" fmla="*/ 529159 w 2426805"/>
                <a:gd name="connsiteY1" fmla="*/ 0 h 891360"/>
                <a:gd name="connsiteX2" fmla="*/ 2426806 w 2426805"/>
                <a:gd name="connsiteY2" fmla="*/ 227245 h 891360"/>
                <a:gd name="connsiteX3" fmla="*/ 2161888 w 2426805"/>
                <a:gd name="connsiteY3" fmla="*/ 674056 h 891360"/>
                <a:gd name="connsiteX4" fmla="*/ -1 w 2426805"/>
                <a:gd name="connsiteY4" fmla="*/ 891360 h 891360"/>
                <a:gd name="connsiteX0" fmla="*/ 0 w 2527764"/>
                <a:gd name="connsiteY0" fmla="*/ 898194 h 898194"/>
                <a:gd name="connsiteX1" fmla="*/ 630118 w 2527764"/>
                <a:gd name="connsiteY1" fmla="*/ 0 h 898194"/>
                <a:gd name="connsiteX2" fmla="*/ 2527765 w 2527764"/>
                <a:gd name="connsiteY2" fmla="*/ 227245 h 898194"/>
                <a:gd name="connsiteX3" fmla="*/ 2262847 w 2527764"/>
                <a:gd name="connsiteY3" fmla="*/ 674056 h 898194"/>
                <a:gd name="connsiteX4" fmla="*/ 0 w 2527764"/>
                <a:gd name="connsiteY4" fmla="*/ 898194 h 898194"/>
                <a:gd name="connsiteX0" fmla="*/ 0 w 2533036"/>
                <a:gd name="connsiteY0" fmla="*/ 897658 h 897658"/>
                <a:gd name="connsiteX1" fmla="*/ 635390 w 2533036"/>
                <a:gd name="connsiteY1" fmla="*/ 0 h 897658"/>
                <a:gd name="connsiteX2" fmla="*/ 2533037 w 2533036"/>
                <a:gd name="connsiteY2" fmla="*/ 227245 h 897658"/>
                <a:gd name="connsiteX3" fmla="*/ 2268119 w 2533036"/>
                <a:gd name="connsiteY3" fmla="*/ 674056 h 897658"/>
                <a:gd name="connsiteX4" fmla="*/ 0 w 2533036"/>
                <a:gd name="connsiteY4" fmla="*/ 897658 h 897658"/>
                <a:gd name="connsiteX0" fmla="*/ 0 w 2533036"/>
                <a:gd name="connsiteY0" fmla="*/ 882079 h 882079"/>
                <a:gd name="connsiteX1" fmla="*/ 641276 w 2533036"/>
                <a:gd name="connsiteY1" fmla="*/ -1 h 882079"/>
                <a:gd name="connsiteX2" fmla="*/ 2533037 w 2533036"/>
                <a:gd name="connsiteY2" fmla="*/ 211666 h 882079"/>
                <a:gd name="connsiteX3" fmla="*/ 2268119 w 2533036"/>
                <a:gd name="connsiteY3" fmla="*/ 658477 h 882079"/>
                <a:gd name="connsiteX4" fmla="*/ 0 w 2533036"/>
                <a:gd name="connsiteY4" fmla="*/ 882079 h 882079"/>
                <a:gd name="connsiteX0" fmla="*/ 0 w 2533036"/>
                <a:gd name="connsiteY0" fmla="*/ 882080 h 882080"/>
                <a:gd name="connsiteX1" fmla="*/ 641276 w 2533036"/>
                <a:gd name="connsiteY1" fmla="*/ 0 h 882080"/>
                <a:gd name="connsiteX2" fmla="*/ 2533037 w 2533036"/>
                <a:gd name="connsiteY2" fmla="*/ 211667 h 882080"/>
                <a:gd name="connsiteX3" fmla="*/ 2184793 w 2533036"/>
                <a:gd name="connsiteY3" fmla="*/ 656410 h 882080"/>
                <a:gd name="connsiteX4" fmla="*/ 0 w 2533036"/>
                <a:gd name="connsiteY4" fmla="*/ 882080 h 882080"/>
                <a:gd name="connsiteX0" fmla="*/ 0 w 2533036"/>
                <a:gd name="connsiteY0" fmla="*/ 883691 h 883691"/>
                <a:gd name="connsiteX1" fmla="*/ 625466 w 2533036"/>
                <a:gd name="connsiteY1" fmla="*/ 0 h 883691"/>
                <a:gd name="connsiteX2" fmla="*/ 2533037 w 2533036"/>
                <a:gd name="connsiteY2" fmla="*/ 213278 h 883691"/>
                <a:gd name="connsiteX3" fmla="*/ 2184793 w 2533036"/>
                <a:gd name="connsiteY3" fmla="*/ 658021 h 883691"/>
                <a:gd name="connsiteX4" fmla="*/ 0 w 2533036"/>
                <a:gd name="connsiteY4" fmla="*/ 883691 h 883691"/>
                <a:gd name="connsiteX0" fmla="*/ 0 w 2487418"/>
                <a:gd name="connsiteY0" fmla="*/ 883691 h 883691"/>
                <a:gd name="connsiteX1" fmla="*/ 625466 w 2487418"/>
                <a:gd name="connsiteY1" fmla="*/ 0 h 883691"/>
                <a:gd name="connsiteX2" fmla="*/ 2487417 w 2487418"/>
                <a:gd name="connsiteY2" fmla="*/ 197931 h 883691"/>
                <a:gd name="connsiteX3" fmla="*/ 2184793 w 2487418"/>
                <a:gd name="connsiteY3" fmla="*/ 658021 h 883691"/>
                <a:gd name="connsiteX4" fmla="*/ 0 w 2487418"/>
                <a:gd name="connsiteY4" fmla="*/ 883691 h 883691"/>
                <a:gd name="connsiteX0" fmla="*/ 0 w 2487418"/>
                <a:gd name="connsiteY0" fmla="*/ 883691 h 883691"/>
                <a:gd name="connsiteX1" fmla="*/ 625466 w 2487418"/>
                <a:gd name="connsiteY1" fmla="*/ 0 h 883691"/>
                <a:gd name="connsiteX2" fmla="*/ 2487417 w 2487418"/>
                <a:gd name="connsiteY2" fmla="*/ 197931 h 883691"/>
                <a:gd name="connsiteX3" fmla="*/ 2193304 w 2487418"/>
                <a:gd name="connsiteY3" fmla="*/ 646047 h 883691"/>
                <a:gd name="connsiteX4" fmla="*/ 0 w 2487418"/>
                <a:gd name="connsiteY4" fmla="*/ 883691 h 883691"/>
                <a:gd name="connsiteX0" fmla="*/ 0 w 2487418"/>
                <a:gd name="connsiteY0" fmla="*/ 883691 h 883691"/>
                <a:gd name="connsiteX1" fmla="*/ 625466 w 2487418"/>
                <a:gd name="connsiteY1" fmla="*/ 0 h 883691"/>
                <a:gd name="connsiteX2" fmla="*/ 2487417 w 2487418"/>
                <a:gd name="connsiteY2" fmla="*/ 197931 h 883691"/>
                <a:gd name="connsiteX3" fmla="*/ 2181346 w 2487418"/>
                <a:gd name="connsiteY3" fmla="*/ 646969 h 883691"/>
                <a:gd name="connsiteX4" fmla="*/ 0 w 2487418"/>
                <a:gd name="connsiteY4" fmla="*/ 883691 h 883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7418" h="883691">
                  <a:moveTo>
                    <a:pt x="0" y="883691"/>
                  </a:moveTo>
                  <a:lnTo>
                    <a:pt x="625466" y="0"/>
                  </a:lnTo>
                  <a:lnTo>
                    <a:pt x="2487417" y="197931"/>
                  </a:lnTo>
                  <a:lnTo>
                    <a:pt x="2181346" y="646969"/>
                  </a:lnTo>
                  <a:lnTo>
                    <a:pt x="0" y="883691"/>
                  </a:lnTo>
                  <a:close/>
                </a:path>
              </a:pathLst>
            </a:custGeom>
            <a:solidFill>
              <a:srgbClr val="999C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2" name="직사각형 71">
              <a:extLst>
                <a:ext uri="{FF2B5EF4-FFF2-40B4-BE49-F238E27FC236}">
                  <a16:creationId xmlns:a16="http://schemas.microsoft.com/office/drawing/2014/main" id="{B441154A-19DC-4214-B455-E331FC7EACA8}"/>
                </a:ext>
              </a:extLst>
            </p:cNvPr>
            <p:cNvSpPr/>
            <p:nvPr/>
          </p:nvSpPr>
          <p:spPr>
            <a:xfrm rot="10800000" flipV="1">
              <a:off x="2748987" y="4048586"/>
              <a:ext cx="1236611" cy="423481"/>
            </a:xfrm>
            <a:prstGeom prst="rect">
              <a:avLst/>
            </a:prstGeom>
            <a:solidFill>
              <a:srgbClr val="E8D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t>긍정 평가</a:t>
              </a:r>
            </a:p>
          </p:txBody>
        </p:sp>
        <p:sp>
          <p:nvSpPr>
            <p:cNvPr id="73" name="사각형: 잘린 한쪽 모서리 63">
              <a:extLst>
                <a:ext uri="{FF2B5EF4-FFF2-40B4-BE49-F238E27FC236}">
                  <a16:creationId xmlns:a16="http://schemas.microsoft.com/office/drawing/2014/main" id="{A460FB35-F604-4DC3-8299-38C4BBA3333A}"/>
                </a:ext>
              </a:extLst>
            </p:cNvPr>
            <p:cNvSpPr/>
            <p:nvPr/>
          </p:nvSpPr>
          <p:spPr>
            <a:xfrm flipV="1">
              <a:off x="3982928" y="4047490"/>
              <a:ext cx="956608" cy="424800"/>
            </a:xfrm>
            <a:custGeom>
              <a:avLst/>
              <a:gdLst>
                <a:gd name="connsiteX0" fmla="*/ 0 w 1096204"/>
                <a:gd name="connsiteY0" fmla="*/ 0 h 506005"/>
                <a:gd name="connsiteX1" fmla="*/ 843202 w 1096204"/>
                <a:gd name="connsiteY1" fmla="*/ 0 h 506005"/>
                <a:gd name="connsiteX2" fmla="*/ 1096204 w 1096204"/>
                <a:gd name="connsiteY2" fmla="*/ 253003 h 506005"/>
                <a:gd name="connsiteX3" fmla="*/ 1096204 w 1096204"/>
                <a:gd name="connsiteY3" fmla="*/ 506005 h 506005"/>
                <a:gd name="connsiteX4" fmla="*/ 0 w 1096204"/>
                <a:gd name="connsiteY4" fmla="*/ 506005 h 506005"/>
                <a:gd name="connsiteX5" fmla="*/ 0 w 1096204"/>
                <a:gd name="connsiteY5" fmla="*/ 0 h 506005"/>
                <a:gd name="connsiteX0" fmla="*/ 0 w 1327852"/>
                <a:gd name="connsiteY0" fmla="*/ 0 h 506005"/>
                <a:gd name="connsiteX1" fmla="*/ 843202 w 1327852"/>
                <a:gd name="connsiteY1" fmla="*/ 0 h 506005"/>
                <a:gd name="connsiteX2" fmla="*/ 1327852 w 1327852"/>
                <a:gd name="connsiteY2" fmla="*/ 502939 h 506005"/>
                <a:gd name="connsiteX3" fmla="*/ 1096204 w 1327852"/>
                <a:gd name="connsiteY3" fmla="*/ 506005 h 506005"/>
                <a:gd name="connsiteX4" fmla="*/ 0 w 1327852"/>
                <a:gd name="connsiteY4" fmla="*/ 506005 h 506005"/>
                <a:gd name="connsiteX5" fmla="*/ 0 w 1327852"/>
                <a:gd name="connsiteY5" fmla="*/ 0 h 506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7852" h="506005">
                  <a:moveTo>
                    <a:pt x="0" y="0"/>
                  </a:moveTo>
                  <a:lnTo>
                    <a:pt x="843202" y="0"/>
                  </a:lnTo>
                  <a:lnTo>
                    <a:pt x="1327852" y="502939"/>
                  </a:lnTo>
                  <a:lnTo>
                    <a:pt x="1096204" y="506005"/>
                  </a:lnTo>
                  <a:lnTo>
                    <a:pt x="0" y="506005"/>
                  </a:lnTo>
                  <a:lnTo>
                    <a:pt x="0" y="0"/>
                  </a:lnTo>
                  <a:close/>
                </a:path>
              </a:pathLst>
            </a:custGeom>
            <a:solidFill>
              <a:srgbClr val="E8D91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1F25CA9F-4317-4E1C-9BCB-BFE1AD9E161E}"/>
                </a:ext>
              </a:extLst>
            </p:cNvPr>
            <p:cNvSpPr/>
            <p:nvPr/>
          </p:nvSpPr>
          <p:spPr>
            <a:xfrm rot="10800000" flipV="1">
              <a:off x="304799" y="5104095"/>
              <a:ext cx="1776916" cy="8355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t>문화체육관광부의 </a:t>
              </a:r>
              <a:r>
                <a:rPr lang="en-US" altLang="ko-KR" sz="1300" dirty="0"/>
                <a:t>3</a:t>
              </a:r>
              <a:r>
                <a:rPr lang="ko-KR" altLang="en-US" sz="1300" dirty="0"/>
                <a:t>밀</a:t>
              </a:r>
              <a:r>
                <a:rPr lang="en-US" altLang="ko-KR" sz="1300" dirty="0"/>
                <a:t>(</a:t>
              </a:r>
              <a:r>
                <a:rPr lang="ko-KR" altLang="en-US" sz="1300" dirty="0"/>
                <a:t>密</a:t>
              </a:r>
              <a:r>
                <a:rPr lang="en-US" altLang="ko-KR" sz="1300" dirty="0"/>
                <a:t>)</a:t>
              </a:r>
              <a:r>
                <a:rPr lang="ko-KR" altLang="en-US" sz="1300" dirty="0"/>
                <a:t>정책</a:t>
              </a:r>
            </a:p>
          </p:txBody>
        </p:sp>
        <p:sp>
          <p:nvSpPr>
            <p:cNvPr id="77" name="평행 사변형 3">
              <a:extLst>
                <a:ext uri="{FF2B5EF4-FFF2-40B4-BE49-F238E27FC236}">
                  <a16:creationId xmlns:a16="http://schemas.microsoft.com/office/drawing/2014/main" id="{278B4750-510D-4D55-8419-E086209ACE90}"/>
                </a:ext>
              </a:extLst>
            </p:cNvPr>
            <p:cNvSpPr/>
            <p:nvPr/>
          </p:nvSpPr>
          <p:spPr>
            <a:xfrm rot="20901177">
              <a:off x="1961950" y="4761153"/>
              <a:ext cx="953528" cy="1094400"/>
            </a:xfrm>
            <a:custGeom>
              <a:avLst/>
              <a:gdLst>
                <a:gd name="connsiteX0" fmla="*/ 0 w 2673444"/>
                <a:gd name="connsiteY0" fmla="*/ 868587 h 868587"/>
                <a:gd name="connsiteX1" fmla="*/ 516453 w 2673444"/>
                <a:gd name="connsiteY1" fmla="*/ 0 h 868587"/>
                <a:gd name="connsiteX2" fmla="*/ 2673444 w 2673444"/>
                <a:gd name="connsiteY2" fmla="*/ 0 h 868587"/>
                <a:gd name="connsiteX3" fmla="*/ 2156991 w 2673444"/>
                <a:gd name="connsiteY3" fmla="*/ 868587 h 868587"/>
                <a:gd name="connsiteX4" fmla="*/ 0 w 2673444"/>
                <a:gd name="connsiteY4" fmla="*/ 868587 h 868587"/>
                <a:gd name="connsiteX0" fmla="*/ 0 w 2673444"/>
                <a:gd name="connsiteY0" fmla="*/ 868587 h 868587"/>
                <a:gd name="connsiteX1" fmla="*/ 516453 w 2673444"/>
                <a:gd name="connsiteY1" fmla="*/ 0 h 868587"/>
                <a:gd name="connsiteX2" fmla="*/ 2673444 w 2673444"/>
                <a:gd name="connsiteY2" fmla="*/ 0 h 868587"/>
                <a:gd name="connsiteX3" fmla="*/ 2299019 w 2673444"/>
                <a:gd name="connsiteY3" fmla="*/ 598304 h 868587"/>
                <a:gd name="connsiteX4" fmla="*/ 0 w 2673444"/>
                <a:gd name="connsiteY4" fmla="*/ 868587 h 868587"/>
                <a:gd name="connsiteX0" fmla="*/ 0 w 2503755"/>
                <a:gd name="connsiteY0" fmla="*/ 868587 h 868587"/>
                <a:gd name="connsiteX1" fmla="*/ 516453 w 2503755"/>
                <a:gd name="connsiteY1" fmla="*/ 0 h 868587"/>
                <a:gd name="connsiteX2" fmla="*/ 2503755 w 2503755"/>
                <a:gd name="connsiteY2" fmla="*/ 264073 h 868587"/>
                <a:gd name="connsiteX3" fmla="*/ 2299019 w 2503755"/>
                <a:gd name="connsiteY3" fmla="*/ 598304 h 868587"/>
                <a:gd name="connsiteX4" fmla="*/ 0 w 2503755"/>
                <a:gd name="connsiteY4" fmla="*/ 868587 h 868587"/>
                <a:gd name="connsiteX0" fmla="*/ 0 w 2420172"/>
                <a:gd name="connsiteY0" fmla="*/ 880874 h 880874"/>
                <a:gd name="connsiteX1" fmla="*/ 432870 w 2420172"/>
                <a:gd name="connsiteY1" fmla="*/ 0 h 880874"/>
                <a:gd name="connsiteX2" fmla="*/ 2420172 w 2420172"/>
                <a:gd name="connsiteY2" fmla="*/ 264073 h 880874"/>
                <a:gd name="connsiteX3" fmla="*/ 2215436 w 2420172"/>
                <a:gd name="connsiteY3" fmla="*/ 598304 h 880874"/>
                <a:gd name="connsiteX4" fmla="*/ 0 w 2420172"/>
                <a:gd name="connsiteY4" fmla="*/ 880874 h 880874"/>
                <a:gd name="connsiteX0" fmla="*/ 0 w 2455530"/>
                <a:gd name="connsiteY0" fmla="*/ 891997 h 891997"/>
                <a:gd name="connsiteX1" fmla="*/ 468228 w 2455530"/>
                <a:gd name="connsiteY1" fmla="*/ 0 h 891997"/>
                <a:gd name="connsiteX2" fmla="*/ 2455530 w 2455530"/>
                <a:gd name="connsiteY2" fmla="*/ 264073 h 891997"/>
                <a:gd name="connsiteX3" fmla="*/ 2250794 w 2455530"/>
                <a:gd name="connsiteY3" fmla="*/ 598304 h 891997"/>
                <a:gd name="connsiteX4" fmla="*/ 0 w 2455530"/>
                <a:gd name="connsiteY4" fmla="*/ 891997 h 891997"/>
                <a:gd name="connsiteX0" fmla="*/ 0 w 2455530"/>
                <a:gd name="connsiteY0" fmla="*/ 890531 h 890531"/>
                <a:gd name="connsiteX1" fmla="*/ 422687 w 2455530"/>
                <a:gd name="connsiteY1" fmla="*/ 0 h 890531"/>
                <a:gd name="connsiteX2" fmla="*/ 2455530 w 2455530"/>
                <a:gd name="connsiteY2" fmla="*/ 262607 h 890531"/>
                <a:gd name="connsiteX3" fmla="*/ 2250794 w 2455530"/>
                <a:gd name="connsiteY3" fmla="*/ 596838 h 890531"/>
                <a:gd name="connsiteX4" fmla="*/ 0 w 2455530"/>
                <a:gd name="connsiteY4" fmla="*/ 890531 h 890531"/>
                <a:gd name="connsiteX0" fmla="*/ 0 w 2455530"/>
                <a:gd name="connsiteY0" fmla="*/ 899607 h 899607"/>
                <a:gd name="connsiteX1" fmla="*/ 471977 w 2455530"/>
                <a:gd name="connsiteY1" fmla="*/ 0 h 899607"/>
                <a:gd name="connsiteX2" fmla="*/ 2455530 w 2455530"/>
                <a:gd name="connsiteY2" fmla="*/ 271683 h 899607"/>
                <a:gd name="connsiteX3" fmla="*/ 2250794 w 2455530"/>
                <a:gd name="connsiteY3" fmla="*/ 605914 h 899607"/>
                <a:gd name="connsiteX4" fmla="*/ 0 w 2455530"/>
                <a:gd name="connsiteY4" fmla="*/ 899607 h 899607"/>
                <a:gd name="connsiteX0" fmla="*/ 0 w 2455530"/>
                <a:gd name="connsiteY0" fmla="*/ 916875 h 916875"/>
                <a:gd name="connsiteX1" fmla="*/ 465545 w 2455530"/>
                <a:gd name="connsiteY1" fmla="*/ 0 h 916875"/>
                <a:gd name="connsiteX2" fmla="*/ 2455530 w 2455530"/>
                <a:gd name="connsiteY2" fmla="*/ 288951 h 916875"/>
                <a:gd name="connsiteX3" fmla="*/ 2250794 w 2455530"/>
                <a:gd name="connsiteY3" fmla="*/ 623182 h 916875"/>
                <a:gd name="connsiteX4" fmla="*/ 0 w 2455530"/>
                <a:gd name="connsiteY4" fmla="*/ 916875 h 916875"/>
                <a:gd name="connsiteX0" fmla="*/ 0 w 2455530"/>
                <a:gd name="connsiteY0" fmla="*/ 907137 h 907137"/>
                <a:gd name="connsiteX1" fmla="*/ 416256 w 2455530"/>
                <a:gd name="connsiteY1" fmla="*/ 0 h 907137"/>
                <a:gd name="connsiteX2" fmla="*/ 2455530 w 2455530"/>
                <a:gd name="connsiteY2" fmla="*/ 279213 h 907137"/>
                <a:gd name="connsiteX3" fmla="*/ 2250794 w 2455530"/>
                <a:gd name="connsiteY3" fmla="*/ 613444 h 907137"/>
                <a:gd name="connsiteX4" fmla="*/ 0 w 2455530"/>
                <a:gd name="connsiteY4" fmla="*/ 907137 h 907137"/>
                <a:gd name="connsiteX0" fmla="*/ 0 w 2384813"/>
                <a:gd name="connsiteY0" fmla="*/ 907137 h 907137"/>
                <a:gd name="connsiteX1" fmla="*/ 416256 w 2384813"/>
                <a:gd name="connsiteY1" fmla="*/ 0 h 907137"/>
                <a:gd name="connsiteX2" fmla="*/ 2384813 w 2384813"/>
                <a:gd name="connsiteY2" fmla="*/ 303086 h 907137"/>
                <a:gd name="connsiteX3" fmla="*/ 2250794 w 2384813"/>
                <a:gd name="connsiteY3" fmla="*/ 613444 h 907137"/>
                <a:gd name="connsiteX4" fmla="*/ 0 w 2384813"/>
                <a:gd name="connsiteY4" fmla="*/ 907137 h 907137"/>
                <a:gd name="connsiteX0" fmla="*/ 0 w 2426605"/>
                <a:gd name="connsiteY0" fmla="*/ 907137 h 907137"/>
                <a:gd name="connsiteX1" fmla="*/ 416256 w 2426605"/>
                <a:gd name="connsiteY1" fmla="*/ 0 h 907137"/>
                <a:gd name="connsiteX2" fmla="*/ 2426605 w 2426605"/>
                <a:gd name="connsiteY2" fmla="*/ 309680 h 907137"/>
                <a:gd name="connsiteX3" fmla="*/ 2250794 w 2426605"/>
                <a:gd name="connsiteY3" fmla="*/ 613444 h 907137"/>
                <a:gd name="connsiteX4" fmla="*/ 0 w 2426605"/>
                <a:gd name="connsiteY4" fmla="*/ 907137 h 907137"/>
                <a:gd name="connsiteX0" fmla="*/ 0 w 2346770"/>
                <a:gd name="connsiteY0" fmla="*/ 907137 h 907137"/>
                <a:gd name="connsiteX1" fmla="*/ 416256 w 2346770"/>
                <a:gd name="connsiteY1" fmla="*/ 0 h 907137"/>
                <a:gd name="connsiteX2" fmla="*/ 2346770 w 2346770"/>
                <a:gd name="connsiteY2" fmla="*/ 288329 h 907137"/>
                <a:gd name="connsiteX3" fmla="*/ 2250794 w 2346770"/>
                <a:gd name="connsiteY3" fmla="*/ 613444 h 907137"/>
                <a:gd name="connsiteX4" fmla="*/ 0 w 2346770"/>
                <a:gd name="connsiteY4" fmla="*/ 907137 h 907137"/>
                <a:gd name="connsiteX0" fmla="*/ 0 w 2423921"/>
                <a:gd name="connsiteY0" fmla="*/ 907137 h 907137"/>
                <a:gd name="connsiteX1" fmla="*/ 416256 w 2423921"/>
                <a:gd name="connsiteY1" fmla="*/ 0 h 907137"/>
                <a:gd name="connsiteX2" fmla="*/ 2423921 w 2423921"/>
                <a:gd name="connsiteY2" fmla="*/ 282984 h 907137"/>
                <a:gd name="connsiteX3" fmla="*/ 2250794 w 2423921"/>
                <a:gd name="connsiteY3" fmla="*/ 613444 h 907137"/>
                <a:gd name="connsiteX4" fmla="*/ 0 w 2423921"/>
                <a:gd name="connsiteY4" fmla="*/ 907137 h 907137"/>
                <a:gd name="connsiteX0" fmla="*/ 0 w 2406242"/>
                <a:gd name="connsiteY0" fmla="*/ 907137 h 907137"/>
                <a:gd name="connsiteX1" fmla="*/ 416256 w 2406242"/>
                <a:gd name="connsiteY1" fmla="*/ 0 h 907137"/>
                <a:gd name="connsiteX2" fmla="*/ 2406242 w 2406242"/>
                <a:gd name="connsiteY2" fmla="*/ 288952 h 907137"/>
                <a:gd name="connsiteX3" fmla="*/ 2250794 w 2406242"/>
                <a:gd name="connsiteY3" fmla="*/ 613444 h 907137"/>
                <a:gd name="connsiteX4" fmla="*/ 0 w 2406242"/>
                <a:gd name="connsiteY4" fmla="*/ 907137 h 907137"/>
                <a:gd name="connsiteX0" fmla="*/ 0 w 2360703"/>
                <a:gd name="connsiteY0" fmla="*/ 907137 h 907137"/>
                <a:gd name="connsiteX1" fmla="*/ 416256 w 2360703"/>
                <a:gd name="connsiteY1" fmla="*/ 0 h 907137"/>
                <a:gd name="connsiteX2" fmla="*/ 2360702 w 2360703"/>
                <a:gd name="connsiteY2" fmla="*/ 290526 h 907137"/>
                <a:gd name="connsiteX3" fmla="*/ 2250794 w 2360703"/>
                <a:gd name="connsiteY3" fmla="*/ 613444 h 907137"/>
                <a:gd name="connsiteX4" fmla="*/ 0 w 2360703"/>
                <a:gd name="connsiteY4" fmla="*/ 907137 h 907137"/>
                <a:gd name="connsiteX0" fmla="*/ 0 w 2388563"/>
                <a:gd name="connsiteY0" fmla="*/ 907137 h 907137"/>
                <a:gd name="connsiteX1" fmla="*/ 416256 w 2388563"/>
                <a:gd name="connsiteY1" fmla="*/ 0 h 907137"/>
                <a:gd name="connsiteX2" fmla="*/ 2388563 w 2388563"/>
                <a:gd name="connsiteY2" fmla="*/ 294921 h 907137"/>
                <a:gd name="connsiteX3" fmla="*/ 2250794 w 2388563"/>
                <a:gd name="connsiteY3" fmla="*/ 613444 h 907137"/>
                <a:gd name="connsiteX4" fmla="*/ 0 w 2388563"/>
                <a:gd name="connsiteY4" fmla="*/ 907137 h 907137"/>
                <a:gd name="connsiteX0" fmla="*/ 0 w 2388563"/>
                <a:gd name="connsiteY0" fmla="*/ 907137 h 907137"/>
                <a:gd name="connsiteX1" fmla="*/ 416256 w 2388563"/>
                <a:gd name="connsiteY1" fmla="*/ 0 h 907137"/>
                <a:gd name="connsiteX2" fmla="*/ 2388563 w 2388563"/>
                <a:gd name="connsiteY2" fmla="*/ 294921 h 907137"/>
                <a:gd name="connsiteX3" fmla="*/ 2234969 w 2388563"/>
                <a:gd name="connsiteY3" fmla="*/ 620253 h 907137"/>
                <a:gd name="connsiteX4" fmla="*/ 0 w 2388563"/>
                <a:gd name="connsiteY4" fmla="*/ 907137 h 907137"/>
                <a:gd name="connsiteX0" fmla="*/ 0 w 2379682"/>
                <a:gd name="connsiteY0" fmla="*/ 907137 h 907137"/>
                <a:gd name="connsiteX1" fmla="*/ 416256 w 2379682"/>
                <a:gd name="connsiteY1" fmla="*/ 0 h 907137"/>
                <a:gd name="connsiteX2" fmla="*/ 2379681 w 2379682"/>
                <a:gd name="connsiteY2" fmla="*/ 293520 h 907137"/>
                <a:gd name="connsiteX3" fmla="*/ 2234969 w 2379682"/>
                <a:gd name="connsiteY3" fmla="*/ 620253 h 907137"/>
                <a:gd name="connsiteX4" fmla="*/ 0 w 2379682"/>
                <a:gd name="connsiteY4" fmla="*/ 907137 h 907137"/>
                <a:gd name="connsiteX0" fmla="*/ 0 w 2379680"/>
                <a:gd name="connsiteY0" fmla="*/ 907137 h 907137"/>
                <a:gd name="connsiteX1" fmla="*/ 416256 w 2379680"/>
                <a:gd name="connsiteY1" fmla="*/ 0 h 907137"/>
                <a:gd name="connsiteX2" fmla="*/ 2379680 w 2379680"/>
                <a:gd name="connsiteY2" fmla="*/ 293520 h 907137"/>
                <a:gd name="connsiteX3" fmla="*/ 2234969 w 2379680"/>
                <a:gd name="connsiteY3" fmla="*/ 620253 h 907137"/>
                <a:gd name="connsiteX4" fmla="*/ 0 w 2379680"/>
                <a:gd name="connsiteY4" fmla="*/ 907137 h 907137"/>
                <a:gd name="connsiteX0" fmla="*/ 0 w 2385600"/>
                <a:gd name="connsiteY0" fmla="*/ 907137 h 907137"/>
                <a:gd name="connsiteX1" fmla="*/ 416256 w 2385600"/>
                <a:gd name="connsiteY1" fmla="*/ 0 h 907137"/>
                <a:gd name="connsiteX2" fmla="*/ 2385600 w 2385600"/>
                <a:gd name="connsiteY2" fmla="*/ 294454 h 907137"/>
                <a:gd name="connsiteX3" fmla="*/ 2234969 w 2385600"/>
                <a:gd name="connsiteY3" fmla="*/ 620253 h 907137"/>
                <a:gd name="connsiteX4" fmla="*/ 0 w 2385600"/>
                <a:gd name="connsiteY4" fmla="*/ 907137 h 907137"/>
                <a:gd name="connsiteX0" fmla="*/ 0 w 2475573"/>
                <a:gd name="connsiteY0" fmla="*/ 907137 h 907137"/>
                <a:gd name="connsiteX1" fmla="*/ 416256 w 2475573"/>
                <a:gd name="connsiteY1" fmla="*/ 0 h 907137"/>
                <a:gd name="connsiteX2" fmla="*/ 2475574 w 2475573"/>
                <a:gd name="connsiteY2" fmla="*/ 98477 h 907137"/>
                <a:gd name="connsiteX3" fmla="*/ 2234969 w 2475573"/>
                <a:gd name="connsiteY3" fmla="*/ 620253 h 907137"/>
                <a:gd name="connsiteX4" fmla="*/ 0 w 2475573"/>
                <a:gd name="connsiteY4" fmla="*/ 907137 h 907137"/>
                <a:gd name="connsiteX0" fmla="*/ 0 w 2445584"/>
                <a:gd name="connsiteY0" fmla="*/ 907137 h 907137"/>
                <a:gd name="connsiteX1" fmla="*/ 416256 w 2445584"/>
                <a:gd name="connsiteY1" fmla="*/ 0 h 907137"/>
                <a:gd name="connsiteX2" fmla="*/ 2445583 w 2445584"/>
                <a:gd name="connsiteY2" fmla="*/ 163803 h 907137"/>
                <a:gd name="connsiteX3" fmla="*/ 2234969 w 2445584"/>
                <a:gd name="connsiteY3" fmla="*/ 620253 h 907137"/>
                <a:gd name="connsiteX4" fmla="*/ 0 w 2445584"/>
                <a:gd name="connsiteY4" fmla="*/ 907137 h 907137"/>
                <a:gd name="connsiteX0" fmla="*/ 0 w 2528610"/>
                <a:gd name="connsiteY0" fmla="*/ 907137 h 907137"/>
                <a:gd name="connsiteX1" fmla="*/ 416256 w 2528610"/>
                <a:gd name="connsiteY1" fmla="*/ 0 h 907137"/>
                <a:gd name="connsiteX2" fmla="*/ 2528611 w 2528610"/>
                <a:gd name="connsiteY2" fmla="*/ 80570 h 907137"/>
                <a:gd name="connsiteX3" fmla="*/ 2234969 w 2528610"/>
                <a:gd name="connsiteY3" fmla="*/ 620253 h 907137"/>
                <a:gd name="connsiteX4" fmla="*/ 0 w 2528610"/>
                <a:gd name="connsiteY4" fmla="*/ 907137 h 907137"/>
                <a:gd name="connsiteX0" fmla="*/ 0 w 2528612"/>
                <a:gd name="connsiteY0" fmla="*/ 907137 h 907137"/>
                <a:gd name="connsiteX1" fmla="*/ 416256 w 2528612"/>
                <a:gd name="connsiteY1" fmla="*/ 0 h 907137"/>
                <a:gd name="connsiteX2" fmla="*/ 2528611 w 2528612"/>
                <a:gd name="connsiteY2" fmla="*/ 80570 h 907137"/>
                <a:gd name="connsiteX3" fmla="*/ 2281573 w 2528612"/>
                <a:gd name="connsiteY3" fmla="*/ 583819 h 907137"/>
                <a:gd name="connsiteX4" fmla="*/ 0 w 2528612"/>
                <a:gd name="connsiteY4" fmla="*/ 907137 h 907137"/>
                <a:gd name="connsiteX0" fmla="*/ 0 w 2600347"/>
                <a:gd name="connsiteY0" fmla="*/ 914193 h 914193"/>
                <a:gd name="connsiteX1" fmla="*/ 416256 w 2600347"/>
                <a:gd name="connsiteY1" fmla="*/ 7056 h 914193"/>
                <a:gd name="connsiteX2" fmla="*/ 2600347 w 2600347"/>
                <a:gd name="connsiteY2" fmla="*/ 0 h 914193"/>
                <a:gd name="connsiteX3" fmla="*/ 2281573 w 2600347"/>
                <a:gd name="connsiteY3" fmla="*/ 590875 h 914193"/>
                <a:gd name="connsiteX4" fmla="*/ 0 w 2600347"/>
                <a:gd name="connsiteY4" fmla="*/ 914193 h 914193"/>
                <a:gd name="connsiteX0" fmla="*/ 0 w 2517665"/>
                <a:gd name="connsiteY0" fmla="*/ 907137 h 907137"/>
                <a:gd name="connsiteX1" fmla="*/ 416256 w 2517665"/>
                <a:gd name="connsiteY1" fmla="*/ 0 h 907137"/>
                <a:gd name="connsiteX2" fmla="*/ 2517665 w 2517665"/>
                <a:gd name="connsiteY2" fmla="*/ 2874 h 907137"/>
                <a:gd name="connsiteX3" fmla="*/ 2281573 w 2517665"/>
                <a:gd name="connsiteY3" fmla="*/ 583819 h 907137"/>
                <a:gd name="connsiteX4" fmla="*/ 0 w 2517665"/>
                <a:gd name="connsiteY4" fmla="*/ 907137 h 907137"/>
                <a:gd name="connsiteX0" fmla="*/ 0 w 2517665"/>
                <a:gd name="connsiteY0" fmla="*/ 907137 h 907137"/>
                <a:gd name="connsiteX1" fmla="*/ 416256 w 2517665"/>
                <a:gd name="connsiteY1" fmla="*/ 0 h 907137"/>
                <a:gd name="connsiteX2" fmla="*/ 2517665 w 2517665"/>
                <a:gd name="connsiteY2" fmla="*/ 2874 h 907137"/>
                <a:gd name="connsiteX3" fmla="*/ 2310282 w 2517665"/>
                <a:gd name="connsiteY3" fmla="*/ 492548 h 907137"/>
                <a:gd name="connsiteX4" fmla="*/ 0 w 2517665"/>
                <a:gd name="connsiteY4" fmla="*/ 907137 h 907137"/>
                <a:gd name="connsiteX0" fmla="*/ 0 w 2591959"/>
                <a:gd name="connsiteY0" fmla="*/ 1038267 h 1038267"/>
                <a:gd name="connsiteX1" fmla="*/ 416256 w 2591959"/>
                <a:gd name="connsiteY1" fmla="*/ 131130 h 1038267"/>
                <a:gd name="connsiteX2" fmla="*/ 2591958 w 2591959"/>
                <a:gd name="connsiteY2" fmla="*/ 0 h 1038267"/>
                <a:gd name="connsiteX3" fmla="*/ 2310282 w 2591959"/>
                <a:gd name="connsiteY3" fmla="*/ 623678 h 1038267"/>
                <a:gd name="connsiteX4" fmla="*/ 0 w 2591959"/>
                <a:gd name="connsiteY4" fmla="*/ 1038267 h 1038267"/>
                <a:gd name="connsiteX0" fmla="*/ 0 w 2591959"/>
                <a:gd name="connsiteY0" fmla="*/ 1038267 h 1038267"/>
                <a:gd name="connsiteX1" fmla="*/ 416256 w 2591959"/>
                <a:gd name="connsiteY1" fmla="*/ 131130 h 1038267"/>
                <a:gd name="connsiteX2" fmla="*/ 2591958 w 2591959"/>
                <a:gd name="connsiteY2" fmla="*/ 0 h 1038267"/>
                <a:gd name="connsiteX3" fmla="*/ 2372083 w 2591959"/>
                <a:gd name="connsiteY3" fmla="*/ 488513 h 1038267"/>
                <a:gd name="connsiteX4" fmla="*/ 0 w 2591959"/>
                <a:gd name="connsiteY4" fmla="*/ 1038267 h 1038267"/>
                <a:gd name="connsiteX0" fmla="*/ 0 w 2643845"/>
                <a:gd name="connsiteY0" fmla="*/ 1180224 h 1180224"/>
                <a:gd name="connsiteX1" fmla="*/ 416256 w 2643845"/>
                <a:gd name="connsiteY1" fmla="*/ 273087 h 1180224"/>
                <a:gd name="connsiteX2" fmla="*/ 2643845 w 2643845"/>
                <a:gd name="connsiteY2" fmla="*/ 0 h 1180224"/>
                <a:gd name="connsiteX3" fmla="*/ 2372083 w 2643845"/>
                <a:gd name="connsiteY3" fmla="*/ 630470 h 1180224"/>
                <a:gd name="connsiteX4" fmla="*/ 0 w 2643845"/>
                <a:gd name="connsiteY4" fmla="*/ 1180224 h 1180224"/>
                <a:gd name="connsiteX0" fmla="*/ 0 w 2643845"/>
                <a:gd name="connsiteY0" fmla="*/ 1180224 h 1180224"/>
                <a:gd name="connsiteX1" fmla="*/ 416256 w 2643845"/>
                <a:gd name="connsiteY1" fmla="*/ 273087 h 1180224"/>
                <a:gd name="connsiteX2" fmla="*/ 2643845 w 2643845"/>
                <a:gd name="connsiteY2" fmla="*/ 0 h 1180224"/>
                <a:gd name="connsiteX3" fmla="*/ 2428737 w 2643845"/>
                <a:gd name="connsiteY3" fmla="*/ 506570 h 1180224"/>
                <a:gd name="connsiteX4" fmla="*/ 0 w 2643845"/>
                <a:gd name="connsiteY4" fmla="*/ 1180224 h 1180224"/>
                <a:gd name="connsiteX0" fmla="*/ 0 w 2662681"/>
                <a:gd name="connsiteY0" fmla="*/ 1185812 h 1185812"/>
                <a:gd name="connsiteX1" fmla="*/ 416256 w 2662681"/>
                <a:gd name="connsiteY1" fmla="*/ 278675 h 1185812"/>
                <a:gd name="connsiteX2" fmla="*/ 2662682 w 2662681"/>
                <a:gd name="connsiteY2" fmla="*/ 0 h 1185812"/>
                <a:gd name="connsiteX3" fmla="*/ 2428737 w 2662681"/>
                <a:gd name="connsiteY3" fmla="*/ 512158 h 1185812"/>
                <a:gd name="connsiteX4" fmla="*/ 0 w 2662681"/>
                <a:gd name="connsiteY4" fmla="*/ 1185812 h 1185812"/>
                <a:gd name="connsiteX0" fmla="*/ 1 w 2709556"/>
                <a:gd name="connsiteY0" fmla="*/ 1199336 h 1199336"/>
                <a:gd name="connsiteX1" fmla="*/ 463131 w 2709556"/>
                <a:gd name="connsiteY1" fmla="*/ 278675 h 1199336"/>
                <a:gd name="connsiteX2" fmla="*/ 2709557 w 2709556"/>
                <a:gd name="connsiteY2" fmla="*/ 0 h 1199336"/>
                <a:gd name="connsiteX3" fmla="*/ 2475612 w 2709556"/>
                <a:gd name="connsiteY3" fmla="*/ 512158 h 1199336"/>
                <a:gd name="connsiteX4" fmla="*/ 1 w 2709556"/>
                <a:gd name="connsiteY4" fmla="*/ 1199336 h 1199336"/>
                <a:gd name="connsiteX0" fmla="*/ 1 w 2769496"/>
                <a:gd name="connsiteY0" fmla="*/ 1216136 h 1216136"/>
                <a:gd name="connsiteX1" fmla="*/ 463131 w 2769496"/>
                <a:gd name="connsiteY1" fmla="*/ 295475 h 1216136"/>
                <a:gd name="connsiteX2" fmla="*/ 2769497 w 2769496"/>
                <a:gd name="connsiteY2" fmla="*/ 0 h 1216136"/>
                <a:gd name="connsiteX3" fmla="*/ 2475612 w 2769496"/>
                <a:gd name="connsiteY3" fmla="*/ 528958 h 1216136"/>
                <a:gd name="connsiteX4" fmla="*/ 1 w 2769496"/>
                <a:gd name="connsiteY4" fmla="*/ 1216136 h 1216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9496" h="1216136">
                  <a:moveTo>
                    <a:pt x="1" y="1216136"/>
                  </a:moveTo>
                  <a:lnTo>
                    <a:pt x="463131" y="295475"/>
                  </a:lnTo>
                  <a:lnTo>
                    <a:pt x="2769497" y="0"/>
                  </a:lnTo>
                  <a:lnTo>
                    <a:pt x="2475612" y="528958"/>
                  </a:lnTo>
                  <a:lnTo>
                    <a:pt x="1" y="1216136"/>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9" name="직사각형 78">
              <a:extLst>
                <a:ext uri="{FF2B5EF4-FFF2-40B4-BE49-F238E27FC236}">
                  <a16:creationId xmlns:a16="http://schemas.microsoft.com/office/drawing/2014/main" id="{FAAAA268-E0AA-4261-A265-47B6BB5C5270}"/>
                </a:ext>
              </a:extLst>
            </p:cNvPr>
            <p:cNvSpPr/>
            <p:nvPr/>
          </p:nvSpPr>
          <p:spPr>
            <a:xfrm rot="10800000" flipV="1">
              <a:off x="2792479" y="4673916"/>
              <a:ext cx="1210994" cy="478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t>정책</a:t>
              </a:r>
            </a:p>
          </p:txBody>
        </p:sp>
        <p:sp>
          <p:nvSpPr>
            <p:cNvPr id="81" name="직각 삼각형 80">
              <a:extLst>
                <a:ext uri="{FF2B5EF4-FFF2-40B4-BE49-F238E27FC236}">
                  <a16:creationId xmlns:a16="http://schemas.microsoft.com/office/drawing/2014/main" id="{550C3BC1-FA0B-4CEC-AF68-F1D0BBB7C076}"/>
                </a:ext>
              </a:extLst>
            </p:cNvPr>
            <p:cNvSpPr/>
            <p:nvPr/>
          </p:nvSpPr>
          <p:spPr>
            <a:xfrm flipV="1">
              <a:off x="4003473" y="4676248"/>
              <a:ext cx="489601" cy="608725"/>
            </a:xfrm>
            <a:prstGeom prst="rtTriangle">
              <a:avLst/>
            </a:prstGeom>
            <a:solidFill>
              <a:srgbClr val="B9DEE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8">
            <a:extLst>
              <a:ext uri="{FF2B5EF4-FFF2-40B4-BE49-F238E27FC236}">
                <a16:creationId xmlns:a16="http://schemas.microsoft.com/office/drawing/2014/main" id="{E5E97D24-CCD9-4DE0-8A6D-454EFC0B8413}"/>
              </a:ext>
            </a:extLst>
          </p:cNvPr>
          <p:cNvSpPr txBox="1"/>
          <p:nvPr/>
        </p:nvSpPr>
        <p:spPr>
          <a:xfrm>
            <a:off x="4978355" y="2562610"/>
            <a:ext cx="3767094" cy="830997"/>
          </a:xfrm>
          <a:prstGeom prst="rect">
            <a:avLst/>
          </a:prstGeom>
          <a:noFill/>
        </p:spPr>
        <p:txBody>
          <a:bodyPr wrap="square" rtlCol="0">
            <a:spAutoFit/>
          </a:bodyPr>
          <a:lstStyle/>
          <a:p>
            <a:pPr marL="1005750" indent="-285750">
              <a:buFont typeface="Arial" panose="020B0604020202020204" pitchFamily="34" charset="0"/>
              <a:buChar char="•"/>
            </a:pPr>
            <a:r>
              <a:rPr lang="en-US" altLang="ko-KR" sz="1200" i="0" dirty="0">
                <a:solidFill>
                  <a:srgbClr val="000000"/>
                </a:solidFill>
                <a:effectLst/>
                <a:latin typeface="Malgun Gothic" panose="020B0503020000020004" pitchFamily="50" charset="-127"/>
                <a:ea typeface="Malgun Gothic" panose="020B0503020000020004" pitchFamily="50" charset="-127"/>
              </a:rPr>
              <a:t>"</a:t>
            </a:r>
            <a:r>
              <a:rPr lang="ko-KR" altLang="en-US" sz="1200" i="0" dirty="0">
                <a:solidFill>
                  <a:srgbClr val="000000"/>
                </a:solidFill>
                <a:effectLst/>
                <a:latin typeface="Malgun Gothic" panose="020B0503020000020004" pitchFamily="50" charset="-127"/>
                <a:ea typeface="Malgun Gothic" panose="020B0503020000020004" pitchFamily="50" charset="-127"/>
              </a:rPr>
              <a:t>대면</a:t>
            </a:r>
            <a:r>
              <a:rPr lang="en-US" altLang="ko-KR" sz="1200" i="0" dirty="0">
                <a:solidFill>
                  <a:srgbClr val="000000"/>
                </a:solidFill>
                <a:effectLst/>
                <a:latin typeface="Malgun Gothic" panose="020B0503020000020004" pitchFamily="50" charset="-127"/>
                <a:ea typeface="Malgun Gothic" panose="020B0503020000020004" pitchFamily="50" charset="-127"/>
              </a:rPr>
              <a:t>", "</a:t>
            </a:r>
            <a:r>
              <a:rPr lang="ko-KR" altLang="en-US" sz="1200" i="0" dirty="0">
                <a:solidFill>
                  <a:srgbClr val="000000"/>
                </a:solidFill>
                <a:effectLst/>
                <a:latin typeface="Malgun Gothic" panose="020B0503020000020004" pitchFamily="50" charset="-127"/>
                <a:ea typeface="Malgun Gothic" panose="020B0503020000020004" pitchFamily="50" charset="-127"/>
              </a:rPr>
              <a:t>밀집</a:t>
            </a:r>
            <a:r>
              <a:rPr lang="en-US" altLang="ko-KR" sz="1200" i="0" dirty="0">
                <a:solidFill>
                  <a:srgbClr val="000000"/>
                </a:solidFill>
                <a:effectLst/>
                <a:latin typeface="Malgun Gothic" panose="020B0503020000020004" pitchFamily="50" charset="-127"/>
                <a:ea typeface="Malgun Gothic" panose="020B0503020000020004" pitchFamily="50" charset="-127"/>
              </a:rPr>
              <a:t>"</a:t>
            </a:r>
            <a:r>
              <a:rPr lang="ko-KR" altLang="en-US" sz="1200" i="0" dirty="0">
                <a:solidFill>
                  <a:srgbClr val="000000"/>
                </a:solidFill>
                <a:effectLst/>
                <a:latin typeface="Malgun Gothic" panose="020B0503020000020004" pitchFamily="50" charset="-127"/>
                <a:ea typeface="Malgun Gothic" panose="020B0503020000020004" pitchFamily="50" charset="-127"/>
              </a:rPr>
              <a:t>으로 대변되는 관광여행이 캠핑으로 비대면화 되어가고 있으며 그에 따른 관심도와 수요 증가확인</a:t>
            </a:r>
            <a:r>
              <a:rPr lang="en-US" altLang="ko-KR" sz="1200" i="0" dirty="0">
                <a:solidFill>
                  <a:srgbClr val="000000"/>
                </a:solidFill>
                <a:effectLst/>
                <a:latin typeface="Malgun Gothic" panose="020B0503020000020004" pitchFamily="50" charset="-127"/>
                <a:ea typeface="Malgun Gothic" panose="020B0503020000020004" pitchFamily="50" charset="-127"/>
              </a:rPr>
              <a:t> </a:t>
            </a:r>
          </a:p>
        </p:txBody>
      </p:sp>
      <p:sp>
        <p:nvSpPr>
          <p:cNvPr id="11" name="TextBox 10">
            <a:extLst>
              <a:ext uri="{FF2B5EF4-FFF2-40B4-BE49-F238E27FC236}">
                <a16:creationId xmlns:a16="http://schemas.microsoft.com/office/drawing/2014/main" id="{DD8FFA10-5301-4487-AEA7-BECDBFFB3D13}"/>
              </a:ext>
            </a:extLst>
          </p:cNvPr>
          <p:cNvSpPr txBox="1"/>
          <p:nvPr/>
        </p:nvSpPr>
        <p:spPr>
          <a:xfrm>
            <a:off x="6619815" y="3211405"/>
            <a:ext cx="956608" cy="584775"/>
          </a:xfrm>
          <a:prstGeom prst="rect">
            <a:avLst/>
          </a:prstGeom>
          <a:noFill/>
        </p:spPr>
        <p:txBody>
          <a:bodyPr wrap="square" rtlCol="0">
            <a:spAutoFit/>
          </a:bodyPr>
          <a:lstStyle/>
          <a:p>
            <a:r>
              <a:rPr lang="en-US" altLang="ko-KR" sz="3200" b="1" dirty="0">
                <a:latin typeface="Aldhabi" panose="01000000000000000000" pitchFamily="2" charset="-78"/>
                <a:cs typeface="Aldhabi" panose="01000000000000000000" pitchFamily="2" charset="-78"/>
              </a:rPr>
              <a:t>WHY?</a:t>
            </a:r>
            <a:endParaRPr lang="ko-KR" altLang="en-US" sz="3200" b="1" dirty="0">
              <a:latin typeface="Aldhabi" panose="01000000000000000000" pitchFamily="2" charset="-78"/>
              <a:cs typeface="Aldhabi" panose="01000000000000000000" pitchFamily="2" charset="-78"/>
            </a:endParaRPr>
          </a:p>
        </p:txBody>
      </p:sp>
      <p:sp>
        <p:nvSpPr>
          <p:cNvPr id="12" name="TextBox 11">
            <a:extLst>
              <a:ext uri="{FF2B5EF4-FFF2-40B4-BE49-F238E27FC236}">
                <a16:creationId xmlns:a16="http://schemas.microsoft.com/office/drawing/2014/main" id="{ECC623B0-6E2F-4F75-88B5-1FA8F48DA006}"/>
              </a:ext>
            </a:extLst>
          </p:cNvPr>
          <p:cNvSpPr txBox="1"/>
          <p:nvPr/>
        </p:nvSpPr>
        <p:spPr>
          <a:xfrm>
            <a:off x="5722384" y="3829361"/>
            <a:ext cx="3056965" cy="461665"/>
          </a:xfrm>
          <a:prstGeom prst="rect">
            <a:avLst/>
          </a:prstGeom>
          <a:noFill/>
        </p:spPr>
        <p:txBody>
          <a:bodyPr wrap="square" rtlCol="0">
            <a:spAutoFit/>
          </a:bodyPr>
          <a:lstStyle/>
          <a:p>
            <a:pPr marL="285750" indent="-285750">
              <a:buFont typeface="Arial" panose="020B0604020202020204" pitchFamily="34" charset="0"/>
              <a:buChar char="•"/>
            </a:pPr>
            <a:r>
              <a:rPr lang="ko-KR" altLang="en-US" sz="1200" b="1" dirty="0">
                <a:solidFill>
                  <a:schemeClr val="tx1"/>
                </a:solidFill>
              </a:rPr>
              <a:t>사회적 거리 두기 실천과 여행에 대한 욕구 충족이 가능하기 때문</a:t>
            </a:r>
            <a:endParaRPr lang="ko-KR" altLang="en-US" sz="1200" dirty="0"/>
          </a:p>
        </p:txBody>
      </p:sp>
      <p:sp>
        <p:nvSpPr>
          <p:cNvPr id="13" name="TextBox 12">
            <a:extLst>
              <a:ext uri="{FF2B5EF4-FFF2-40B4-BE49-F238E27FC236}">
                <a16:creationId xmlns:a16="http://schemas.microsoft.com/office/drawing/2014/main" id="{4FF90F57-867B-4F48-83E8-21F77CA9F21A}"/>
              </a:ext>
            </a:extLst>
          </p:cNvPr>
          <p:cNvSpPr txBox="1"/>
          <p:nvPr/>
        </p:nvSpPr>
        <p:spPr>
          <a:xfrm>
            <a:off x="4978355" y="4851792"/>
            <a:ext cx="3767094" cy="1015663"/>
          </a:xfrm>
          <a:prstGeom prst="rect">
            <a:avLst/>
          </a:prstGeom>
          <a:noFill/>
        </p:spPr>
        <p:txBody>
          <a:bodyPr wrap="square" rtlCol="0">
            <a:spAutoFit/>
          </a:bodyPr>
          <a:lstStyle/>
          <a:p>
            <a:pPr marL="1005750" indent="-285750">
              <a:buFont typeface="Arial" panose="020B0604020202020204" pitchFamily="34" charset="0"/>
              <a:buChar char="•"/>
            </a:pPr>
            <a:r>
              <a:rPr lang="ko-KR" altLang="en-US" sz="1200" i="0" dirty="0">
                <a:solidFill>
                  <a:srgbClr val="000000"/>
                </a:solidFill>
                <a:effectLst/>
                <a:latin typeface="Malgun Gothic" panose="020B0503020000020004" pitchFamily="50" charset="-127"/>
                <a:ea typeface="Malgun Gothic" panose="020B0503020000020004" pitchFamily="50" charset="-127"/>
              </a:rPr>
              <a:t>밀접</a:t>
            </a:r>
            <a:r>
              <a:rPr lang="en-US" altLang="ko-KR" sz="1200" i="0" dirty="0">
                <a:solidFill>
                  <a:srgbClr val="000000"/>
                </a:solidFill>
                <a:effectLst/>
                <a:latin typeface="Malgun Gothic" panose="020B0503020000020004" pitchFamily="50" charset="-127"/>
                <a:ea typeface="Malgun Gothic" panose="020B0503020000020004" pitchFamily="50" charset="-127"/>
              </a:rPr>
              <a:t>, </a:t>
            </a:r>
            <a:r>
              <a:rPr lang="ko-KR" altLang="en-US" sz="1200" i="0" dirty="0">
                <a:solidFill>
                  <a:srgbClr val="000000"/>
                </a:solidFill>
                <a:effectLst/>
                <a:latin typeface="Malgun Gothic" panose="020B0503020000020004" pitchFamily="50" charset="-127"/>
                <a:ea typeface="Malgun Gothic" panose="020B0503020000020004" pitchFamily="50" charset="-127"/>
              </a:rPr>
              <a:t>밀폐</a:t>
            </a:r>
            <a:r>
              <a:rPr lang="en-US" altLang="ko-KR" sz="1200" i="0" dirty="0">
                <a:solidFill>
                  <a:srgbClr val="000000"/>
                </a:solidFill>
                <a:effectLst/>
                <a:latin typeface="Malgun Gothic" panose="020B0503020000020004" pitchFamily="50" charset="-127"/>
                <a:ea typeface="Malgun Gothic" panose="020B0503020000020004" pitchFamily="50" charset="-127"/>
              </a:rPr>
              <a:t>, </a:t>
            </a:r>
            <a:r>
              <a:rPr lang="ko-KR" altLang="en-US" sz="1200" i="0" dirty="0">
                <a:solidFill>
                  <a:srgbClr val="000000"/>
                </a:solidFill>
                <a:effectLst/>
                <a:latin typeface="Malgun Gothic" panose="020B0503020000020004" pitchFamily="50" charset="-127"/>
                <a:ea typeface="Malgun Gothic" panose="020B0503020000020004" pitchFamily="50" charset="-127"/>
              </a:rPr>
              <a:t>밀집을 지양하도록 권고하는 문화체육관광부의 </a:t>
            </a:r>
            <a:r>
              <a:rPr lang="en-US" altLang="ko-KR" sz="1200" i="0" dirty="0">
                <a:solidFill>
                  <a:srgbClr val="000000"/>
                </a:solidFill>
                <a:effectLst/>
                <a:latin typeface="Malgun Gothic" panose="020B0503020000020004" pitchFamily="50" charset="-127"/>
                <a:ea typeface="Malgun Gothic" panose="020B0503020000020004" pitchFamily="50" charset="-127"/>
              </a:rPr>
              <a:t>3</a:t>
            </a:r>
            <a:r>
              <a:rPr lang="ko-KR" altLang="en-US" sz="1200" i="0" dirty="0">
                <a:solidFill>
                  <a:srgbClr val="000000"/>
                </a:solidFill>
                <a:effectLst/>
                <a:latin typeface="Malgun Gothic" panose="020B0503020000020004" pitchFamily="50" charset="-127"/>
                <a:ea typeface="Malgun Gothic" panose="020B0503020000020004" pitchFamily="50" charset="-127"/>
              </a:rPr>
              <a:t>밀정책을 준수하며 안전한 여행을 즐길 수 있는 </a:t>
            </a:r>
            <a:r>
              <a:rPr lang="ko-KR" altLang="en-US" sz="1200" i="0" dirty="0" err="1">
                <a:solidFill>
                  <a:srgbClr val="000000"/>
                </a:solidFill>
                <a:effectLst/>
                <a:latin typeface="Malgun Gothic" panose="020B0503020000020004" pitchFamily="50" charset="-127"/>
                <a:ea typeface="Malgun Gothic" panose="020B0503020000020004" pitchFamily="50" charset="-127"/>
              </a:rPr>
              <a:t>비대면</a:t>
            </a:r>
            <a:r>
              <a:rPr lang="ko-KR" altLang="en-US" sz="1200" i="0" dirty="0">
                <a:solidFill>
                  <a:srgbClr val="000000"/>
                </a:solidFill>
                <a:effectLst/>
                <a:latin typeface="Malgun Gothic" panose="020B0503020000020004" pitchFamily="50" charset="-127"/>
                <a:ea typeface="Malgun Gothic" panose="020B0503020000020004" pitchFamily="50" charset="-127"/>
              </a:rPr>
              <a:t> 여행인 캠핑이 유망산업으로 떠오를 것이라 예상</a:t>
            </a:r>
            <a:endParaRPr lang="en-US" altLang="ko-KR" sz="1200" i="0" dirty="0">
              <a:solidFill>
                <a:srgbClr val="000000"/>
              </a:solidFill>
              <a:effectLst/>
              <a:latin typeface="Malgun Gothic" panose="020B0503020000020004" pitchFamily="50" charset="-127"/>
              <a:ea typeface="Malgun Gothic" panose="020B0503020000020004" pitchFamily="50" charset="-127"/>
            </a:endParaRPr>
          </a:p>
        </p:txBody>
      </p:sp>
      <p:sp>
        <p:nvSpPr>
          <p:cNvPr id="15" name="TextBox 14">
            <a:extLst>
              <a:ext uri="{FF2B5EF4-FFF2-40B4-BE49-F238E27FC236}">
                <a16:creationId xmlns:a16="http://schemas.microsoft.com/office/drawing/2014/main" id="{9F64ACB8-73ED-4A32-87BA-D5E38D8DFE6B}"/>
              </a:ext>
            </a:extLst>
          </p:cNvPr>
          <p:cNvSpPr txBox="1"/>
          <p:nvPr/>
        </p:nvSpPr>
        <p:spPr>
          <a:xfrm>
            <a:off x="6431494" y="4202334"/>
            <a:ext cx="1520079" cy="584775"/>
          </a:xfrm>
          <a:prstGeom prst="rect">
            <a:avLst/>
          </a:prstGeom>
          <a:noFill/>
        </p:spPr>
        <p:txBody>
          <a:bodyPr wrap="square" rtlCol="0">
            <a:spAutoFit/>
          </a:bodyPr>
          <a:lstStyle/>
          <a:p>
            <a:r>
              <a:rPr lang="en-US" altLang="ko-KR" sz="3200" b="1" dirty="0">
                <a:latin typeface="Aldhabi" panose="020B0604020202020204" pitchFamily="2" charset="-78"/>
                <a:cs typeface="Aldhabi" panose="020B0604020202020204" pitchFamily="2" charset="-78"/>
              </a:rPr>
              <a:t>Conclusion</a:t>
            </a:r>
            <a:endParaRPr lang="ko-KR" altLang="en-US" sz="3200" b="1" dirty="0">
              <a:latin typeface="Aldhabi" panose="020B0604020202020204" pitchFamily="2" charset="-78"/>
              <a:cs typeface="Aldhabi" panose="020B0604020202020204" pitchFamily="2" charset="-78"/>
            </a:endParaRPr>
          </a:p>
        </p:txBody>
      </p:sp>
      <p:grpSp>
        <p:nvGrpSpPr>
          <p:cNvPr id="41" name="그룹 40">
            <a:extLst>
              <a:ext uri="{FF2B5EF4-FFF2-40B4-BE49-F238E27FC236}">
                <a16:creationId xmlns:a16="http://schemas.microsoft.com/office/drawing/2014/main" id="{2A8F62E4-4F01-4E67-9C07-D1B195A6814B}"/>
              </a:ext>
            </a:extLst>
          </p:cNvPr>
          <p:cNvGrpSpPr/>
          <p:nvPr/>
        </p:nvGrpSpPr>
        <p:grpSpPr>
          <a:xfrm>
            <a:off x="171401" y="639302"/>
            <a:ext cx="800197" cy="800196"/>
            <a:chOff x="332317" y="1674091"/>
            <a:chExt cx="2666551" cy="2666548"/>
          </a:xfrm>
          <a:solidFill>
            <a:schemeClr val="bg1">
              <a:lumMod val="95000"/>
            </a:schemeClr>
          </a:solidFill>
        </p:grpSpPr>
        <p:sp>
          <p:nvSpPr>
            <p:cNvPr id="42" name="직사각형 41">
              <a:extLst>
                <a:ext uri="{FF2B5EF4-FFF2-40B4-BE49-F238E27FC236}">
                  <a16:creationId xmlns:a16="http://schemas.microsoft.com/office/drawing/2014/main" id="{FA28DCB8-4BAF-4C08-A1F8-5DCAE01C0B85}"/>
                </a:ext>
              </a:extLst>
            </p:cNvPr>
            <p:cNvSpPr/>
            <p:nvPr/>
          </p:nvSpPr>
          <p:spPr>
            <a:xfrm>
              <a:off x="139893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3" name="직사각형 42">
              <a:extLst>
                <a:ext uri="{FF2B5EF4-FFF2-40B4-BE49-F238E27FC236}">
                  <a16:creationId xmlns:a16="http://schemas.microsoft.com/office/drawing/2014/main" id="{38E509C8-A692-46DD-8056-51C571709630}"/>
                </a:ext>
              </a:extLst>
            </p:cNvPr>
            <p:cNvSpPr/>
            <p:nvPr/>
          </p:nvSpPr>
          <p:spPr>
            <a:xfrm>
              <a:off x="193224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4" name="직사각형 43">
              <a:extLst>
                <a:ext uri="{FF2B5EF4-FFF2-40B4-BE49-F238E27FC236}">
                  <a16:creationId xmlns:a16="http://schemas.microsoft.com/office/drawing/2014/main" id="{FDEEF0C1-FD16-4B69-B997-B6E7CD4CAE9C}"/>
                </a:ext>
              </a:extLst>
            </p:cNvPr>
            <p:cNvSpPr/>
            <p:nvPr/>
          </p:nvSpPr>
          <p:spPr>
            <a:xfrm>
              <a:off x="246555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5" name="직사각형 44">
              <a:extLst>
                <a:ext uri="{FF2B5EF4-FFF2-40B4-BE49-F238E27FC236}">
                  <a16:creationId xmlns:a16="http://schemas.microsoft.com/office/drawing/2014/main" id="{2450DB69-4897-409D-BF4E-BEEA24D21968}"/>
                </a:ext>
              </a:extLst>
            </p:cNvPr>
            <p:cNvSpPr/>
            <p:nvPr/>
          </p:nvSpPr>
          <p:spPr>
            <a:xfrm>
              <a:off x="33231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6" name="직사각형 45">
              <a:extLst>
                <a:ext uri="{FF2B5EF4-FFF2-40B4-BE49-F238E27FC236}">
                  <a16:creationId xmlns:a16="http://schemas.microsoft.com/office/drawing/2014/main" id="{E3CAF884-63F6-4A0F-B3A3-FB798F0E262A}"/>
                </a:ext>
              </a:extLst>
            </p:cNvPr>
            <p:cNvSpPr/>
            <p:nvPr/>
          </p:nvSpPr>
          <p:spPr>
            <a:xfrm>
              <a:off x="86562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7" name="직사각형 46">
              <a:extLst>
                <a:ext uri="{FF2B5EF4-FFF2-40B4-BE49-F238E27FC236}">
                  <a16:creationId xmlns:a16="http://schemas.microsoft.com/office/drawing/2014/main" id="{25003047-B0B4-4054-87B3-40BB5C4EC974}"/>
                </a:ext>
              </a:extLst>
            </p:cNvPr>
            <p:cNvSpPr/>
            <p:nvPr/>
          </p:nvSpPr>
          <p:spPr>
            <a:xfrm>
              <a:off x="1398937" y="220740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8" name="직사각형 47">
              <a:extLst>
                <a:ext uri="{FF2B5EF4-FFF2-40B4-BE49-F238E27FC236}">
                  <a16:creationId xmlns:a16="http://schemas.microsoft.com/office/drawing/2014/main" id="{F1F66A62-3F82-433F-90C9-E4C7C9D1F7CD}"/>
                </a:ext>
              </a:extLst>
            </p:cNvPr>
            <p:cNvSpPr/>
            <p:nvPr/>
          </p:nvSpPr>
          <p:spPr>
            <a:xfrm>
              <a:off x="1398937" y="274071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49" name="직사각형 48">
              <a:extLst>
                <a:ext uri="{FF2B5EF4-FFF2-40B4-BE49-F238E27FC236}">
                  <a16:creationId xmlns:a16="http://schemas.microsoft.com/office/drawing/2014/main" id="{9B68F1EC-438B-4C1C-A2E1-4DC319909D0E}"/>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50" name="직사각형 49">
              <a:extLst>
                <a:ext uri="{FF2B5EF4-FFF2-40B4-BE49-F238E27FC236}">
                  <a16:creationId xmlns:a16="http://schemas.microsoft.com/office/drawing/2014/main" id="{970A9A66-FA7B-4D24-96D8-4E0B581935B3}"/>
                </a:ext>
              </a:extLst>
            </p:cNvPr>
            <p:cNvSpPr/>
            <p:nvPr/>
          </p:nvSpPr>
          <p:spPr>
            <a:xfrm>
              <a:off x="1398937" y="3807329"/>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16" name="TextBox 15">
            <a:extLst>
              <a:ext uri="{FF2B5EF4-FFF2-40B4-BE49-F238E27FC236}">
                <a16:creationId xmlns:a16="http://schemas.microsoft.com/office/drawing/2014/main" id="{C81D0047-242B-40E1-BEAE-34DB6AF8930E}"/>
              </a:ext>
            </a:extLst>
          </p:cNvPr>
          <p:cNvSpPr txBox="1"/>
          <p:nvPr/>
        </p:nvSpPr>
        <p:spPr>
          <a:xfrm>
            <a:off x="4838951" y="115117"/>
            <a:ext cx="4204945" cy="338554"/>
          </a:xfrm>
          <a:prstGeom prst="rect">
            <a:avLst/>
          </a:prstGeom>
          <a:noFill/>
        </p:spPr>
        <p:txBody>
          <a:bodyPr wrap="square" rtlCol="0">
            <a:spAutoFit/>
          </a:bodyPr>
          <a:lstStyle/>
          <a:p>
            <a:pPr algn="r"/>
            <a:r>
              <a:rPr lang="ko-KR" altLang="en-US" sz="1600" dirty="0">
                <a:solidFill>
                  <a:schemeClr val="tx1">
                    <a:lumMod val="50000"/>
                    <a:lumOff val="50000"/>
                  </a:schemeClr>
                </a:solidFill>
              </a:rPr>
              <a:t>탐색적분석</a:t>
            </a:r>
            <a:r>
              <a:rPr lang="ko-KR" altLang="en-US" sz="1600" b="1"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b="1" dirty="0">
                <a:solidFill>
                  <a:schemeClr val="tx1">
                    <a:lumMod val="50000"/>
                    <a:lumOff val="50000"/>
                  </a:schemeClr>
                </a:solidFill>
              </a:rPr>
              <a:t>결론</a:t>
            </a:r>
          </a:p>
        </p:txBody>
      </p:sp>
      <p:sp>
        <p:nvSpPr>
          <p:cNvPr id="37" name="제목 1">
            <a:extLst>
              <a:ext uri="{FF2B5EF4-FFF2-40B4-BE49-F238E27FC236}">
                <a16:creationId xmlns:a16="http://schemas.microsoft.com/office/drawing/2014/main" id="{7BCB526C-DFA3-40C1-A53B-7498C132592B}"/>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t>- </a:t>
            </a:r>
            <a:r>
              <a:rPr lang="ko-KR" altLang="en-US" sz="2000" b="1" dirty="0"/>
              <a:t>인사이트 도출</a:t>
            </a:r>
          </a:p>
        </p:txBody>
      </p:sp>
    </p:spTree>
    <p:extLst>
      <p:ext uri="{BB962C8B-B14F-4D97-AF65-F5344CB8AC3E}">
        <p14:creationId xmlns:p14="http://schemas.microsoft.com/office/powerpoint/2010/main" val="218110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 name="Rectangle 3">
            <a:extLst>
              <a:ext uri="{FF2B5EF4-FFF2-40B4-BE49-F238E27FC236}">
                <a16:creationId xmlns:a16="http://schemas.microsoft.com/office/drawing/2014/main" id="{563418D4-4B0B-464C-B5A4-90E31F5D4941}"/>
              </a:ext>
            </a:extLst>
          </p:cNvPr>
          <p:cNvSpPr>
            <a:spLocks noChangeArrowheads="1"/>
          </p:cNvSpPr>
          <p:nvPr/>
        </p:nvSpPr>
        <p:spPr bwMode="auto">
          <a:xfrm>
            <a:off x="747257" y="2007261"/>
            <a:ext cx="7468216"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최근 한 정치인은 코로나에 대해 이렇게 이야기하였습니다.</a:t>
            </a:r>
            <a:endParaRPr kumimoji="0" lang="en-US"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ko-KR" b="1" dirty="0">
              <a:solidFill>
                <a:srgbClr val="000000"/>
              </a:solidFill>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ko-KR" b="1" dirty="0">
              <a:solidFill>
                <a:srgbClr val="000000"/>
              </a:solidFill>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tabLst/>
            </a:pPr>
            <a:r>
              <a:rPr kumimoji="0" lang="ko-KR" altLang="ko-KR" sz="1400" b="1" i="0" u="none" strike="noStrike" cap="none" spc="40" normalizeH="0" dirty="0">
                <a:ln>
                  <a:noFill/>
                </a:ln>
                <a:solidFill>
                  <a:srgbClr val="000000"/>
                </a:solidFill>
                <a:effectLst/>
                <a:latin typeface="맑은 고딕" panose="020B0503020000020004" pitchFamily="50" charset="-127"/>
                <a:ea typeface="맑은 고딕" panose="020B0503020000020004" pitchFamily="50" charset="-127"/>
              </a:rPr>
              <a:t>바뀐, 그리고 바뀔 현실은 우리가 지금까지 무의식 중에 해왔던 행동들의 변화이며, 생각의 전환입니다. 이런 현실 속에서 저희는 많은 산업 중에 여행산업에 관해 </a:t>
            </a:r>
            <a:r>
              <a:rPr kumimoji="0" lang="ko-KR" altLang="ko-KR" sz="1400" b="1" i="0" u="none" strike="noStrike" cap="none" spc="40" normalizeH="0" dirty="0" err="1">
                <a:ln>
                  <a:noFill/>
                </a:ln>
                <a:solidFill>
                  <a:srgbClr val="000000"/>
                </a:solidFill>
                <a:effectLst/>
                <a:latin typeface="맑은 고딕" panose="020B0503020000020004" pitchFamily="50" charset="-127"/>
                <a:ea typeface="맑은 고딕" panose="020B0503020000020004" pitchFamily="50" charset="-127"/>
              </a:rPr>
              <a:t>심도있게</a:t>
            </a:r>
            <a:r>
              <a:rPr kumimoji="0" lang="ko-KR" altLang="ko-KR" sz="1400" b="1" i="0" u="none" strike="noStrike" cap="none" spc="40" normalizeH="0" dirty="0">
                <a:ln>
                  <a:noFill/>
                </a:ln>
                <a:solidFill>
                  <a:srgbClr val="000000"/>
                </a:solidFill>
                <a:effectLst/>
                <a:latin typeface="맑은 고딕" panose="020B0503020000020004" pitchFamily="50" charset="-127"/>
                <a:ea typeface="맑은 고딕" panose="020B0503020000020004" pitchFamily="50" charset="-127"/>
              </a:rPr>
              <a:t> </a:t>
            </a:r>
            <a:r>
              <a:rPr kumimoji="0" lang="en-US" altLang="ko-KR" sz="1400" b="1" i="0" u="none" strike="noStrike" cap="none" spc="40" normalizeH="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400" b="1" i="0" u="none" strike="noStrike" cap="none" spc="40" normalizeH="0" dirty="0">
                <a:ln>
                  <a:noFill/>
                </a:ln>
                <a:solidFill>
                  <a:srgbClr val="000000"/>
                </a:solidFill>
                <a:effectLst/>
                <a:latin typeface="맑은 고딕" panose="020B0503020000020004" pitchFamily="50" charset="-127"/>
                <a:ea typeface="맑은 고딕" panose="020B0503020000020004" pitchFamily="50" charset="-127"/>
              </a:rPr>
              <a:t>분석해보았습니다. </a:t>
            </a:r>
            <a:r>
              <a:rPr lang="ko-KR" altLang="en-US" sz="1400" b="1" spc="40" dirty="0" err="1">
                <a:solidFill>
                  <a:srgbClr val="000000"/>
                </a:solidFill>
                <a:latin typeface="맑은 고딕" panose="020B0503020000020004" pitchFamily="50" charset="-127"/>
                <a:ea typeface="맑은 고딕" panose="020B0503020000020004" pitchFamily="50" charset="-127"/>
              </a:rPr>
              <a:t>비대면</a:t>
            </a:r>
            <a:r>
              <a:rPr kumimoji="0" lang="ko-KR" altLang="ko-KR" sz="1400" b="1" i="0" u="none" strike="noStrike" cap="none" spc="40" normalizeH="0" dirty="0">
                <a:ln>
                  <a:noFill/>
                </a:ln>
                <a:solidFill>
                  <a:srgbClr val="000000"/>
                </a:solidFill>
                <a:effectLst/>
                <a:latin typeface="맑은 고딕" panose="020B0503020000020004" pitchFamily="50" charset="-127"/>
                <a:ea typeface="맑은 고딕" panose="020B0503020000020004" pitchFamily="50" charset="-127"/>
              </a:rPr>
              <a:t> 여행을 실천할 수 있는 캠핑이라는 </a:t>
            </a:r>
            <a:r>
              <a:rPr kumimoji="0" lang="ko-KR" altLang="ko-KR" sz="1400" b="1" i="0" u="none" strike="noStrike" cap="none" spc="40" normalizeH="0" dirty="0" err="1">
                <a:ln>
                  <a:noFill/>
                </a:ln>
                <a:solidFill>
                  <a:srgbClr val="000000"/>
                </a:solidFill>
                <a:effectLst/>
                <a:latin typeface="맑은 고딕" panose="020B0503020000020004" pitchFamily="50" charset="-127"/>
                <a:ea typeface="맑은 고딕" panose="020B0503020000020004" pitchFamily="50" charset="-127"/>
              </a:rPr>
              <a:t>여행"방법"의</a:t>
            </a:r>
            <a:r>
              <a:rPr kumimoji="0" lang="ko-KR" altLang="ko-KR" sz="1400" b="1" i="0" u="none" strike="noStrike" cap="none" spc="40" normalizeH="0" dirty="0">
                <a:ln>
                  <a:noFill/>
                </a:ln>
                <a:solidFill>
                  <a:srgbClr val="000000"/>
                </a:solidFill>
                <a:effectLst/>
                <a:latin typeface="맑은 고딕" panose="020B0503020000020004" pitchFamily="50" charset="-127"/>
                <a:ea typeface="맑은 고딕" panose="020B0503020000020004" pitchFamily="50" charset="-127"/>
              </a:rPr>
              <a:t> 수요는 앞으로도 증가할 것이고, 이는 곧 여행산업에 대한 사람들의 소비패턴 변화입니다. 또한 바뀐 패러다임 속에서 지속적으로 성장할 유망산업이기도 하겠죠. 끝으로, 이러한 상황 속에서 우리가 가져야할 마음가짐은 지나친 두려움도, 넘치는 만용도 아닌 상대방을 배려하고 사회적인 거리를 유지하며 묵묵히 자신의 길을 걸어가는 것이 아닐까 개인적으로 생각합니다. 기나긴 글 </a:t>
            </a:r>
            <a:r>
              <a:rPr kumimoji="0" lang="ko-KR" altLang="ko-KR" sz="1400" b="1" i="0" u="none" strike="noStrike" cap="none" spc="40" normalizeH="0" dirty="0" err="1">
                <a:ln>
                  <a:noFill/>
                </a:ln>
                <a:solidFill>
                  <a:srgbClr val="000000"/>
                </a:solidFill>
                <a:effectLst/>
                <a:latin typeface="맑은 고딕" panose="020B0503020000020004" pitchFamily="50" charset="-127"/>
                <a:ea typeface="맑은 고딕" panose="020B0503020000020004" pitchFamily="50" charset="-127"/>
              </a:rPr>
              <a:t>읽어주셔서</a:t>
            </a:r>
            <a:r>
              <a:rPr kumimoji="0" lang="ko-KR" altLang="ko-KR" sz="1400" b="1" i="0" u="none" strike="noStrike" cap="none" spc="40" normalizeH="0" dirty="0">
                <a:ln>
                  <a:noFill/>
                </a:ln>
                <a:solidFill>
                  <a:srgbClr val="000000"/>
                </a:solidFill>
                <a:effectLst/>
                <a:latin typeface="맑은 고딕" panose="020B0503020000020004" pitchFamily="50" charset="-127"/>
                <a:ea typeface="맑은 고딕" panose="020B0503020000020004" pitchFamily="50" charset="-127"/>
              </a:rPr>
              <a:t> 감사합니다.</a:t>
            </a:r>
            <a:endParaRPr kumimoji="0" lang="ko-KR" altLang="ko-KR" sz="1400" b="0" i="0" u="none" strike="noStrike" cap="none" spc="40" normalizeH="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액자 7">
            <a:extLst>
              <a:ext uri="{FF2B5EF4-FFF2-40B4-BE49-F238E27FC236}">
                <a16:creationId xmlns:a16="http://schemas.microsoft.com/office/drawing/2014/main" id="{6D424ACF-080F-4A91-ACDC-82070C0741A0}"/>
              </a:ext>
            </a:extLst>
          </p:cNvPr>
          <p:cNvSpPr/>
          <p:nvPr/>
        </p:nvSpPr>
        <p:spPr>
          <a:xfrm>
            <a:off x="747257" y="3064733"/>
            <a:ext cx="7171764" cy="766417"/>
          </a:xfrm>
          <a:prstGeom prst="frame">
            <a:avLst>
              <a:gd name="adj1" fmla="val 314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351BEA81-4911-4D68-8DDD-89F6CCE14DB2}"/>
              </a:ext>
            </a:extLst>
          </p:cNvPr>
          <p:cNvSpPr txBox="1"/>
          <p:nvPr/>
        </p:nvSpPr>
        <p:spPr>
          <a:xfrm>
            <a:off x="855821" y="3122938"/>
            <a:ext cx="6983506" cy="923330"/>
          </a:xfrm>
          <a:prstGeom prst="rect">
            <a:avLst/>
          </a:prstGeom>
          <a:noFill/>
        </p:spPr>
        <p:txBody>
          <a:bodyPr wrap="square" rtlCol="0">
            <a:spAutoFit/>
          </a:bodyPr>
          <a:lstStyle/>
          <a:p>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"예전과 같은 일상으로는 상당 기간, 어쩌면 영원히 돌아갈 수 없을지도 모른다.“</a:t>
            </a:r>
            <a:endParaRPr kumimoji="0" lang="en-US"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endParaRPr lang="ko-KR" altLang="en-US" dirty="0"/>
          </a:p>
        </p:txBody>
      </p:sp>
      <p:sp>
        <p:nvSpPr>
          <p:cNvPr id="11" name="TextBox 10">
            <a:extLst>
              <a:ext uri="{FF2B5EF4-FFF2-40B4-BE49-F238E27FC236}">
                <a16:creationId xmlns:a16="http://schemas.microsoft.com/office/drawing/2014/main" id="{531EE2A8-2F82-4C1F-BB28-9CC4E013C128}"/>
              </a:ext>
            </a:extLst>
          </p:cNvPr>
          <p:cNvSpPr txBox="1"/>
          <p:nvPr/>
        </p:nvSpPr>
        <p:spPr>
          <a:xfrm>
            <a:off x="4838951" y="115117"/>
            <a:ext cx="4204945" cy="338554"/>
          </a:xfrm>
          <a:prstGeom prst="rect">
            <a:avLst/>
          </a:prstGeom>
          <a:noFill/>
        </p:spPr>
        <p:txBody>
          <a:bodyPr wrap="square" rtlCol="0">
            <a:spAutoFit/>
          </a:bodyPr>
          <a:lstStyle/>
          <a:p>
            <a:pPr algn="r"/>
            <a:r>
              <a:rPr lang="ko-KR" altLang="en-US" sz="1600" dirty="0">
                <a:solidFill>
                  <a:schemeClr val="tx1">
                    <a:lumMod val="50000"/>
                    <a:lumOff val="50000"/>
                  </a:schemeClr>
                </a:solidFill>
              </a:rPr>
              <a:t>탐색적분석</a:t>
            </a:r>
            <a:r>
              <a:rPr lang="ko-KR" altLang="en-US" sz="1600" b="1"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b="1" dirty="0">
                <a:solidFill>
                  <a:schemeClr val="tx1">
                    <a:lumMod val="50000"/>
                    <a:lumOff val="50000"/>
                  </a:schemeClr>
                </a:solidFill>
              </a:rPr>
              <a:t>결론</a:t>
            </a:r>
          </a:p>
        </p:txBody>
      </p:sp>
      <p:sp>
        <p:nvSpPr>
          <p:cNvPr id="12" name="제목 1">
            <a:extLst>
              <a:ext uri="{FF2B5EF4-FFF2-40B4-BE49-F238E27FC236}">
                <a16:creationId xmlns:a16="http://schemas.microsoft.com/office/drawing/2014/main" id="{04038D7C-34E9-4987-8EE7-0807BEE3E38B}"/>
              </a:ext>
            </a:extLst>
          </p:cNvPr>
          <p:cNvSpPr txBox="1">
            <a:spLocks/>
          </p:cNvSpPr>
          <p:nvPr/>
        </p:nvSpPr>
        <p:spPr>
          <a:xfrm>
            <a:off x="1084729" y="698709"/>
            <a:ext cx="697454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t>- </a:t>
            </a:r>
            <a:r>
              <a:rPr lang="ko-KR" altLang="en-US" sz="2000" b="1" dirty="0"/>
              <a:t>마치며</a:t>
            </a:r>
          </a:p>
        </p:txBody>
      </p:sp>
      <p:grpSp>
        <p:nvGrpSpPr>
          <p:cNvPr id="13" name="그룹 12">
            <a:extLst>
              <a:ext uri="{FF2B5EF4-FFF2-40B4-BE49-F238E27FC236}">
                <a16:creationId xmlns:a16="http://schemas.microsoft.com/office/drawing/2014/main" id="{3D1B6B1B-DEF7-4CA6-80B2-319FF39AD808}"/>
              </a:ext>
            </a:extLst>
          </p:cNvPr>
          <p:cNvGrpSpPr/>
          <p:nvPr/>
        </p:nvGrpSpPr>
        <p:grpSpPr>
          <a:xfrm>
            <a:off x="171401" y="639302"/>
            <a:ext cx="800197" cy="800196"/>
            <a:chOff x="332317" y="1674091"/>
            <a:chExt cx="2666551" cy="2666548"/>
          </a:xfrm>
          <a:solidFill>
            <a:schemeClr val="bg1">
              <a:lumMod val="95000"/>
            </a:schemeClr>
          </a:solidFill>
        </p:grpSpPr>
        <p:sp>
          <p:nvSpPr>
            <p:cNvPr id="14" name="직사각형 13">
              <a:extLst>
                <a:ext uri="{FF2B5EF4-FFF2-40B4-BE49-F238E27FC236}">
                  <a16:creationId xmlns:a16="http://schemas.microsoft.com/office/drawing/2014/main" id="{7B51D96A-F770-43E4-BD39-38C7A3A96743}"/>
                </a:ext>
              </a:extLst>
            </p:cNvPr>
            <p:cNvSpPr/>
            <p:nvPr/>
          </p:nvSpPr>
          <p:spPr>
            <a:xfrm>
              <a:off x="139893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5" name="직사각형 14">
              <a:extLst>
                <a:ext uri="{FF2B5EF4-FFF2-40B4-BE49-F238E27FC236}">
                  <a16:creationId xmlns:a16="http://schemas.microsoft.com/office/drawing/2014/main" id="{11072218-1AD2-4543-A306-9E00C3EE4AAE}"/>
                </a:ext>
              </a:extLst>
            </p:cNvPr>
            <p:cNvSpPr/>
            <p:nvPr/>
          </p:nvSpPr>
          <p:spPr>
            <a:xfrm>
              <a:off x="193224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6" name="직사각형 15">
              <a:extLst>
                <a:ext uri="{FF2B5EF4-FFF2-40B4-BE49-F238E27FC236}">
                  <a16:creationId xmlns:a16="http://schemas.microsoft.com/office/drawing/2014/main" id="{82CE8BFD-40C4-48D1-8BE3-22D07181F7A8}"/>
                </a:ext>
              </a:extLst>
            </p:cNvPr>
            <p:cNvSpPr/>
            <p:nvPr/>
          </p:nvSpPr>
          <p:spPr>
            <a:xfrm>
              <a:off x="2465558"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7" name="직사각형 16">
              <a:extLst>
                <a:ext uri="{FF2B5EF4-FFF2-40B4-BE49-F238E27FC236}">
                  <a16:creationId xmlns:a16="http://schemas.microsoft.com/office/drawing/2014/main" id="{F6ECB00F-EA10-4AAE-A8D6-499EE44BA840}"/>
                </a:ext>
              </a:extLst>
            </p:cNvPr>
            <p:cNvSpPr/>
            <p:nvPr/>
          </p:nvSpPr>
          <p:spPr>
            <a:xfrm>
              <a:off x="33231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8" name="직사각형 17">
              <a:extLst>
                <a:ext uri="{FF2B5EF4-FFF2-40B4-BE49-F238E27FC236}">
                  <a16:creationId xmlns:a16="http://schemas.microsoft.com/office/drawing/2014/main" id="{36D1DC02-78BC-4D3B-BFB4-3C23EB9E0376}"/>
                </a:ext>
              </a:extLst>
            </p:cNvPr>
            <p:cNvSpPr/>
            <p:nvPr/>
          </p:nvSpPr>
          <p:spPr>
            <a:xfrm>
              <a:off x="865627" y="167409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9" name="직사각형 18">
              <a:extLst>
                <a:ext uri="{FF2B5EF4-FFF2-40B4-BE49-F238E27FC236}">
                  <a16:creationId xmlns:a16="http://schemas.microsoft.com/office/drawing/2014/main" id="{7FC8A9D3-9056-4036-9CE6-23BC03694FD9}"/>
                </a:ext>
              </a:extLst>
            </p:cNvPr>
            <p:cNvSpPr/>
            <p:nvPr/>
          </p:nvSpPr>
          <p:spPr>
            <a:xfrm>
              <a:off x="1398937" y="220740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2" name="직사각형 21">
              <a:extLst>
                <a:ext uri="{FF2B5EF4-FFF2-40B4-BE49-F238E27FC236}">
                  <a16:creationId xmlns:a16="http://schemas.microsoft.com/office/drawing/2014/main" id="{68960191-BDB8-444D-B384-6D625F01193C}"/>
                </a:ext>
              </a:extLst>
            </p:cNvPr>
            <p:cNvSpPr/>
            <p:nvPr/>
          </p:nvSpPr>
          <p:spPr>
            <a:xfrm>
              <a:off x="1398937" y="2740711"/>
              <a:ext cx="533310" cy="5333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3" name="직사각형 22">
              <a:extLst>
                <a:ext uri="{FF2B5EF4-FFF2-40B4-BE49-F238E27FC236}">
                  <a16:creationId xmlns:a16="http://schemas.microsoft.com/office/drawing/2014/main" id="{CE1C4DEC-044E-4E6B-9761-172FD2AAF93F}"/>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4" name="직사각형 23">
              <a:extLst>
                <a:ext uri="{FF2B5EF4-FFF2-40B4-BE49-F238E27FC236}">
                  <a16:creationId xmlns:a16="http://schemas.microsoft.com/office/drawing/2014/main" id="{0B3AB093-524B-4384-A322-127A5E75C10F}"/>
                </a:ext>
              </a:extLst>
            </p:cNvPr>
            <p:cNvSpPr/>
            <p:nvPr/>
          </p:nvSpPr>
          <p:spPr>
            <a:xfrm>
              <a:off x="1398937" y="3807329"/>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Tree>
    <p:extLst>
      <p:ext uri="{BB962C8B-B14F-4D97-AF65-F5344CB8AC3E}">
        <p14:creationId xmlns:p14="http://schemas.microsoft.com/office/powerpoint/2010/main" val="257212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 name="Rectangle 1"/>
          <p:cNvSpPr>
            <a:spLocks noChangeArrowheads="1"/>
          </p:cNvSpPr>
          <p:nvPr/>
        </p:nvSpPr>
        <p:spPr bwMode="auto">
          <a:xfrm>
            <a:off x="661988" y="20166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pic>
        <p:nvPicPr>
          <p:cNvPr id="5" name="그림 4">
            <a:extLst>
              <a:ext uri="{FF2B5EF4-FFF2-40B4-BE49-F238E27FC236}">
                <a16:creationId xmlns:a16="http://schemas.microsoft.com/office/drawing/2014/main" id="{AC509667-A52F-4C22-B5F2-B056130DFB78}"/>
              </a:ext>
            </a:extLst>
          </p:cNvPr>
          <p:cNvPicPr>
            <a:picLocks noChangeAspect="1"/>
          </p:cNvPicPr>
          <p:nvPr/>
        </p:nvPicPr>
        <p:blipFill>
          <a:blip r:embed="rId2"/>
          <a:stretch>
            <a:fillRect/>
          </a:stretch>
        </p:blipFill>
        <p:spPr>
          <a:xfrm>
            <a:off x="237066" y="2016652"/>
            <a:ext cx="4097011" cy="4496329"/>
          </a:xfrm>
          <a:prstGeom prst="rect">
            <a:avLst/>
          </a:prstGeom>
        </p:spPr>
      </p:pic>
      <p:pic>
        <p:nvPicPr>
          <p:cNvPr id="8" name="그림 7">
            <a:extLst>
              <a:ext uri="{FF2B5EF4-FFF2-40B4-BE49-F238E27FC236}">
                <a16:creationId xmlns:a16="http://schemas.microsoft.com/office/drawing/2014/main" id="{EA128494-06EF-429D-97F2-8286256A3898}"/>
              </a:ext>
            </a:extLst>
          </p:cNvPr>
          <p:cNvPicPr>
            <a:picLocks noChangeAspect="1"/>
          </p:cNvPicPr>
          <p:nvPr/>
        </p:nvPicPr>
        <p:blipFill>
          <a:blip r:embed="rId3"/>
          <a:stretch>
            <a:fillRect/>
          </a:stretch>
        </p:blipFill>
        <p:spPr>
          <a:xfrm>
            <a:off x="4494572" y="2016652"/>
            <a:ext cx="4412362" cy="2354784"/>
          </a:xfrm>
          <a:prstGeom prst="rect">
            <a:avLst/>
          </a:prstGeom>
        </p:spPr>
      </p:pic>
      <p:sp>
        <p:nvSpPr>
          <p:cNvPr id="9" name="TextBox 8">
            <a:extLst>
              <a:ext uri="{FF2B5EF4-FFF2-40B4-BE49-F238E27FC236}">
                <a16:creationId xmlns:a16="http://schemas.microsoft.com/office/drawing/2014/main" id="{7BF75EC6-B50F-4108-9BAF-E829F00FEB0D}"/>
              </a:ext>
            </a:extLst>
          </p:cNvPr>
          <p:cNvSpPr txBox="1"/>
          <p:nvPr/>
        </p:nvSpPr>
        <p:spPr>
          <a:xfrm>
            <a:off x="1303686" y="1610640"/>
            <a:ext cx="1963769" cy="369332"/>
          </a:xfrm>
          <a:prstGeom prst="rect">
            <a:avLst/>
          </a:prstGeom>
          <a:noFill/>
        </p:spPr>
        <p:txBody>
          <a:bodyPr wrap="square" rtlCol="0">
            <a:spAutoFit/>
          </a:bodyPr>
          <a:lstStyle/>
          <a:p>
            <a:r>
              <a:rPr lang="ko-KR" altLang="en-US" dirty="0"/>
              <a:t>환경 및 사용 </a:t>
            </a:r>
            <a:r>
              <a:rPr lang="en-US" altLang="ko-KR" dirty="0"/>
              <a:t>Tool</a:t>
            </a:r>
            <a:endParaRPr lang="ko-KR" altLang="en-US" dirty="0"/>
          </a:p>
        </p:txBody>
      </p:sp>
      <p:sp>
        <p:nvSpPr>
          <p:cNvPr id="11" name="TextBox 10">
            <a:extLst>
              <a:ext uri="{FF2B5EF4-FFF2-40B4-BE49-F238E27FC236}">
                <a16:creationId xmlns:a16="http://schemas.microsoft.com/office/drawing/2014/main" id="{78B1217B-DCE7-4E3D-97FA-3CC7EA44F93D}"/>
              </a:ext>
            </a:extLst>
          </p:cNvPr>
          <p:cNvSpPr txBox="1"/>
          <p:nvPr/>
        </p:nvSpPr>
        <p:spPr>
          <a:xfrm>
            <a:off x="5907069" y="1610640"/>
            <a:ext cx="1587367" cy="369332"/>
          </a:xfrm>
          <a:prstGeom prst="rect">
            <a:avLst/>
          </a:prstGeom>
          <a:noFill/>
        </p:spPr>
        <p:txBody>
          <a:bodyPr wrap="square" rtlCol="0">
            <a:spAutoFit/>
          </a:bodyPr>
          <a:lstStyle/>
          <a:p>
            <a:r>
              <a:rPr lang="ko-KR" altLang="en-US" dirty="0"/>
              <a:t>사용</a:t>
            </a:r>
            <a:r>
              <a:rPr lang="en-US" altLang="ko-KR" dirty="0"/>
              <a:t> Dataset</a:t>
            </a:r>
            <a:endParaRPr lang="ko-KR" altLang="en-US" dirty="0"/>
          </a:p>
        </p:txBody>
      </p:sp>
      <p:sp>
        <p:nvSpPr>
          <p:cNvPr id="13" name="TextBox 12">
            <a:extLst>
              <a:ext uri="{FF2B5EF4-FFF2-40B4-BE49-F238E27FC236}">
                <a16:creationId xmlns:a16="http://schemas.microsoft.com/office/drawing/2014/main" id="{B6DA0446-B025-4FF5-88B9-48D5E5167F97}"/>
              </a:ext>
            </a:extLst>
          </p:cNvPr>
          <p:cNvSpPr txBox="1"/>
          <p:nvPr/>
        </p:nvSpPr>
        <p:spPr>
          <a:xfrm>
            <a:off x="4838951" y="115117"/>
            <a:ext cx="4204945" cy="338554"/>
          </a:xfrm>
          <a:prstGeom prst="rect">
            <a:avLst/>
          </a:prstGeom>
          <a:noFill/>
        </p:spPr>
        <p:txBody>
          <a:bodyPr wrap="square" rtlCol="0">
            <a:spAutoFit/>
          </a:bodyPr>
          <a:lstStyle/>
          <a:p>
            <a:pPr algn="r"/>
            <a:r>
              <a:rPr lang="ko-KR" altLang="en-US" sz="1600" dirty="0">
                <a:solidFill>
                  <a:schemeClr val="tx1">
                    <a:lumMod val="50000"/>
                    <a:lumOff val="50000"/>
                  </a:schemeClr>
                </a:solidFill>
              </a:rPr>
              <a:t>탐색적분석</a:t>
            </a:r>
            <a:r>
              <a:rPr lang="ko-KR" altLang="en-US" sz="1600" b="1" dirty="0">
                <a:solidFill>
                  <a:schemeClr val="tx1">
                    <a:lumMod val="50000"/>
                    <a:lumOff val="50000"/>
                  </a:schemeClr>
                </a:solidFill>
              </a:rPr>
              <a:t>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14" name="제목 1">
            <a:extLst>
              <a:ext uri="{FF2B5EF4-FFF2-40B4-BE49-F238E27FC236}">
                <a16:creationId xmlns:a16="http://schemas.microsoft.com/office/drawing/2014/main" id="{509EFF10-B0C6-41B6-814A-18C637F689AA}"/>
              </a:ext>
            </a:extLst>
          </p:cNvPr>
          <p:cNvSpPr>
            <a:spLocks noGrp="1"/>
          </p:cNvSpPr>
          <p:nvPr>
            <p:ph type="title"/>
          </p:nvPr>
        </p:nvSpPr>
        <p:spPr>
          <a:xfrm>
            <a:off x="1514208" y="702734"/>
            <a:ext cx="5714154" cy="657583"/>
          </a:xfrm>
        </p:spPr>
        <p:txBody>
          <a:bodyPr>
            <a:noAutofit/>
          </a:bodyPr>
          <a:lstStyle/>
          <a:p>
            <a:pPr algn="l"/>
            <a:r>
              <a:rPr lang="en-US" altLang="ko-KR" sz="2000" b="1" dirty="0">
                <a:solidFill>
                  <a:schemeClr val="accent4"/>
                </a:solidFill>
              </a:rPr>
              <a:t>- </a:t>
            </a:r>
            <a:r>
              <a:rPr lang="ko-KR" altLang="en-US" sz="2000" b="1" dirty="0">
                <a:solidFill>
                  <a:schemeClr val="accent4"/>
                </a:solidFill>
              </a:rPr>
              <a:t>분석환경 및 사용 데이터셋</a:t>
            </a:r>
            <a:endParaRPr lang="ko-KR" altLang="en-US" sz="3600" b="1" dirty="0">
              <a:solidFill>
                <a:schemeClr val="accent4"/>
              </a:solidFill>
            </a:endParaRPr>
          </a:p>
        </p:txBody>
      </p:sp>
    </p:spTree>
    <p:extLst>
      <p:ext uri="{BB962C8B-B14F-4D97-AF65-F5344CB8AC3E}">
        <p14:creationId xmlns:p14="http://schemas.microsoft.com/office/powerpoint/2010/main" val="264952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grpSp>
        <p:nvGrpSpPr>
          <p:cNvPr id="11" name="그룹 10">
            <a:extLst>
              <a:ext uri="{FF2B5EF4-FFF2-40B4-BE49-F238E27FC236}">
                <a16:creationId xmlns:a16="http://schemas.microsoft.com/office/drawing/2014/main" id="{53BAFF92-6BEC-4D53-82ED-0795741C17DD}"/>
              </a:ext>
            </a:extLst>
          </p:cNvPr>
          <p:cNvGrpSpPr/>
          <p:nvPr/>
        </p:nvGrpSpPr>
        <p:grpSpPr>
          <a:xfrm>
            <a:off x="80183" y="1747475"/>
            <a:ext cx="4849038" cy="4864991"/>
            <a:chOff x="338588" y="1676503"/>
            <a:chExt cx="2660279" cy="2669031"/>
          </a:xfrm>
        </p:grpSpPr>
        <p:sp>
          <p:nvSpPr>
            <p:cNvPr id="14" name="직사각형 13">
              <a:extLst>
                <a:ext uri="{FF2B5EF4-FFF2-40B4-BE49-F238E27FC236}">
                  <a16:creationId xmlns:a16="http://schemas.microsoft.com/office/drawing/2014/main" id="{501B556B-779D-4F56-8A44-87FA478EE2B8}"/>
                </a:ext>
              </a:extLst>
            </p:cNvPr>
            <p:cNvSpPr/>
            <p:nvPr/>
          </p:nvSpPr>
          <p:spPr>
            <a:xfrm>
              <a:off x="338588" y="1676503"/>
              <a:ext cx="2660279" cy="533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300" dirty="0">
                  <a:solidFill>
                    <a:schemeClr val="tx1"/>
                  </a:solidFill>
                </a:rPr>
                <a:t>탐      색      적      분      석</a:t>
              </a:r>
            </a:p>
          </p:txBody>
        </p:sp>
        <p:sp>
          <p:nvSpPr>
            <p:cNvPr id="17" name="직사각형 16">
              <a:extLst>
                <a:ext uri="{FF2B5EF4-FFF2-40B4-BE49-F238E27FC236}">
                  <a16:creationId xmlns:a16="http://schemas.microsoft.com/office/drawing/2014/main" id="{83A04720-DF61-4530-BA0A-9F080843CBE8}"/>
                </a:ext>
              </a:extLst>
            </p:cNvPr>
            <p:cNvSpPr/>
            <p:nvPr/>
          </p:nvSpPr>
          <p:spPr>
            <a:xfrm>
              <a:off x="1398937" y="2207399"/>
              <a:ext cx="533310" cy="5333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559035DE-D4A5-4288-9E62-F5AC28C7A749}"/>
                </a:ext>
              </a:extLst>
            </p:cNvPr>
            <p:cNvSpPr/>
            <p:nvPr/>
          </p:nvSpPr>
          <p:spPr>
            <a:xfrm>
              <a:off x="1398937" y="2740709"/>
              <a:ext cx="533310" cy="5333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7611084A-B7A5-4E81-80FE-C7A6EB907C7F}"/>
                </a:ext>
              </a:extLst>
            </p:cNvPr>
            <p:cNvSpPr/>
            <p:nvPr/>
          </p:nvSpPr>
          <p:spPr>
            <a:xfrm>
              <a:off x="1398937" y="3274019"/>
              <a:ext cx="533310" cy="5333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5184EB4C-2E97-4077-9B78-8977E72511C2}"/>
                </a:ext>
              </a:extLst>
            </p:cNvPr>
            <p:cNvSpPr/>
            <p:nvPr/>
          </p:nvSpPr>
          <p:spPr>
            <a:xfrm>
              <a:off x="1398937" y="3788916"/>
              <a:ext cx="533310" cy="5566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결론</a:t>
              </a:r>
            </a:p>
          </p:txBody>
        </p:sp>
      </p:grpSp>
      <p:sp>
        <p:nvSpPr>
          <p:cNvPr id="2" name="직사각형 1"/>
          <p:cNvSpPr/>
          <p:nvPr/>
        </p:nvSpPr>
        <p:spPr>
          <a:xfrm>
            <a:off x="2001509" y="4246450"/>
            <a:ext cx="987765" cy="584775"/>
          </a:xfrm>
          <a:prstGeom prst="rect">
            <a:avLst/>
          </a:prstGeom>
        </p:spPr>
        <p:txBody>
          <a:bodyPr wrap="square">
            <a:spAutoFit/>
          </a:bodyPr>
          <a:lstStyle/>
          <a:p>
            <a:pPr algn="ctr"/>
            <a:r>
              <a:rPr lang="ko-KR" altLang="en-US" sz="1600" dirty="0"/>
              <a:t>가설</a:t>
            </a:r>
            <a:endParaRPr lang="en-US" altLang="ko-KR" sz="1600" dirty="0"/>
          </a:p>
          <a:p>
            <a:pPr algn="ctr"/>
            <a:r>
              <a:rPr lang="ko-KR" altLang="en-US" sz="1600" dirty="0"/>
              <a:t>확인</a:t>
            </a:r>
          </a:p>
        </p:txBody>
      </p:sp>
      <p:sp>
        <p:nvSpPr>
          <p:cNvPr id="23" name="직사각형 22">
            <a:extLst>
              <a:ext uri="{FF2B5EF4-FFF2-40B4-BE49-F238E27FC236}">
                <a16:creationId xmlns:a16="http://schemas.microsoft.com/office/drawing/2014/main" id="{072732A2-9712-4293-99CF-A9BEB1AD1AE3}"/>
              </a:ext>
            </a:extLst>
          </p:cNvPr>
          <p:cNvSpPr/>
          <p:nvPr/>
        </p:nvSpPr>
        <p:spPr>
          <a:xfrm>
            <a:off x="2012939" y="2819966"/>
            <a:ext cx="972094" cy="651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가설</a:t>
            </a:r>
            <a:endParaRPr lang="en-US" altLang="ko-KR" sz="1600" dirty="0">
              <a:solidFill>
                <a:schemeClr val="tx1"/>
              </a:solidFill>
            </a:endParaRPr>
          </a:p>
          <a:p>
            <a:pPr algn="ctr"/>
            <a:r>
              <a:rPr lang="ko-KR" altLang="en-US" sz="1600" dirty="0">
                <a:solidFill>
                  <a:schemeClr val="tx1"/>
                </a:solidFill>
              </a:rPr>
              <a:t>설정</a:t>
            </a:r>
          </a:p>
        </p:txBody>
      </p:sp>
      <p:cxnSp>
        <p:nvCxnSpPr>
          <p:cNvPr id="4" name="직선 화살표 연결선 3"/>
          <p:cNvCxnSpPr>
            <a:cxnSpLocks/>
            <a:stCxn id="23" idx="3"/>
          </p:cNvCxnSpPr>
          <p:nvPr/>
        </p:nvCxnSpPr>
        <p:spPr>
          <a:xfrm>
            <a:off x="2985033" y="3145629"/>
            <a:ext cx="1475801" cy="122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2985031" y="4535325"/>
            <a:ext cx="147580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2985032" y="6117497"/>
            <a:ext cx="147580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직사각형 4"/>
          <p:cNvSpPr/>
          <p:nvPr/>
        </p:nvSpPr>
        <p:spPr>
          <a:xfrm>
            <a:off x="4552274" y="2902376"/>
            <a:ext cx="4403466" cy="4857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탐색적 분석을 통해 얻은 통찰을 통해 가설을 설정하는 과정</a:t>
            </a:r>
          </a:p>
        </p:txBody>
      </p:sp>
      <p:sp>
        <p:nvSpPr>
          <p:cNvPr id="26" name="직사각형 25"/>
          <p:cNvSpPr/>
          <p:nvPr/>
        </p:nvSpPr>
        <p:spPr>
          <a:xfrm>
            <a:off x="4552274" y="4336566"/>
            <a:ext cx="1749914" cy="4857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b="1" dirty="0">
                <a:solidFill>
                  <a:schemeClr val="tx1"/>
                </a:solidFill>
              </a:rPr>
              <a:t>설정한 가설을 검증</a:t>
            </a:r>
            <a:endParaRPr lang="en-US" altLang="ko-KR" sz="1400" b="1" dirty="0">
              <a:solidFill>
                <a:schemeClr val="tx1"/>
              </a:solidFill>
            </a:endParaRPr>
          </a:p>
        </p:txBody>
      </p:sp>
      <p:sp>
        <p:nvSpPr>
          <p:cNvPr id="27" name="직사각형 26"/>
          <p:cNvSpPr/>
          <p:nvPr/>
        </p:nvSpPr>
        <p:spPr>
          <a:xfrm>
            <a:off x="4552274" y="5874599"/>
            <a:ext cx="4053844" cy="4857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b="1" dirty="0">
                <a:solidFill>
                  <a:schemeClr val="tx1"/>
                </a:solidFill>
              </a:rPr>
              <a:t>가설 확인을 통해 얻은 </a:t>
            </a:r>
            <a:r>
              <a:rPr lang="en-US" altLang="ko-KR" sz="1400" b="1" dirty="0">
                <a:solidFill>
                  <a:schemeClr val="tx1"/>
                </a:solidFill>
              </a:rPr>
              <a:t>Insight</a:t>
            </a:r>
            <a:r>
              <a:rPr lang="ko-KR" altLang="en-US" sz="1400" b="1" dirty="0">
                <a:solidFill>
                  <a:schemeClr val="tx1"/>
                </a:solidFill>
              </a:rPr>
              <a:t>로 분석결과 갈무리 </a:t>
            </a:r>
            <a:endParaRPr lang="en-US" altLang="ko-KR" sz="1400" b="1" dirty="0">
              <a:solidFill>
                <a:schemeClr val="tx1"/>
              </a:solidFill>
            </a:endParaRPr>
          </a:p>
        </p:txBody>
      </p:sp>
      <p:sp>
        <p:nvSpPr>
          <p:cNvPr id="28" name="제목 1">
            <a:extLst>
              <a:ext uri="{FF2B5EF4-FFF2-40B4-BE49-F238E27FC236}">
                <a16:creationId xmlns:a16="http://schemas.microsoft.com/office/drawing/2014/main" id="{72E2D310-7B99-4C20-B637-6DB11F70A62D}"/>
              </a:ext>
            </a:extLst>
          </p:cNvPr>
          <p:cNvSpPr txBox="1">
            <a:spLocks/>
          </p:cNvSpPr>
          <p:nvPr/>
        </p:nvSpPr>
        <p:spPr>
          <a:xfrm>
            <a:off x="651517" y="762747"/>
            <a:ext cx="7255353" cy="63586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ko-KR" altLang="en-US" sz="3200" b="1" dirty="0">
                <a:solidFill>
                  <a:schemeClr val="accent4"/>
                </a:solidFill>
              </a:rPr>
              <a:t>탐색적 분석 진행방법 </a:t>
            </a:r>
            <a:r>
              <a:rPr lang="en-US" altLang="ko-KR" sz="3200" b="1" dirty="0">
                <a:solidFill>
                  <a:schemeClr val="accent4"/>
                </a:solidFill>
              </a:rPr>
              <a:t>– T</a:t>
            </a:r>
            <a:r>
              <a:rPr lang="ko-KR" altLang="en-US" sz="3200" b="1" dirty="0">
                <a:solidFill>
                  <a:schemeClr val="accent4"/>
                </a:solidFill>
              </a:rPr>
              <a:t>자형 분석</a:t>
            </a:r>
          </a:p>
        </p:txBody>
      </p:sp>
      <p:sp>
        <p:nvSpPr>
          <p:cNvPr id="30" name="TextBox 29">
            <a:extLst>
              <a:ext uri="{FF2B5EF4-FFF2-40B4-BE49-F238E27FC236}">
                <a16:creationId xmlns:a16="http://schemas.microsoft.com/office/drawing/2014/main" id="{A0D5BEBD-79B5-44CE-836C-901C4BF8C8CE}"/>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Tree>
    <p:extLst>
      <p:ext uri="{BB962C8B-B14F-4D97-AF65-F5344CB8AC3E}">
        <p14:creationId xmlns:p14="http://schemas.microsoft.com/office/powerpoint/2010/main" val="285423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3" name="그림 2"/>
          <p:cNvPicPr>
            <a:picLocks noChangeAspect="1"/>
          </p:cNvPicPr>
          <p:nvPr/>
        </p:nvPicPr>
        <p:blipFill rotWithShape="1">
          <a:blip r:embed="rId2">
            <a:extLst>
              <a:ext uri="{28A0092B-C50C-407E-A947-70E740481C1C}">
                <a14:useLocalDpi xmlns:a14="http://schemas.microsoft.com/office/drawing/2010/main" val="0"/>
              </a:ext>
            </a:extLst>
          </a:blip>
          <a:srcRect t="15522" b="48677"/>
          <a:stretch/>
        </p:blipFill>
        <p:spPr>
          <a:xfrm>
            <a:off x="0" y="2499695"/>
            <a:ext cx="9144000" cy="2530785"/>
          </a:xfrm>
          <a:prstGeom prst="rect">
            <a:avLst/>
          </a:prstGeom>
        </p:spPr>
      </p:pic>
      <p:sp>
        <p:nvSpPr>
          <p:cNvPr id="4" name="직사각형 3"/>
          <p:cNvSpPr/>
          <p:nvPr/>
        </p:nvSpPr>
        <p:spPr>
          <a:xfrm>
            <a:off x="1281953" y="5070316"/>
            <a:ext cx="8740588" cy="145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ko-KR" sz="1200" b="1" dirty="0">
                <a:solidFill>
                  <a:schemeClr val="tx1"/>
                </a:solidFill>
              </a:rPr>
              <a:t>3</a:t>
            </a:r>
            <a:r>
              <a:rPr lang="ko-KR" altLang="en-US" sz="1200" b="1" dirty="0">
                <a:solidFill>
                  <a:schemeClr val="tx1"/>
                </a:solidFill>
              </a:rPr>
              <a:t>월을 기준으로 </a:t>
            </a:r>
            <a:r>
              <a:rPr lang="ko-KR" altLang="en-US" sz="1200" b="1" dirty="0" err="1">
                <a:solidFill>
                  <a:schemeClr val="tx1"/>
                </a:solidFill>
              </a:rPr>
              <a:t>확진자</a:t>
            </a:r>
            <a:r>
              <a:rPr lang="ko-KR" altLang="en-US" sz="1200" b="1" dirty="0">
                <a:solidFill>
                  <a:schemeClr val="tx1"/>
                </a:solidFill>
              </a:rPr>
              <a:t> 수가 급증하는 것을 알 수 있습니다</a:t>
            </a:r>
            <a:r>
              <a:rPr lang="en-US" altLang="ko-KR" sz="1200" b="1" dirty="0">
                <a:solidFill>
                  <a:schemeClr val="tx1"/>
                </a:solidFill>
              </a:rPr>
              <a:t>.</a:t>
            </a:r>
          </a:p>
          <a:p>
            <a:endParaRPr lang="en-US" altLang="ko-KR" sz="1200" b="1" dirty="0">
              <a:solidFill>
                <a:schemeClr val="tx1"/>
              </a:solidFill>
            </a:endParaRPr>
          </a:p>
          <a:p>
            <a:pPr marL="285750" indent="-285750">
              <a:buFont typeface="Arial" panose="020B0604020202020204" pitchFamily="34" charset="0"/>
              <a:buChar char="•"/>
            </a:pPr>
            <a:r>
              <a:rPr lang="ko-KR" altLang="en-US" sz="1200" b="1" dirty="0">
                <a:solidFill>
                  <a:schemeClr val="tx1"/>
                </a:solidFill>
              </a:rPr>
              <a:t>이를 바탕으로 </a:t>
            </a:r>
            <a:r>
              <a:rPr lang="en-US" altLang="ko-KR" sz="1200" b="1" dirty="0">
                <a:solidFill>
                  <a:schemeClr val="tx1"/>
                </a:solidFill>
              </a:rPr>
              <a:t>3</a:t>
            </a:r>
            <a:r>
              <a:rPr lang="ko-KR" altLang="en-US" sz="1200" b="1" dirty="0">
                <a:solidFill>
                  <a:schemeClr val="tx1"/>
                </a:solidFill>
              </a:rPr>
              <a:t>월 이전은 </a:t>
            </a:r>
            <a:r>
              <a:rPr lang="ko-KR" altLang="en-US" sz="1200" b="1" dirty="0" err="1">
                <a:solidFill>
                  <a:schemeClr val="tx1"/>
                </a:solidFill>
              </a:rPr>
              <a:t>확산기</a:t>
            </a:r>
            <a:r>
              <a:rPr lang="ko-KR" altLang="en-US" sz="1200" b="1" dirty="0">
                <a:solidFill>
                  <a:schemeClr val="tx1"/>
                </a:solidFill>
              </a:rPr>
              <a:t> 이전</a:t>
            </a:r>
            <a:r>
              <a:rPr lang="en-US" altLang="ko-KR" sz="1200" b="1" dirty="0">
                <a:solidFill>
                  <a:schemeClr val="tx1"/>
                </a:solidFill>
              </a:rPr>
              <a:t>,  3</a:t>
            </a:r>
            <a:r>
              <a:rPr lang="ko-KR" altLang="en-US" sz="1200" b="1" dirty="0">
                <a:solidFill>
                  <a:schemeClr val="tx1"/>
                </a:solidFill>
              </a:rPr>
              <a:t>월 이후는 </a:t>
            </a:r>
            <a:r>
              <a:rPr lang="ko-KR" altLang="en-US" sz="1200" b="1" dirty="0" err="1">
                <a:solidFill>
                  <a:schemeClr val="tx1"/>
                </a:solidFill>
              </a:rPr>
              <a:t>확산기</a:t>
            </a:r>
            <a:r>
              <a:rPr lang="ko-KR" altLang="en-US" sz="1200" b="1" dirty="0">
                <a:solidFill>
                  <a:schemeClr val="tx1"/>
                </a:solidFill>
              </a:rPr>
              <a:t> 이후로 부르겠습니다</a:t>
            </a:r>
            <a:r>
              <a:rPr lang="en-US" altLang="ko-KR" sz="1200" b="1" dirty="0">
                <a:solidFill>
                  <a:schemeClr val="tx1"/>
                </a:solidFill>
              </a:rPr>
              <a:t>.</a:t>
            </a:r>
            <a:endParaRPr lang="ko-KR" altLang="en-US" sz="1200" b="1" dirty="0">
              <a:solidFill>
                <a:schemeClr val="tx1"/>
              </a:solidFill>
            </a:endParaRPr>
          </a:p>
        </p:txBody>
      </p:sp>
      <p:pic>
        <p:nvPicPr>
          <p:cNvPr id="2" name="Picture 2" descr="Check Icon 1438093">
            <a:extLst>
              <a:ext uri="{FF2B5EF4-FFF2-40B4-BE49-F238E27FC236}">
                <a16:creationId xmlns:a16="http://schemas.microsoft.com/office/drawing/2014/main" id="{05D8A6AF-CF21-4FE6-9A0A-AF53A3537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5274918"/>
            <a:ext cx="853888" cy="85388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그룹 11">
            <a:extLst>
              <a:ext uri="{FF2B5EF4-FFF2-40B4-BE49-F238E27FC236}">
                <a16:creationId xmlns:a16="http://schemas.microsoft.com/office/drawing/2014/main" id="{55472ED1-F8A0-4E36-9348-D0EA521931AF}"/>
              </a:ext>
            </a:extLst>
          </p:cNvPr>
          <p:cNvGrpSpPr/>
          <p:nvPr/>
        </p:nvGrpSpPr>
        <p:grpSpPr>
          <a:xfrm>
            <a:off x="171401" y="639302"/>
            <a:ext cx="800197" cy="800196"/>
            <a:chOff x="332317" y="1674091"/>
            <a:chExt cx="2666551" cy="2666548"/>
          </a:xfrm>
          <a:solidFill>
            <a:schemeClr val="bg1">
              <a:lumMod val="95000"/>
            </a:schemeClr>
          </a:solidFill>
        </p:grpSpPr>
        <p:sp>
          <p:nvSpPr>
            <p:cNvPr id="13" name="직사각형 12">
              <a:extLst>
                <a:ext uri="{FF2B5EF4-FFF2-40B4-BE49-F238E27FC236}">
                  <a16:creationId xmlns:a16="http://schemas.microsoft.com/office/drawing/2014/main" id="{8F6DF82B-D3D9-4C1D-BE82-FF2008D28900}"/>
                </a:ext>
              </a:extLst>
            </p:cNvPr>
            <p:cNvSpPr/>
            <p:nvPr/>
          </p:nvSpPr>
          <p:spPr>
            <a:xfrm>
              <a:off x="139893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4" name="직사각형 13">
              <a:extLst>
                <a:ext uri="{FF2B5EF4-FFF2-40B4-BE49-F238E27FC236}">
                  <a16:creationId xmlns:a16="http://schemas.microsoft.com/office/drawing/2014/main" id="{D866D979-2E98-444E-85EA-AF2B091649BE}"/>
                </a:ext>
              </a:extLst>
            </p:cNvPr>
            <p:cNvSpPr/>
            <p:nvPr/>
          </p:nvSpPr>
          <p:spPr>
            <a:xfrm>
              <a:off x="193224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5" name="직사각형 14">
              <a:extLst>
                <a:ext uri="{FF2B5EF4-FFF2-40B4-BE49-F238E27FC236}">
                  <a16:creationId xmlns:a16="http://schemas.microsoft.com/office/drawing/2014/main" id="{38DCCC2E-1384-48A2-9903-E4D6D56FA2CE}"/>
                </a:ext>
              </a:extLst>
            </p:cNvPr>
            <p:cNvSpPr/>
            <p:nvPr/>
          </p:nvSpPr>
          <p:spPr>
            <a:xfrm>
              <a:off x="246555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6" name="직사각형 15">
              <a:extLst>
                <a:ext uri="{FF2B5EF4-FFF2-40B4-BE49-F238E27FC236}">
                  <a16:creationId xmlns:a16="http://schemas.microsoft.com/office/drawing/2014/main" id="{025902AA-9699-412A-A080-B55DBA573B74}"/>
                </a:ext>
              </a:extLst>
            </p:cNvPr>
            <p:cNvSpPr/>
            <p:nvPr/>
          </p:nvSpPr>
          <p:spPr>
            <a:xfrm>
              <a:off x="33231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7" name="직사각형 16">
              <a:extLst>
                <a:ext uri="{FF2B5EF4-FFF2-40B4-BE49-F238E27FC236}">
                  <a16:creationId xmlns:a16="http://schemas.microsoft.com/office/drawing/2014/main" id="{377D8898-E52B-44F9-A85B-5D0D9B1B4461}"/>
                </a:ext>
              </a:extLst>
            </p:cNvPr>
            <p:cNvSpPr/>
            <p:nvPr/>
          </p:nvSpPr>
          <p:spPr>
            <a:xfrm>
              <a:off x="86562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8" name="직사각형 17">
              <a:extLst>
                <a:ext uri="{FF2B5EF4-FFF2-40B4-BE49-F238E27FC236}">
                  <a16:creationId xmlns:a16="http://schemas.microsoft.com/office/drawing/2014/main" id="{AFE9156D-266A-4D4E-A7A8-8BCC442BABF9}"/>
                </a:ext>
              </a:extLst>
            </p:cNvPr>
            <p:cNvSpPr/>
            <p:nvPr/>
          </p:nvSpPr>
          <p:spPr>
            <a:xfrm>
              <a:off x="1398937" y="220740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19" name="직사각형 18">
              <a:extLst>
                <a:ext uri="{FF2B5EF4-FFF2-40B4-BE49-F238E27FC236}">
                  <a16:creationId xmlns:a16="http://schemas.microsoft.com/office/drawing/2014/main" id="{056369F4-BCF0-4F6E-A1F5-ADF923D30460}"/>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2" name="직사각형 21">
              <a:extLst>
                <a:ext uri="{FF2B5EF4-FFF2-40B4-BE49-F238E27FC236}">
                  <a16:creationId xmlns:a16="http://schemas.microsoft.com/office/drawing/2014/main" id="{27ADFAA3-4C1C-4836-933A-3DC52B6B837A}"/>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4" name="직사각형 23">
              <a:extLst>
                <a:ext uri="{FF2B5EF4-FFF2-40B4-BE49-F238E27FC236}">
                  <a16:creationId xmlns:a16="http://schemas.microsoft.com/office/drawing/2014/main" id="{48017B15-B0FF-4E29-AFB2-6E0F6BAA3985}"/>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5" name="TextBox 4">
            <a:extLst>
              <a:ext uri="{FF2B5EF4-FFF2-40B4-BE49-F238E27FC236}">
                <a16:creationId xmlns:a16="http://schemas.microsoft.com/office/drawing/2014/main" id="{6BC5B966-F956-40E7-860B-1003E65654B7}"/>
              </a:ext>
            </a:extLst>
          </p:cNvPr>
          <p:cNvSpPr txBox="1"/>
          <p:nvPr/>
        </p:nvSpPr>
        <p:spPr>
          <a:xfrm>
            <a:off x="1235817" y="3244334"/>
            <a:ext cx="1846730" cy="369332"/>
          </a:xfrm>
          <a:prstGeom prst="rect">
            <a:avLst/>
          </a:prstGeom>
          <a:noFill/>
        </p:spPr>
        <p:txBody>
          <a:bodyPr wrap="square" rtlCol="0">
            <a:spAutoFit/>
          </a:bodyPr>
          <a:lstStyle/>
          <a:p>
            <a:r>
              <a:rPr lang="ko-KR" altLang="en-US" dirty="0" err="1"/>
              <a:t>확산기</a:t>
            </a:r>
            <a:r>
              <a:rPr lang="ko-KR" altLang="en-US" dirty="0"/>
              <a:t> 이전</a:t>
            </a:r>
          </a:p>
        </p:txBody>
      </p:sp>
      <p:sp>
        <p:nvSpPr>
          <p:cNvPr id="25" name="TextBox 24">
            <a:extLst>
              <a:ext uri="{FF2B5EF4-FFF2-40B4-BE49-F238E27FC236}">
                <a16:creationId xmlns:a16="http://schemas.microsoft.com/office/drawing/2014/main" id="{D6FB639F-6038-4B69-908B-21CBBA1C4FD0}"/>
              </a:ext>
            </a:extLst>
          </p:cNvPr>
          <p:cNvSpPr txBox="1"/>
          <p:nvPr/>
        </p:nvSpPr>
        <p:spPr>
          <a:xfrm>
            <a:off x="4983064" y="3244334"/>
            <a:ext cx="1435665" cy="369332"/>
          </a:xfrm>
          <a:prstGeom prst="rect">
            <a:avLst/>
          </a:prstGeom>
          <a:noFill/>
        </p:spPr>
        <p:txBody>
          <a:bodyPr wrap="square" rtlCol="0">
            <a:spAutoFit/>
          </a:bodyPr>
          <a:lstStyle/>
          <a:p>
            <a:r>
              <a:rPr lang="ko-KR" altLang="en-US" err="1"/>
              <a:t>확산기</a:t>
            </a:r>
            <a:r>
              <a:rPr lang="ko-KR" altLang="en-US" dirty="0"/>
              <a:t> 이후</a:t>
            </a:r>
          </a:p>
        </p:txBody>
      </p:sp>
      <p:sp>
        <p:nvSpPr>
          <p:cNvPr id="8" name="TextBox 7">
            <a:extLst>
              <a:ext uri="{FF2B5EF4-FFF2-40B4-BE49-F238E27FC236}">
                <a16:creationId xmlns:a16="http://schemas.microsoft.com/office/drawing/2014/main" id="{163BFDBF-1EE9-4312-82A1-2350703E307D}"/>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27" name="TextBox 26">
            <a:extLst>
              <a:ext uri="{FF2B5EF4-FFF2-40B4-BE49-F238E27FC236}">
                <a16:creationId xmlns:a16="http://schemas.microsoft.com/office/drawing/2014/main" id="{AC14937C-DB9F-4149-AFEF-8B5B1D9E9FAE}"/>
              </a:ext>
            </a:extLst>
          </p:cNvPr>
          <p:cNvSpPr txBox="1"/>
          <p:nvPr/>
        </p:nvSpPr>
        <p:spPr>
          <a:xfrm>
            <a:off x="7675927" y="1187136"/>
            <a:ext cx="1530803" cy="615553"/>
          </a:xfrm>
          <a:prstGeom prst="rect">
            <a:avLst/>
          </a:prstGeom>
          <a:noFill/>
        </p:spPr>
        <p:txBody>
          <a:bodyPr wrap="square" rtlCol="0">
            <a:spAutoFit/>
          </a:bodyPr>
          <a:lstStyle/>
          <a:p>
            <a:pPr algn="r"/>
            <a:r>
              <a:rPr lang="en-US" altLang="ko-KR" sz="1700" b="1" dirty="0">
                <a:solidFill>
                  <a:schemeClr val="bg1">
                    <a:lumMod val="75000"/>
                  </a:schemeClr>
                </a:solidFill>
              </a:rPr>
              <a:t>time.csv</a:t>
            </a:r>
          </a:p>
          <a:p>
            <a:pPr algn="r"/>
            <a:r>
              <a:rPr lang="en-US" altLang="ko-KR" sz="1700" b="1" dirty="0">
                <a:solidFill>
                  <a:schemeClr val="bg1">
                    <a:lumMod val="75000"/>
                  </a:schemeClr>
                </a:solidFill>
              </a:rPr>
              <a:t>policy_edit.csv</a:t>
            </a:r>
          </a:p>
        </p:txBody>
      </p:sp>
      <p:sp>
        <p:nvSpPr>
          <p:cNvPr id="28" name="제목 1">
            <a:extLst>
              <a:ext uri="{FF2B5EF4-FFF2-40B4-BE49-F238E27FC236}">
                <a16:creationId xmlns:a16="http://schemas.microsoft.com/office/drawing/2014/main" id="{29F79D6B-2255-4F5E-8D06-20D8E1E8D599}"/>
              </a:ext>
            </a:extLst>
          </p:cNvPr>
          <p:cNvSpPr txBox="1">
            <a:spLocks/>
          </p:cNvSpPr>
          <p:nvPr/>
        </p:nvSpPr>
        <p:spPr>
          <a:xfrm>
            <a:off x="1514208" y="702734"/>
            <a:ext cx="5714154"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solidFill>
                  <a:schemeClr val="accent4"/>
                </a:solidFill>
              </a:rPr>
              <a:t>- </a:t>
            </a:r>
            <a:r>
              <a:rPr lang="ko-KR" altLang="en-US" sz="2000" b="1" dirty="0">
                <a:solidFill>
                  <a:schemeClr val="accent4"/>
                </a:solidFill>
              </a:rPr>
              <a:t>일별 </a:t>
            </a:r>
            <a:r>
              <a:rPr lang="ko-KR" altLang="en-US" sz="2000" b="1" dirty="0" err="1">
                <a:solidFill>
                  <a:schemeClr val="accent4"/>
                </a:solidFill>
              </a:rPr>
              <a:t>확진자</a:t>
            </a:r>
            <a:r>
              <a:rPr lang="ko-KR" altLang="en-US" sz="2000" b="1" dirty="0">
                <a:solidFill>
                  <a:schemeClr val="accent4"/>
                </a:solidFill>
              </a:rPr>
              <a:t> 수에 따른 </a:t>
            </a:r>
            <a:r>
              <a:rPr lang="ko-KR" altLang="en-US" sz="2000" b="1" dirty="0" err="1">
                <a:solidFill>
                  <a:schemeClr val="accent4"/>
                </a:solidFill>
              </a:rPr>
              <a:t>확산기</a:t>
            </a:r>
            <a:r>
              <a:rPr lang="ko-KR" altLang="en-US" sz="2000" b="1" dirty="0">
                <a:solidFill>
                  <a:schemeClr val="accent4"/>
                </a:solidFill>
              </a:rPr>
              <a:t> 정의</a:t>
            </a:r>
            <a:endParaRPr lang="ko-KR" altLang="en-US" sz="3600" b="1" dirty="0">
              <a:solidFill>
                <a:schemeClr val="accent4"/>
              </a:solidFill>
            </a:endParaRPr>
          </a:p>
        </p:txBody>
      </p:sp>
    </p:spTree>
    <p:extLst>
      <p:ext uri="{BB962C8B-B14F-4D97-AF65-F5344CB8AC3E}">
        <p14:creationId xmlns:p14="http://schemas.microsoft.com/office/powerpoint/2010/main" val="319510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21" y="1530060"/>
            <a:ext cx="7440705" cy="4284000"/>
          </a:xfrm>
          <a:prstGeom prst="rect">
            <a:avLst/>
          </a:prstGeom>
        </p:spPr>
      </p:pic>
      <p:sp>
        <p:nvSpPr>
          <p:cNvPr id="15" name="제목 1">
            <a:extLst>
              <a:ext uri="{FF2B5EF4-FFF2-40B4-BE49-F238E27FC236}">
                <a16:creationId xmlns:a16="http://schemas.microsoft.com/office/drawing/2014/main" id="{FD3604F6-0F74-4D3C-8FAD-65BE192699D2}"/>
              </a:ext>
            </a:extLst>
          </p:cNvPr>
          <p:cNvSpPr>
            <a:spLocks noGrp="1"/>
          </p:cNvSpPr>
          <p:nvPr>
            <p:ph type="title"/>
          </p:nvPr>
        </p:nvSpPr>
        <p:spPr>
          <a:xfrm>
            <a:off x="1514208" y="702734"/>
            <a:ext cx="5714154" cy="657583"/>
          </a:xfrm>
        </p:spPr>
        <p:txBody>
          <a:bodyPr>
            <a:noAutofit/>
          </a:bodyPr>
          <a:lstStyle/>
          <a:p>
            <a:pPr algn="l"/>
            <a:r>
              <a:rPr lang="en-US" altLang="ko-KR" sz="2000" b="1" dirty="0">
                <a:solidFill>
                  <a:schemeClr val="accent4"/>
                </a:solidFill>
              </a:rPr>
              <a:t>- 250</a:t>
            </a:r>
            <a:r>
              <a:rPr lang="ko-KR" altLang="en-US" sz="2000" b="1" dirty="0">
                <a:solidFill>
                  <a:schemeClr val="accent4"/>
                </a:solidFill>
              </a:rPr>
              <a:t>개의 품목 군집화 후 증감률 확인</a:t>
            </a:r>
            <a:endParaRPr lang="ko-KR" altLang="en-US" sz="3600" b="1" dirty="0">
              <a:solidFill>
                <a:schemeClr val="accent4"/>
              </a:solidFill>
            </a:endParaRPr>
          </a:p>
        </p:txBody>
      </p:sp>
      <p:sp>
        <p:nvSpPr>
          <p:cNvPr id="4" name="직사각형 3"/>
          <p:cNvSpPr/>
          <p:nvPr/>
        </p:nvSpPr>
        <p:spPr>
          <a:xfrm>
            <a:off x="1348076" y="5791200"/>
            <a:ext cx="7942729" cy="1015663"/>
          </a:xfrm>
          <a:prstGeom prst="rect">
            <a:avLst/>
          </a:prstGeom>
        </p:spPr>
        <p:txBody>
          <a:bodyPr wrap="square">
            <a:spAutoFit/>
          </a:bodyPr>
          <a:lstStyle/>
          <a:p>
            <a:r>
              <a:rPr lang="en-US" altLang="ko-KR" sz="1200" b="1" dirty="0"/>
              <a:t>1. </a:t>
            </a:r>
            <a:r>
              <a:rPr lang="ko-KR" altLang="en-US" sz="1200" b="1" dirty="0" err="1"/>
              <a:t>언택트가</a:t>
            </a:r>
            <a:r>
              <a:rPr lang="ko-KR" altLang="en-US" sz="1200" b="1" dirty="0"/>
              <a:t> 대두되고 있는</a:t>
            </a:r>
            <a:r>
              <a:rPr lang="en-US" altLang="ko-KR" sz="1200" b="1" dirty="0"/>
              <a:t> </a:t>
            </a:r>
            <a:r>
              <a:rPr lang="ko-KR" altLang="en-US" sz="1200" b="1" dirty="0"/>
              <a:t>현시점의 상황을 감안 했을 때 외부의 활동이 줄어들었을</a:t>
            </a:r>
            <a:r>
              <a:rPr lang="en-US" altLang="ko-KR" sz="1200" b="1" dirty="0"/>
              <a:t> </a:t>
            </a:r>
            <a:r>
              <a:rPr lang="ko-KR" altLang="en-US" sz="1200" b="1" dirty="0"/>
              <a:t>것이라고</a:t>
            </a:r>
            <a:r>
              <a:rPr lang="en-US" altLang="ko-KR" sz="1200" b="1" dirty="0"/>
              <a:t> </a:t>
            </a:r>
            <a:r>
              <a:rPr lang="ko-KR" altLang="en-US" sz="1200" b="1" dirty="0"/>
              <a:t>예상</a:t>
            </a:r>
            <a:endParaRPr lang="en-US" altLang="ko-KR" sz="1200" b="1" dirty="0"/>
          </a:p>
          <a:p>
            <a:endParaRPr lang="en-US" altLang="ko-KR" sz="1200" b="1" dirty="0"/>
          </a:p>
          <a:p>
            <a:r>
              <a:rPr lang="en-US" altLang="ko-KR" sz="1200" b="1" dirty="0"/>
              <a:t>2. </a:t>
            </a:r>
            <a:r>
              <a:rPr lang="ko-KR" altLang="en-US" sz="1200" b="1" dirty="0"/>
              <a:t>하지만 외부 활동과 관련되어</a:t>
            </a:r>
            <a:r>
              <a:rPr lang="en-US" altLang="ko-KR" sz="1200" b="1" dirty="0"/>
              <a:t> </a:t>
            </a:r>
            <a:r>
              <a:rPr lang="ko-KR" altLang="en-US" sz="1200" b="1" dirty="0"/>
              <a:t>레저용품</a:t>
            </a:r>
            <a:r>
              <a:rPr lang="en-US" altLang="ko-KR" sz="1200" b="1" dirty="0"/>
              <a:t>/ </a:t>
            </a:r>
            <a:r>
              <a:rPr lang="ko-KR" altLang="en-US" sz="1200" b="1" dirty="0"/>
              <a:t>의류</a:t>
            </a:r>
            <a:r>
              <a:rPr lang="en-US" altLang="ko-KR" sz="1200" b="1" dirty="0"/>
              <a:t>/</a:t>
            </a:r>
            <a:r>
              <a:rPr lang="ko-KR" altLang="en-US" sz="1200" b="1" dirty="0"/>
              <a:t>대중교통 군집이 높은 증가율을 보이고 있음 </a:t>
            </a:r>
            <a:r>
              <a:rPr lang="en-US" altLang="ko-KR" sz="1200" b="1" dirty="0"/>
              <a:t>-&gt; </a:t>
            </a:r>
            <a:r>
              <a:rPr lang="ko-KR" altLang="en-US" sz="1200" b="1" dirty="0"/>
              <a:t>의문 발생</a:t>
            </a:r>
            <a:endParaRPr lang="en-US" altLang="ko-KR" sz="1200" b="1" dirty="0"/>
          </a:p>
          <a:p>
            <a:endParaRPr lang="en-US" altLang="ko-KR" sz="1200" b="1" dirty="0"/>
          </a:p>
          <a:p>
            <a:r>
              <a:rPr lang="en-US" altLang="ko-KR" sz="1200" b="1" dirty="0"/>
              <a:t>NEXT! </a:t>
            </a:r>
            <a:r>
              <a:rPr lang="ko-KR" altLang="en-US" sz="1200" b="1" dirty="0"/>
              <a:t>이 </a:t>
            </a:r>
            <a:r>
              <a:rPr lang="en-US" altLang="ko-KR" sz="1200" b="1" dirty="0"/>
              <a:t>3</a:t>
            </a:r>
            <a:r>
              <a:rPr lang="ko-KR" altLang="en-US" sz="1200" b="1" dirty="0"/>
              <a:t>개의 군집의 품목에 대해 다시 한번 증감률 확인합니다</a:t>
            </a:r>
            <a:r>
              <a:rPr lang="en-US" altLang="ko-KR" sz="1200" b="1" dirty="0"/>
              <a:t>.</a:t>
            </a:r>
            <a:endParaRPr lang="ko-KR" altLang="en-US" sz="1200" b="1" dirty="0"/>
          </a:p>
        </p:txBody>
      </p:sp>
      <p:pic>
        <p:nvPicPr>
          <p:cNvPr id="2050" name="Picture 2" descr="Question Icon 1821689">
            <a:extLst>
              <a:ext uri="{FF2B5EF4-FFF2-40B4-BE49-F238E27FC236}">
                <a16:creationId xmlns:a16="http://schemas.microsoft.com/office/drawing/2014/main" id="{C60CE98D-FCF8-4E9E-A7CD-55169DD1C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2" y="5352970"/>
            <a:ext cx="1261666" cy="1261666"/>
          </a:xfrm>
          <a:prstGeom prst="rect">
            <a:avLst/>
          </a:prstGeom>
          <a:noFill/>
          <a:extLst>
            <a:ext uri="{909E8E84-426E-40DD-AFC4-6F175D3DCCD1}">
              <a14:hiddenFill xmlns:a14="http://schemas.microsoft.com/office/drawing/2010/main">
                <a:solidFill>
                  <a:srgbClr val="FFFFFF"/>
                </a:solidFill>
              </a14:hiddenFill>
            </a:ext>
          </a:extLst>
        </p:spPr>
      </p:pic>
      <p:sp>
        <p:nvSpPr>
          <p:cNvPr id="5" name="원형: 비어 있음 4">
            <a:extLst>
              <a:ext uri="{FF2B5EF4-FFF2-40B4-BE49-F238E27FC236}">
                <a16:creationId xmlns:a16="http://schemas.microsoft.com/office/drawing/2014/main" id="{D3A395E5-C30D-4C77-8398-EFB584E31BB1}"/>
              </a:ext>
            </a:extLst>
          </p:cNvPr>
          <p:cNvSpPr/>
          <p:nvPr/>
        </p:nvSpPr>
        <p:spPr>
          <a:xfrm rot="1266381">
            <a:off x="2567276" y="5184515"/>
            <a:ext cx="821383" cy="332569"/>
          </a:xfrm>
          <a:prstGeom prst="donut">
            <a:avLst>
              <a:gd name="adj"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원형: 비어 있음 13">
            <a:extLst>
              <a:ext uri="{FF2B5EF4-FFF2-40B4-BE49-F238E27FC236}">
                <a16:creationId xmlns:a16="http://schemas.microsoft.com/office/drawing/2014/main" id="{5923A60C-8850-44D9-8BB3-B6A8D49DABDC}"/>
              </a:ext>
            </a:extLst>
          </p:cNvPr>
          <p:cNvSpPr/>
          <p:nvPr/>
        </p:nvSpPr>
        <p:spPr>
          <a:xfrm rot="1266381">
            <a:off x="3600573" y="5177380"/>
            <a:ext cx="621660" cy="245179"/>
          </a:xfrm>
          <a:prstGeom prst="donut">
            <a:avLst>
              <a:gd name="adj"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8" name="원형: 비어 있음 17">
            <a:extLst>
              <a:ext uri="{FF2B5EF4-FFF2-40B4-BE49-F238E27FC236}">
                <a16:creationId xmlns:a16="http://schemas.microsoft.com/office/drawing/2014/main" id="{4C3CE3E8-DCA1-4D06-A66D-850088E69D41}"/>
              </a:ext>
            </a:extLst>
          </p:cNvPr>
          <p:cNvSpPr/>
          <p:nvPr/>
        </p:nvSpPr>
        <p:spPr>
          <a:xfrm rot="1266381">
            <a:off x="5192335" y="5186420"/>
            <a:ext cx="821383" cy="332569"/>
          </a:xfrm>
          <a:prstGeom prst="donut">
            <a:avLst>
              <a:gd name="adj"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grpSp>
        <p:nvGrpSpPr>
          <p:cNvPr id="19" name="그룹 18">
            <a:extLst>
              <a:ext uri="{FF2B5EF4-FFF2-40B4-BE49-F238E27FC236}">
                <a16:creationId xmlns:a16="http://schemas.microsoft.com/office/drawing/2014/main" id="{8167E712-BCAE-441E-B909-83B1C8B69656}"/>
              </a:ext>
            </a:extLst>
          </p:cNvPr>
          <p:cNvGrpSpPr/>
          <p:nvPr/>
        </p:nvGrpSpPr>
        <p:grpSpPr>
          <a:xfrm>
            <a:off x="171401" y="639302"/>
            <a:ext cx="800197" cy="800196"/>
            <a:chOff x="332317" y="1674091"/>
            <a:chExt cx="2666551" cy="2666548"/>
          </a:xfrm>
          <a:solidFill>
            <a:schemeClr val="bg1">
              <a:lumMod val="95000"/>
            </a:schemeClr>
          </a:solidFill>
        </p:grpSpPr>
        <p:sp>
          <p:nvSpPr>
            <p:cNvPr id="22" name="직사각형 21">
              <a:extLst>
                <a:ext uri="{FF2B5EF4-FFF2-40B4-BE49-F238E27FC236}">
                  <a16:creationId xmlns:a16="http://schemas.microsoft.com/office/drawing/2014/main" id="{B3D2DAF9-22D3-4250-9BE8-86ABDB07CCC2}"/>
                </a:ext>
              </a:extLst>
            </p:cNvPr>
            <p:cNvSpPr/>
            <p:nvPr/>
          </p:nvSpPr>
          <p:spPr>
            <a:xfrm>
              <a:off x="139893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3" name="직사각형 22">
              <a:extLst>
                <a:ext uri="{FF2B5EF4-FFF2-40B4-BE49-F238E27FC236}">
                  <a16:creationId xmlns:a16="http://schemas.microsoft.com/office/drawing/2014/main" id="{731C70BF-BE49-4A0F-85A3-421B0D7133C6}"/>
                </a:ext>
              </a:extLst>
            </p:cNvPr>
            <p:cNvSpPr/>
            <p:nvPr/>
          </p:nvSpPr>
          <p:spPr>
            <a:xfrm>
              <a:off x="193224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4" name="직사각형 23">
              <a:extLst>
                <a:ext uri="{FF2B5EF4-FFF2-40B4-BE49-F238E27FC236}">
                  <a16:creationId xmlns:a16="http://schemas.microsoft.com/office/drawing/2014/main" id="{528BF71B-A622-4CB7-BCFA-083CBFDFC345}"/>
                </a:ext>
              </a:extLst>
            </p:cNvPr>
            <p:cNvSpPr/>
            <p:nvPr/>
          </p:nvSpPr>
          <p:spPr>
            <a:xfrm>
              <a:off x="246555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EE6ADB37-8C51-488B-9CA4-E71F1E2330DF}"/>
                </a:ext>
              </a:extLst>
            </p:cNvPr>
            <p:cNvSpPr/>
            <p:nvPr/>
          </p:nvSpPr>
          <p:spPr>
            <a:xfrm>
              <a:off x="33231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6" name="직사각형 25">
              <a:extLst>
                <a:ext uri="{FF2B5EF4-FFF2-40B4-BE49-F238E27FC236}">
                  <a16:creationId xmlns:a16="http://schemas.microsoft.com/office/drawing/2014/main" id="{6D9F5487-2CA9-42D8-B898-0E8DE2081E88}"/>
                </a:ext>
              </a:extLst>
            </p:cNvPr>
            <p:cNvSpPr/>
            <p:nvPr/>
          </p:nvSpPr>
          <p:spPr>
            <a:xfrm>
              <a:off x="86562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직사각형 26">
              <a:extLst>
                <a:ext uri="{FF2B5EF4-FFF2-40B4-BE49-F238E27FC236}">
                  <a16:creationId xmlns:a16="http://schemas.microsoft.com/office/drawing/2014/main" id="{21F49958-7077-4B9E-B593-C278EDEDEC6A}"/>
                </a:ext>
              </a:extLst>
            </p:cNvPr>
            <p:cNvSpPr/>
            <p:nvPr/>
          </p:nvSpPr>
          <p:spPr>
            <a:xfrm>
              <a:off x="1398937" y="220740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8" name="직사각형 27">
              <a:extLst>
                <a:ext uri="{FF2B5EF4-FFF2-40B4-BE49-F238E27FC236}">
                  <a16:creationId xmlns:a16="http://schemas.microsoft.com/office/drawing/2014/main" id="{0FF01BBD-2D07-463D-B187-BAC1A143AC74}"/>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58A4E7F3-CE70-42AC-B3B8-26BBD74CFD8A}"/>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0" name="직사각형 29">
              <a:extLst>
                <a:ext uri="{FF2B5EF4-FFF2-40B4-BE49-F238E27FC236}">
                  <a16:creationId xmlns:a16="http://schemas.microsoft.com/office/drawing/2014/main" id="{347BB81E-A5A3-4547-90B4-249D09E8A005}"/>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8" name="TextBox 7">
            <a:extLst>
              <a:ext uri="{FF2B5EF4-FFF2-40B4-BE49-F238E27FC236}">
                <a16:creationId xmlns:a16="http://schemas.microsoft.com/office/drawing/2014/main" id="{8F9C33D4-EE9B-4D1A-A28D-35392F110EDF}"/>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31" name="TextBox 30">
            <a:extLst>
              <a:ext uri="{FF2B5EF4-FFF2-40B4-BE49-F238E27FC236}">
                <a16:creationId xmlns:a16="http://schemas.microsoft.com/office/drawing/2014/main" id="{6395FFE5-727D-4708-9877-1E8B9AE0BD62}"/>
              </a:ext>
            </a:extLst>
          </p:cNvPr>
          <p:cNvSpPr txBox="1"/>
          <p:nvPr/>
        </p:nvSpPr>
        <p:spPr>
          <a:xfrm>
            <a:off x="8098309" y="1187136"/>
            <a:ext cx="1108421" cy="353943"/>
          </a:xfrm>
          <a:prstGeom prst="rect">
            <a:avLst/>
          </a:prstGeom>
          <a:noFill/>
        </p:spPr>
        <p:txBody>
          <a:bodyPr wrap="square" rtlCol="0">
            <a:spAutoFit/>
          </a:bodyPr>
          <a:lstStyle/>
          <a:p>
            <a:pPr algn="r"/>
            <a:r>
              <a:rPr lang="en-US" altLang="ko-KR" sz="1700" b="1" dirty="0">
                <a:solidFill>
                  <a:schemeClr val="bg1">
                    <a:lumMod val="75000"/>
                  </a:schemeClr>
                </a:solidFill>
              </a:rPr>
              <a:t>card.csv</a:t>
            </a:r>
          </a:p>
        </p:txBody>
      </p:sp>
    </p:spTree>
    <p:extLst>
      <p:ext uri="{BB962C8B-B14F-4D97-AF65-F5344CB8AC3E}">
        <p14:creationId xmlns:p14="http://schemas.microsoft.com/office/powerpoint/2010/main" val="217561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 y="1617790"/>
            <a:ext cx="9143769" cy="4396603"/>
          </a:xfrm>
          <a:prstGeom prst="rect">
            <a:avLst/>
          </a:prstGeom>
        </p:spPr>
      </p:pic>
      <p:pic>
        <p:nvPicPr>
          <p:cNvPr id="3074" name="Picture 2" descr="bulb Icon 1054968">
            <a:extLst>
              <a:ext uri="{FF2B5EF4-FFF2-40B4-BE49-F238E27FC236}">
                <a16:creationId xmlns:a16="http://schemas.microsoft.com/office/drawing/2014/main" id="{00E6DCBB-F124-44BC-9812-743429AA1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 y="5402734"/>
            <a:ext cx="1303020" cy="1303020"/>
          </a:xfrm>
          <a:prstGeom prst="rect">
            <a:avLst/>
          </a:prstGeom>
          <a:noFill/>
          <a:extLst>
            <a:ext uri="{909E8E84-426E-40DD-AFC4-6F175D3DCCD1}">
              <a14:hiddenFill xmlns:a14="http://schemas.microsoft.com/office/drawing/2010/main">
                <a:solidFill>
                  <a:srgbClr val="FFFFFF"/>
                </a:solidFill>
              </a14:hiddenFill>
            </a:ext>
          </a:extLst>
        </p:spPr>
      </p:pic>
      <p:sp>
        <p:nvSpPr>
          <p:cNvPr id="13" name="제목 1">
            <a:extLst>
              <a:ext uri="{FF2B5EF4-FFF2-40B4-BE49-F238E27FC236}">
                <a16:creationId xmlns:a16="http://schemas.microsoft.com/office/drawing/2014/main" id="{DE88C62D-85A3-44BE-8FDD-E39497F157C9}"/>
              </a:ext>
            </a:extLst>
          </p:cNvPr>
          <p:cNvSpPr txBox="1">
            <a:spLocks/>
          </p:cNvSpPr>
          <p:nvPr/>
        </p:nvSpPr>
        <p:spPr>
          <a:xfrm>
            <a:off x="1514208" y="702734"/>
            <a:ext cx="5714154"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solidFill>
                  <a:schemeClr val="accent4"/>
                </a:solidFill>
              </a:rPr>
              <a:t>- 3</a:t>
            </a:r>
            <a:r>
              <a:rPr lang="ko-KR" altLang="en-US" sz="2000" b="1" dirty="0">
                <a:solidFill>
                  <a:schemeClr val="accent4"/>
                </a:solidFill>
              </a:rPr>
              <a:t>개의 군집 품목 세분화 후 증감률 확인</a:t>
            </a:r>
          </a:p>
        </p:txBody>
      </p:sp>
      <p:sp>
        <p:nvSpPr>
          <p:cNvPr id="8" name="직사각형 7">
            <a:extLst>
              <a:ext uri="{FF2B5EF4-FFF2-40B4-BE49-F238E27FC236}">
                <a16:creationId xmlns:a16="http://schemas.microsoft.com/office/drawing/2014/main" id="{6A62EA2E-3265-4E45-BA8C-AF379C7EA9B8}"/>
              </a:ext>
            </a:extLst>
          </p:cNvPr>
          <p:cNvSpPr/>
          <p:nvPr/>
        </p:nvSpPr>
        <p:spPr>
          <a:xfrm>
            <a:off x="1246701" y="5881539"/>
            <a:ext cx="7942729" cy="646331"/>
          </a:xfrm>
          <a:prstGeom prst="rect">
            <a:avLst/>
          </a:prstGeom>
        </p:spPr>
        <p:txBody>
          <a:bodyPr wrap="square">
            <a:spAutoFit/>
          </a:bodyPr>
          <a:lstStyle/>
          <a:p>
            <a:r>
              <a:rPr lang="en-US" altLang="ko-KR" sz="1200" b="1" dirty="0"/>
              <a:t>1. </a:t>
            </a:r>
            <a:r>
              <a:rPr lang="ko-KR" altLang="en-US" sz="1200" b="1" dirty="0"/>
              <a:t>외부활동과 </a:t>
            </a:r>
            <a:r>
              <a:rPr lang="ko-KR" altLang="en-US" sz="1200" b="1" dirty="0" err="1"/>
              <a:t>관련있는</a:t>
            </a:r>
            <a:r>
              <a:rPr lang="ko-KR" altLang="en-US" sz="1200" b="1" dirty="0"/>
              <a:t> 스포츠의류</a:t>
            </a:r>
            <a:r>
              <a:rPr lang="en-US" altLang="ko-KR" sz="1200" b="1" dirty="0"/>
              <a:t>, </a:t>
            </a:r>
            <a:r>
              <a:rPr lang="ko-KR" altLang="en-US" sz="1200" b="1" dirty="0" err="1"/>
              <a:t>스포츠레져용품</a:t>
            </a:r>
            <a:r>
              <a:rPr lang="en-US" altLang="ko-KR" sz="1200" b="1" dirty="0"/>
              <a:t>, </a:t>
            </a:r>
            <a:r>
              <a:rPr lang="ko-KR" altLang="en-US" sz="1200" b="1" dirty="0"/>
              <a:t>고속버스</a:t>
            </a:r>
            <a:r>
              <a:rPr lang="en-US" altLang="ko-KR" sz="1200" b="1" dirty="0"/>
              <a:t>, </a:t>
            </a:r>
            <a:r>
              <a:rPr lang="ko-KR" altLang="en-US" sz="1200" b="1" dirty="0"/>
              <a:t>철도의 증가율이 </a:t>
            </a:r>
            <a:r>
              <a:rPr lang="ko-KR" altLang="en-US" sz="1200" b="1" dirty="0" err="1"/>
              <a:t>세분류</a:t>
            </a:r>
            <a:r>
              <a:rPr lang="ko-KR" altLang="en-US" sz="1200" b="1" dirty="0"/>
              <a:t> 중에서도 높음</a:t>
            </a:r>
            <a:endParaRPr lang="en-US" altLang="ko-KR" sz="1200" b="1" dirty="0"/>
          </a:p>
          <a:p>
            <a:endParaRPr lang="en-US" altLang="ko-KR" sz="1200" b="1" dirty="0"/>
          </a:p>
          <a:p>
            <a:r>
              <a:rPr lang="en-US" altLang="ko-KR" sz="1200" b="1" dirty="0"/>
              <a:t>NEXT! 10</a:t>
            </a:r>
            <a:r>
              <a:rPr lang="ko-KR" altLang="en-US" sz="1200" b="1" dirty="0"/>
              <a:t>개의 품목에 대해 자세하게 매출액</a:t>
            </a:r>
            <a:r>
              <a:rPr lang="en-US" altLang="ko-KR" sz="1200" b="1" dirty="0"/>
              <a:t>, </a:t>
            </a:r>
            <a:r>
              <a:rPr lang="ko-KR" altLang="en-US" sz="1200" b="1" dirty="0"/>
              <a:t>증감률</a:t>
            </a:r>
            <a:r>
              <a:rPr lang="en-US" altLang="ko-KR" sz="1200" b="1" dirty="0"/>
              <a:t>, </a:t>
            </a:r>
            <a:r>
              <a:rPr lang="ko-KR" altLang="en-US" sz="1200" b="1" dirty="0"/>
              <a:t>성장률에 대한 추이를 나타내 보겠습니다</a:t>
            </a:r>
            <a:r>
              <a:rPr lang="en-US" altLang="ko-KR" sz="1200" b="1" dirty="0"/>
              <a:t>.</a:t>
            </a:r>
            <a:endParaRPr lang="ko-KR" altLang="en-US" sz="1200" b="1" dirty="0"/>
          </a:p>
        </p:txBody>
      </p:sp>
      <p:sp>
        <p:nvSpPr>
          <p:cNvPr id="9" name="원형: 비어 있음 8">
            <a:extLst>
              <a:ext uri="{FF2B5EF4-FFF2-40B4-BE49-F238E27FC236}">
                <a16:creationId xmlns:a16="http://schemas.microsoft.com/office/drawing/2014/main" id="{44013F6B-50D8-413C-8BF8-4FAC4104F926}"/>
              </a:ext>
            </a:extLst>
          </p:cNvPr>
          <p:cNvSpPr/>
          <p:nvPr/>
        </p:nvSpPr>
        <p:spPr>
          <a:xfrm rot="1266381">
            <a:off x="3010238" y="5246046"/>
            <a:ext cx="1010153" cy="350318"/>
          </a:xfrm>
          <a:prstGeom prst="donut">
            <a:avLst>
              <a:gd name="adj"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sp>
        <p:nvSpPr>
          <p:cNvPr id="10" name="원형: 비어 있음 9">
            <a:extLst>
              <a:ext uri="{FF2B5EF4-FFF2-40B4-BE49-F238E27FC236}">
                <a16:creationId xmlns:a16="http://schemas.microsoft.com/office/drawing/2014/main" id="{B6C942F8-0111-443A-9C0B-9C62DC2B7DF2}"/>
              </a:ext>
            </a:extLst>
          </p:cNvPr>
          <p:cNvSpPr/>
          <p:nvPr/>
        </p:nvSpPr>
        <p:spPr>
          <a:xfrm rot="1266381">
            <a:off x="4247333" y="5366868"/>
            <a:ext cx="1325725" cy="270886"/>
          </a:xfrm>
          <a:prstGeom prst="donut">
            <a:avLst>
              <a:gd name="adj"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sp>
        <p:nvSpPr>
          <p:cNvPr id="12" name="원형: 비어 있음 11">
            <a:extLst>
              <a:ext uri="{FF2B5EF4-FFF2-40B4-BE49-F238E27FC236}">
                <a16:creationId xmlns:a16="http://schemas.microsoft.com/office/drawing/2014/main" id="{F613348D-9651-4840-9042-9E79E92E4982}"/>
              </a:ext>
            </a:extLst>
          </p:cNvPr>
          <p:cNvSpPr/>
          <p:nvPr/>
        </p:nvSpPr>
        <p:spPr>
          <a:xfrm rot="1266381">
            <a:off x="5580137" y="5287231"/>
            <a:ext cx="818171" cy="277769"/>
          </a:xfrm>
          <a:prstGeom prst="donut">
            <a:avLst>
              <a:gd name="adj"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sp>
        <p:nvSpPr>
          <p:cNvPr id="17" name="원형: 비어 있음 16">
            <a:extLst>
              <a:ext uri="{FF2B5EF4-FFF2-40B4-BE49-F238E27FC236}">
                <a16:creationId xmlns:a16="http://schemas.microsoft.com/office/drawing/2014/main" id="{544188D8-77D3-4442-8E0A-591D314665A3}"/>
              </a:ext>
            </a:extLst>
          </p:cNvPr>
          <p:cNvSpPr/>
          <p:nvPr/>
        </p:nvSpPr>
        <p:spPr>
          <a:xfrm rot="1266381">
            <a:off x="6826828" y="5243565"/>
            <a:ext cx="570264" cy="248882"/>
          </a:xfrm>
          <a:prstGeom prst="donut">
            <a:avLst>
              <a:gd name="adj"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grpSp>
        <p:nvGrpSpPr>
          <p:cNvPr id="24" name="그룹 23">
            <a:extLst>
              <a:ext uri="{FF2B5EF4-FFF2-40B4-BE49-F238E27FC236}">
                <a16:creationId xmlns:a16="http://schemas.microsoft.com/office/drawing/2014/main" id="{54DF2D1E-5DE1-4306-8843-3BB161F259CA}"/>
              </a:ext>
            </a:extLst>
          </p:cNvPr>
          <p:cNvGrpSpPr/>
          <p:nvPr/>
        </p:nvGrpSpPr>
        <p:grpSpPr>
          <a:xfrm>
            <a:off x="171401" y="639302"/>
            <a:ext cx="800197" cy="800196"/>
            <a:chOff x="332317" y="1674091"/>
            <a:chExt cx="2666551" cy="2666548"/>
          </a:xfrm>
          <a:solidFill>
            <a:schemeClr val="bg1">
              <a:lumMod val="95000"/>
            </a:schemeClr>
          </a:solidFill>
        </p:grpSpPr>
        <p:sp>
          <p:nvSpPr>
            <p:cNvPr id="25" name="직사각형 24">
              <a:extLst>
                <a:ext uri="{FF2B5EF4-FFF2-40B4-BE49-F238E27FC236}">
                  <a16:creationId xmlns:a16="http://schemas.microsoft.com/office/drawing/2014/main" id="{99552123-D4A7-467D-91EB-F8836350AD67}"/>
                </a:ext>
              </a:extLst>
            </p:cNvPr>
            <p:cNvSpPr/>
            <p:nvPr/>
          </p:nvSpPr>
          <p:spPr>
            <a:xfrm>
              <a:off x="139893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6" name="직사각형 25">
              <a:extLst>
                <a:ext uri="{FF2B5EF4-FFF2-40B4-BE49-F238E27FC236}">
                  <a16:creationId xmlns:a16="http://schemas.microsoft.com/office/drawing/2014/main" id="{9AED66ED-1C53-4B99-ABA7-BE04A29CC495}"/>
                </a:ext>
              </a:extLst>
            </p:cNvPr>
            <p:cNvSpPr/>
            <p:nvPr/>
          </p:nvSpPr>
          <p:spPr>
            <a:xfrm>
              <a:off x="193224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직사각형 26">
              <a:extLst>
                <a:ext uri="{FF2B5EF4-FFF2-40B4-BE49-F238E27FC236}">
                  <a16:creationId xmlns:a16="http://schemas.microsoft.com/office/drawing/2014/main" id="{7FA190F2-6F68-4E93-B8E9-F7448EEBFA2F}"/>
                </a:ext>
              </a:extLst>
            </p:cNvPr>
            <p:cNvSpPr/>
            <p:nvPr/>
          </p:nvSpPr>
          <p:spPr>
            <a:xfrm>
              <a:off x="246555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8" name="직사각형 27">
              <a:extLst>
                <a:ext uri="{FF2B5EF4-FFF2-40B4-BE49-F238E27FC236}">
                  <a16:creationId xmlns:a16="http://schemas.microsoft.com/office/drawing/2014/main" id="{CA8D3F71-75F7-4A5E-A50F-6C70A7A8337A}"/>
                </a:ext>
              </a:extLst>
            </p:cNvPr>
            <p:cNvSpPr/>
            <p:nvPr/>
          </p:nvSpPr>
          <p:spPr>
            <a:xfrm>
              <a:off x="33231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B2023132-75CA-4001-9BCE-0479D3488CBC}"/>
                </a:ext>
              </a:extLst>
            </p:cNvPr>
            <p:cNvSpPr/>
            <p:nvPr/>
          </p:nvSpPr>
          <p:spPr>
            <a:xfrm>
              <a:off x="86562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0" name="직사각형 29">
              <a:extLst>
                <a:ext uri="{FF2B5EF4-FFF2-40B4-BE49-F238E27FC236}">
                  <a16:creationId xmlns:a16="http://schemas.microsoft.com/office/drawing/2014/main" id="{D1EEF631-2C9C-45F4-BECB-0458D90F5DAA}"/>
                </a:ext>
              </a:extLst>
            </p:cNvPr>
            <p:cNvSpPr/>
            <p:nvPr/>
          </p:nvSpPr>
          <p:spPr>
            <a:xfrm>
              <a:off x="1398937" y="220740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1" name="직사각형 30">
              <a:extLst>
                <a:ext uri="{FF2B5EF4-FFF2-40B4-BE49-F238E27FC236}">
                  <a16:creationId xmlns:a16="http://schemas.microsoft.com/office/drawing/2014/main" id="{281671FB-4253-4D30-8B3F-B0175AB0AD62}"/>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2" name="직사각형 31">
              <a:extLst>
                <a:ext uri="{FF2B5EF4-FFF2-40B4-BE49-F238E27FC236}">
                  <a16:creationId xmlns:a16="http://schemas.microsoft.com/office/drawing/2014/main" id="{8DE9CF1F-A74C-4515-9460-5FB3606901FE}"/>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3" name="직사각형 32">
              <a:extLst>
                <a:ext uri="{FF2B5EF4-FFF2-40B4-BE49-F238E27FC236}">
                  <a16:creationId xmlns:a16="http://schemas.microsoft.com/office/drawing/2014/main" id="{97B61BC7-84DE-4A5B-8513-88865BBA6368}"/>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35" name="원형: 비어 있음 34">
            <a:extLst>
              <a:ext uri="{FF2B5EF4-FFF2-40B4-BE49-F238E27FC236}">
                <a16:creationId xmlns:a16="http://schemas.microsoft.com/office/drawing/2014/main" id="{28FC6515-1DC0-483B-9566-6F93D9412984}"/>
              </a:ext>
            </a:extLst>
          </p:cNvPr>
          <p:cNvSpPr/>
          <p:nvPr/>
        </p:nvSpPr>
        <p:spPr>
          <a:xfrm rot="1266381">
            <a:off x="4878170" y="5270333"/>
            <a:ext cx="818171" cy="230729"/>
          </a:xfrm>
          <a:prstGeom prst="donut">
            <a:avLst>
              <a:gd name="adj"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sp>
        <p:nvSpPr>
          <p:cNvPr id="37" name="TextBox 36">
            <a:extLst>
              <a:ext uri="{FF2B5EF4-FFF2-40B4-BE49-F238E27FC236}">
                <a16:creationId xmlns:a16="http://schemas.microsoft.com/office/drawing/2014/main" id="{649BBE79-3509-43D3-B37B-93008FF0A20E}"/>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34" name="TextBox 33">
            <a:extLst>
              <a:ext uri="{FF2B5EF4-FFF2-40B4-BE49-F238E27FC236}">
                <a16:creationId xmlns:a16="http://schemas.microsoft.com/office/drawing/2014/main" id="{80FD8B5C-5AB0-420A-8CDD-37C50CA2BAA9}"/>
              </a:ext>
            </a:extLst>
          </p:cNvPr>
          <p:cNvSpPr txBox="1"/>
          <p:nvPr/>
        </p:nvSpPr>
        <p:spPr>
          <a:xfrm>
            <a:off x="8098309" y="1187136"/>
            <a:ext cx="1108421" cy="353943"/>
          </a:xfrm>
          <a:prstGeom prst="rect">
            <a:avLst/>
          </a:prstGeom>
          <a:noFill/>
        </p:spPr>
        <p:txBody>
          <a:bodyPr wrap="square" rtlCol="0">
            <a:spAutoFit/>
          </a:bodyPr>
          <a:lstStyle/>
          <a:p>
            <a:pPr algn="r"/>
            <a:r>
              <a:rPr lang="en-US" altLang="ko-KR" sz="1700" b="1" dirty="0">
                <a:solidFill>
                  <a:schemeClr val="bg1">
                    <a:lumMod val="75000"/>
                  </a:schemeClr>
                </a:solidFill>
              </a:rPr>
              <a:t>card.csv</a:t>
            </a:r>
          </a:p>
        </p:txBody>
      </p:sp>
    </p:spTree>
    <p:extLst>
      <p:ext uri="{BB962C8B-B14F-4D97-AF65-F5344CB8AC3E}">
        <p14:creationId xmlns:p14="http://schemas.microsoft.com/office/powerpoint/2010/main" val="16673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13" name="그림 12" descr="스크린샷이(가) 표시된 사진&#10;&#10;자동 생성된 설명">
            <a:extLst>
              <a:ext uri="{FF2B5EF4-FFF2-40B4-BE49-F238E27FC236}">
                <a16:creationId xmlns:a16="http://schemas.microsoft.com/office/drawing/2014/main" id="{637ED393-3E8C-41F1-9914-128CB6655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3" y="1827502"/>
            <a:ext cx="9045388" cy="3911073"/>
          </a:xfrm>
          <a:prstGeom prst="rect">
            <a:avLst/>
          </a:prstGeom>
        </p:spPr>
      </p:pic>
      <p:sp>
        <p:nvSpPr>
          <p:cNvPr id="2" name="직사각형 1">
            <a:extLst>
              <a:ext uri="{FF2B5EF4-FFF2-40B4-BE49-F238E27FC236}">
                <a16:creationId xmlns:a16="http://schemas.microsoft.com/office/drawing/2014/main" id="{EC785A34-F897-45C8-9056-DD487271D94B}"/>
              </a:ext>
            </a:extLst>
          </p:cNvPr>
          <p:cNvSpPr/>
          <p:nvPr/>
        </p:nvSpPr>
        <p:spPr>
          <a:xfrm>
            <a:off x="1246702" y="5881539"/>
            <a:ext cx="4358232" cy="461665"/>
          </a:xfrm>
          <a:prstGeom prst="rect">
            <a:avLst/>
          </a:prstGeom>
        </p:spPr>
        <p:txBody>
          <a:bodyPr wrap="square">
            <a:spAutoFit/>
          </a:bodyPr>
          <a:lstStyle/>
          <a:p>
            <a:pPr marL="228600" indent="-228600">
              <a:buAutoNum type="arabicPeriod"/>
            </a:pPr>
            <a:r>
              <a:rPr lang="ko-KR" altLang="en-US" sz="1200" b="1" dirty="0"/>
              <a:t>택시</a:t>
            </a:r>
            <a:r>
              <a:rPr lang="en-US" altLang="ko-KR" sz="1200" b="1" dirty="0"/>
              <a:t>, </a:t>
            </a:r>
            <a:r>
              <a:rPr lang="ko-KR" altLang="en-US" sz="1200" b="1" dirty="0"/>
              <a:t>여객선</a:t>
            </a:r>
            <a:r>
              <a:rPr lang="en-US" altLang="ko-KR" sz="1200" b="1" dirty="0"/>
              <a:t>, </a:t>
            </a:r>
            <a:r>
              <a:rPr lang="ko-KR" altLang="en-US" sz="1200" b="1" dirty="0"/>
              <a:t>고속버스</a:t>
            </a:r>
            <a:r>
              <a:rPr lang="en-US" altLang="ko-KR" sz="1200" b="1" dirty="0"/>
              <a:t>, </a:t>
            </a:r>
            <a:r>
              <a:rPr lang="ko-KR" altLang="en-US" sz="1200" b="1" dirty="0"/>
              <a:t>철도는 </a:t>
            </a:r>
            <a:r>
              <a:rPr lang="ko-KR" altLang="en-US" sz="1200" b="1" dirty="0" err="1"/>
              <a:t>확산기</a:t>
            </a:r>
            <a:r>
              <a:rPr lang="ko-KR" altLang="en-US" sz="1200" b="1" dirty="0"/>
              <a:t> 이후 매출액과 </a:t>
            </a:r>
            <a:endParaRPr lang="en-US" altLang="ko-KR" sz="1200" b="1" dirty="0"/>
          </a:p>
          <a:p>
            <a:r>
              <a:rPr lang="ko-KR" altLang="en-US" sz="1200" b="1" dirty="0"/>
              <a:t>구매건수가 꾸준히 증가하고 있는 점을 파악할 수 있습니다</a:t>
            </a:r>
            <a:r>
              <a:rPr lang="en-US" altLang="ko-KR" sz="1200" b="1" dirty="0"/>
              <a:t>.</a:t>
            </a:r>
          </a:p>
        </p:txBody>
      </p:sp>
      <p:pic>
        <p:nvPicPr>
          <p:cNvPr id="3" name="Picture 2" descr="bulb Icon 1054968">
            <a:extLst>
              <a:ext uri="{FF2B5EF4-FFF2-40B4-BE49-F238E27FC236}">
                <a16:creationId xmlns:a16="http://schemas.microsoft.com/office/drawing/2014/main" id="{AC8500F6-F136-482E-BD97-BFFB4D6CE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 y="5402734"/>
            <a:ext cx="1303020" cy="1303020"/>
          </a:xfrm>
          <a:prstGeom prst="rect">
            <a:avLst/>
          </a:prstGeom>
          <a:noFill/>
          <a:extLst>
            <a:ext uri="{909E8E84-426E-40DD-AFC4-6F175D3DCCD1}">
              <a14:hiddenFill xmlns:a14="http://schemas.microsoft.com/office/drawing/2010/main">
                <a:solidFill>
                  <a:srgbClr val="FFFFFF"/>
                </a:solidFill>
              </a14:hiddenFill>
            </a:ext>
          </a:extLst>
        </p:spPr>
      </p:pic>
      <p:sp>
        <p:nvSpPr>
          <p:cNvPr id="8" name="제목 1">
            <a:extLst>
              <a:ext uri="{FF2B5EF4-FFF2-40B4-BE49-F238E27FC236}">
                <a16:creationId xmlns:a16="http://schemas.microsoft.com/office/drawing/2014/main" id="{3042EC6D-0545-4E44-BA34-882CCB8422E5}"/>
              </a:ext>
            </a:extLst>
          </p:cNvPr>
          <p:cNvSpPr txBox="1">
            <a:spLocks/>
          </p:cNvSpPr>
          <p:nvPr/>
        </p:nvSpPr>
        <p:spPr>
          <a:xfrm>
            <a:off x="1514207" y="702734"/>
            <a:ext cx="612372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solidFill>
                  <a:schemeClr val="accent4"/>
                </a:solidFill>
              </a:rPr>
              <a:t>- </a:t>
            </a:r>
            <a:r>
              <a:rPr lang="ko-KR" altLang="en-US" sz="2000" b="1" dirty="0">
                <a:solidFill>
                  <a:schemeClr val="accent4"/>
                </a:solidFill>
              </a:rPr>
              <a:t>선택한 품목들에 대한 구매건수 및 총액 변화추이</a:t>
            </a:r>
            <a:r>
              <a:rPr lang="en-US" altLang="ko-KR" sz="2000" b="1" dirty="0">
                <a:solidFill>
                  <a:schemeClr val="accent4"/>
                </a:solidFill>
              </a:rPr>
              <a:t>, </a:t>
            </a:r>
            <a:r>
              <a:rPr lang="ko-KR" altLang="en-US" sz="2000" b="1" dirty="0">
                <a:solidFill>
                  <a:schemeClr val="accent4"/>
                </a:solidFill>
              </a:rPr>
              <a:t>증감률</a:t>
            </a:r>
            <a:r>
              <a:rPr lang="en-US" altLang="ko-KR" sz="2000" b="1" dirty="0">
                <a:solidFill>
                  <a:schemeClr val="accent4"/>
                </a:solidFill>
              </a:rPr>
              <a:t>, </a:t>
            </a:r>
            <a:r>
              <a:rPr lang="ko-KR" altLang="en-US" sz="2000" b="1" dirty="0">
                <a:solidFill>
                  <a:schemeClr val="accent4"/>
                </a:solidFill>
              </a:rPr>
              <a:t>성장률 시각화 </a:t>
            </a:r>
            <a:r>
              <a:rPr lang="en-US" altLang="ko-KR" sz="2000" b="1" dirty="0">
                <a:solidFill>
                  <a:schemeClr val="accent4"/>
                </a:solidFill>
              </a:rPr>
              <a:t>- </a:t>
            </a:r>
            <a:r>
              <a:rPr lang="ko-KR" altLang="en-US" sz="2000" b="1" dirty="0">
                <a:solidFill>
                  <a:schemeClr val="accent4"/>
                </a:solidFill>
              </a:rPr>
              <a:t>대중교통</a:t>
            </a:r>
          </a:p>
        </p:txBody>
      </p:sp>
      <p:grpSp>
        <p:nvGrpSpPr>
          <p:cNvPr id="18" name="그룹 17">
            <a:extLst>
              <a:ext uri="{FF2B5EF4-FFF2-40B4-BE49-F238E27FC236}">
                <a16:creationId xmlns:a16="http://schemas.microsoft.com/office/drawing/2014/main" id="{AB095C1A-9D4C-44A6-92E6-77BBD9C10F02}"/>
              </a:ext>
            </a:extLst>
          </p:cNvPr>
          <p:cNvGrpSpPr/>
          <p:nvPr/>
        </p:nvGrpSpPr>
        <p:grpSpPr>
          <a:xfrm>
            <a:off x="171401" y="639302"/>
            <a:ext cx="800197" cy="800196"/>
            <a:chOff x="332317" y="1674091"/>
            <a:chExt cx="2666551" cy="2666548"/>
          </a:xfrm>
          <a:solidFill>
            <a:schemeClr val="bg1">
              <a:lumMod val="95000"/>
            </a:schemeClr>
          </a:solidFill>
        </p:grpSpPr>
        <p:sp>
          <p:nvSpPr>
            <p:cNvPr id="19" name="직사각형 18">
              <a:extLst>
                <a:ext uri="{FF2B5EF4-FFF2-40B4-BE49-F238E27FC236}">
                  <a16:creationId xmlns:a16="http://schemas.microsoft.com/office/drawing/2014/main" id="{4DC5B30A-E5CB-499C-B700-6FB78AA2570B}"/>
                </a:ext>
              </a:extLst>
            </p:cNvPr>
            <p:cNvSpPr/>
            <p:nvPr/>
          </p:nvSpPr>
          <p:spPr>
            <a:xfrm>
              <a:off x="139893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2" name="직사각형 21">
              <a:extLst>
                <a:ext uri="{FF2B5EF4-FFF2-40B4-BE49-F238E27FC236}">
                  <a16:creationId xmlns:a16="http://schemas.microsoft.com/office/drawing/2014/main" id="{DC2EA19A-1D14-42B7-BE82-F759A96CC212}"/>
                </a:ext>
              </a:extLst>
            </p:cNvPr>
            <p:cNvSpPr/>
            <p:nvPr/>
          </p:nvSpPr>
          <p:spPr>
            <a:xfrm>
              <a:off x="193224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3" name="직사각형 22">
              <a:extLst>
                <a:ext uri="{FF2B5EF4-FFF2-40B4-BE49-F238E27FC236}">
                  <a16:creationId xmlns:a16="http://schemas.microsoft.com/office/drawing/2014/main" id="{8D420D9C-58B7-4BC1-8F21-A7B3E506DF91}"/>
                </a:ext>
              </a:extLst>
            </p:cNvPr>
            <p:cNvSpPr/>
            <p:nvPr/>
          </p:nvSpPr>
          <p:spPr>
            <a:xfrm>
              <a:off x="246555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4" name="직사각형 23">
              <a:extLst>
                <a:ext uri="{FF2B5EF4-FFF2-40B4-BE49-F238E27FC236}">
                  <a16:creationId xmlns:a16="http://schemas.microsoft.com/office/drawing/2014/main" id="{B277E318-0E5B-4B80-A3BD-4D58761724EB}"/>
                </a:ext>
              </a:extLst>
            </p:cNvPr>
            <p:cNvSpPr/>
            <p:nvPr/>
          </p:nvSpPr>
          <p:spPr>
            <a:xfrm>
              <a:off x="33231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CAE91F73-B83A-47B5-9EC8-C5843DBB4272}"/>
                </a:ext>
              </a:extLst>
            </p:cNvPr>
            <p:cNvSpPr/>
            <p:nvPr/>
          </p:nvSpPr>
          <p:spPr>
            <a:xfrm>
              <a:off x="86562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6" name="직사각형 25">
              <a:extLst>
                <a:ext uri="{FF2B5EF4-FFF2-40B4-BE49-F238E27FC236}">
                  <a16:creationId xmlns:a16="http://schemas.microsoft.com/office/drawing/2014/main" id="{69F9C41F-C462-412C-9E4E-F234EE6414AA}"/>
                </a:ext>
              </a:extLst>
            </p:cNvPr>
            <p:cNvSpPr/>
            <p:nvPr/>
          </p:nvSpPr>
          <p:spPr>
            <a:xfrm>
              <a:off x="1398937" y="220740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직사각형 26">
              <a:extLst>
                <a:ext uri="{FF2B5EF4-FFF2-40B4-BE49-F238E27FC236}">
                  <a16:creationId xmlns:a16="http://schemas.microsoft.com/office/drawing/2014/main" id="{B95789A6-63BA-46E7-BEFC-F55BA8D2D0F9}"/>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8" name="직사각형 27">
              <a:extLst>
                <a:ext uri="{FF2B5EF4-FFF2-40B4-BE49-F238E27FC236}">
                  <a16:creationId xmlns:a16="http://schemas.microsoft.com/office/drawing/2014/main" id="{79758E90-0D7A-48F5-9582-8FBABAAF9004}"/>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5F4BABF3-A1F2-4F33-AB3F-EA863498ED35}"/>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9" name="TextBox 8">
            <a:extLst>
              <a:ext uri="{FF2B5EF4-FFF2-40B4-BE49-F238E27FC236}">
                <a16:creationId xmlns:a16="http://schemas.microsoft.com/office/drawing/2014/main" id="{C60EF1CD-1048-4185-93C2-E2ED0B6676E3}"/>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21" name="TextBox 20">
            <a:extLst>
              <a:ext uri="{FF2B5EF4-FFF2-40B4-BE49-F238E27FC236}">
                <a16:creationId xmlns:a16="http://schemas.microsoft.com/office/drawing/2014/main" id="{1E2FF8C2-C78D-4547-92D0-40E7FA1ACB2E}"/>
              </a:ext>
            </a:extLst>
          </p:cNvPr>
          <p:cNvSpPr txBox="1"/>
          <p:nvPr/>
        </p:nvSpPr>
        <p:spPr>
          <a:xfrm>
            <a:off x="8098309" y="1187136"/>
            <a:ext cx="1108421" cy="353943"/>
          </a:xfrm>
          <a:prstGeom prst="rect">
            <a:avLst/>
          </a:prstGeom>
          <a:noFill/>
        </p:spPr>
        <p:txBody>
          <a:bodyPr wrap="square" rtlCol="0">
            <a:spAutoFit/>
          </a:bodyPr>
          <a:lstStyle/>
          <a:p>
            <a:pPr algn="r"/>
            <a:r>
              <a:rPr lang="en-US" altLang="ko-KR" sz="1700" b="1" dirty="0">
                <a:solidFill>
                  <a:schemeClr val="bg1">
                    <a:lumMod val="75000"/>
                  </a:schemeClr>
                </a:solidFill>
              </a:rPr>
              <a:t>card.csv</a:t>
            </a:r>
          </a:p>
        </p:txBody>
      </p:sp>
    </p:spTree>
    <p:extLst>
      <p:ext uri="{BB962C8B-B14F-4D97-AF65-F5344CB8AC3E}">
        <p14:creationId xmlns:p14="http://schemas.microsoft.com/office/powerpoint/2010/main" val="96489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3" name="그림 2" descr="스크린샷, 지도이(가) 표시된 사진&#10;&#10;자동 생성된 설명">
            <a:extLst>
              <a:ext uri="{FF2B5EF4-FFF2-40B4-BE49-F238E27FC236}">
                <a16:creationId xmlns:a16="http://schemas.microsoft.com/office/drawing/2014/main" id="{EE1937F1-4809-4937-B438-7A8C2F19F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3933"/>
            <a:ext cx="9143769" cy="4096693"/>
          </a:xfrm>
          <a:prstGeom prst="rect">
            <a:avLst/>
          </a:prstGeom>
        </p:spPr>
      </p:pic>
      <p:sp>
        <p:nvSpPr>
          <p:cNvPr id="2" name="직사각형 1">
            <a:extLst>
              <a:ext uri="{FF2B5EF4-FFF2-40B4-BE49-F238E27FC236}">
                <a16:creationId xmlns:a16="http://schemas.microsoft.com/office/drawing/2014/main" id="{23D054D2-1EA5-4918-9474-99FC45D289BB}"/>
              </a:ext>
            </a:extLst>
          </p:cNvPr>
          <p:cNvSpPr/>
          <p:nvPr/>
        </p:nvSpPr>
        <p:spPr>
          <a:xfrm>
            <a:off x="1246701" y="5881539"/>
            <a:ext cx="7942729" cy="276999"/>
          </a:xfrm>
          <a:prstGeom prst="rect">
            <a:avLst/>
          </a:prstGeom>
        </p:spPr>
        <p:txBody>
          <a:bodyPr wrap="square">
            <a:spAutoFit/>
          </a:bodyPr>
          <a:lstStyle/>
          <a:p>
            <a:r>
              <a:rPr lang="en-US" altLang="ko-KR" sz="1200" b="1" dirty="0"/>
              <a:t>1. </a:t>
            </a:r>
            <a:r>
              <a:rPr lang="ko-KR" altLang="en-US" sz="1200" b="1" dirty="0" err="1"/>
              <a:t>스포츠레져용품의</a:t>
            </a:r>
            <a:r>
              <a:rPr lang="ko-KR" altLang="en-US" sz="1200" b="1" dirty="0"/>
              <a:t> 구매 건수 및 총액 </a:t>
            </a:r>
            <a:r>
              <a:rPr lang="ko-KR" altLang="en-US" sz="1200" b="1" dirty="0" err="1"/>
              <a:t>확산기</a:t>
            </a:r>
            <a:r>
              <a:rPr lang="ko-KR" altLang="en-US" sz="1200" b="1" dirty="0"/>
              <a:t> 이후 꾸준히 증가하는 점을 파악할 수 있습니다</a:t>
            </a:r>
            <a:r>
              <a:rPr lang="en-US" altLang="ko-KR" sz="1200" b="1" dirty="0"/>
              <a:t>.</a:t>
            </a:r>
            <a:endParaRPr lang="ko-KR" altLang="en-US" sz="1200" b="1" dirty="0"/>
          </a:p>
        </p:txBody>
      </p:sp>
      <p:pic>
        <p:nvPicPr>
          <p:cNvPr id="5" name="Picture 2" descr="bulb Icon 1054968">
            <a:extLst>
              <a:ext uri="{FF2B5EF4-FFF2-40B4-BE49-F238E27FC236}">
                <a16:creationId xmlns:a16="http://schemas.microsoft.com/office/drawing/2014/main" id="{AAEEFF59-74AD-4161-9D1D-B92752603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 y="5402734"/>
            <a:ext cx="1303020" cy="130302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그룹 21">
            <a:extLst>
              <a:ext uri="{FF2B5EF4-FFF2-40B4-BE49-F238E27FC236}">
                <a16:creationId xmlns:a16="http://schemas.microsoft.com/office/drawing/2014/main" id="{EEF5D071-4488-475A-A736-AAD6814AEE58}"/>
              </a:ext>
            </a:extLst>
          </p:cNvPr>
          <p:cNvGrpSpPr/>
          <p:nvPr/>
        </p:nvGrpSpPr>
        <p:grpSpPr>
          <a:xfrm>
            <a:off x="171401" y="639302"/>
            <a:ext cx="800197" cy="800196"/>
            <a:chOff x="332317" y="1674091"/>
            <a:chExt cx="2666551" cy="2666548"/>
          </a:xfrm>
          <a:solidFill>
            <a:schemeClr val="bg1">
              <a:lumMod val="95000"/>
            </a:schemeClr>
          </a:solidFill>
        </p:grpSpPr>
        <p:sp>
          <p:nvSpPr>
            <p:cNvPr id="23" name="직사각형 22">
              <a:extLst>
                <a:ext uri="{FF2B5EF4-FFF2-40B4-BE49-F238E27FC236}">
                  <a16:creationId xmlns:a16="http://schemas.microsoft.com/office/drawing/2014/main" id="{F6C98BAF-3C6D-4473-9BF6-A5A2884ED0CC}"/>
                </a:ext>
              </a:extLst>
            </p:cNvPr>
            <p:cNvSpPr/>
            <p:nvPr/>
          </p:nvSpPr>
          <p:spPr>
            <a:xfrm>
              <a:off x="139893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4" name="직사각형 23">
              <a:extLst>
                <a:ext uri="{FF2B5EF4-FFF2-40B4-BE49-F238E27FC236}">
                  <a16:creationId xmlns:a16="http://schemas.microsoft.com/office/drawing/2014/main" id="{8AC20250-14CA-4CF5-A514-DB27977FF5DE}"/>
                </a:ext>
              </a:extLst>
            </p:cNvPr>
            <p:cNvSpPr/>
            <p:nvPr/>
          </p:nvSpPr>
          <p:spPr>
            <a:xfrm>
              <a:off x="193224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5" name="직사각형 24">
              <a:extLst>
                <a:ext uri="{FF2B5EF4-FFF2-40B4-BE49-F238E27FC236}">
                  <a16:creationId xmlns:a16="http://schemas.microsoft.com/office/drawing/2014/main" id="{B9E5A718-84E7-4D5A-B9C0-25FFD7CE6C8A}"/>
                </a:ext>
              </a:extLst>
            </p:cNvPr>
            <p:cNvSpPr/>
            <p:nvPr/>
          </p:nvSpPr>
          <p:spPr>
            <a:xfrm>
              <a:off x="2465558"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6" name="직사각형 25">
              <a:extLst>
                <a:ext uri="{FF2B5EF4-FFF2-40B4-BE49-F238E27FC236}">
                  <a16:creationId xmlns:a16="http://schemas.microsoft.com/office/drawing/2014/main" id="{F795C9BF-584C-40EB-B384-BE6D61D81921}"/>
                </a:ext>
              </a:extLst>
            </p:cNvPr>
            <p:cNvSpPr/>
            <p:nvPr/>
          </p:nvSpPr>
          <p:spPr>
            <a:xfrm>
              <a:off x="33231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직사각형 26">
              <a:extLst>
                <a:ext uri="{FF2B5EF4-FFF2-40B4-BE49-F238E27FC236}">
                  <a16:creationId xmlns:a16="http://schemas.microsoft.com/office/drawing/2014/main" id="{B150BF07-0E54-4A72-8692-D7C2D204B14A}"/>
                </a:ext>
              </a:extLst>
            </p:cNvPr>
            <p:cNvSpPr/>
            <p:nvPr/>
          </p:nvSpPr>
          <p:spPr>
            <a:xfrm>
              <a:off x="865627" y="1674091"/>
              <a:ext cx="533310" cy="533310"/>
            </a:xfrm>
            <a:prstGeom prst="rect">
              <a:avLst/>
            </a:prstGeom>
            <a:solidFill>
              <a:srgbClr val="DC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8" name="직사각형 27">
              <a:extLst>
                <a:ext uri="{FF2B5EF4-FFF2-40B4-BE49-F238E27FC236}">
                  <a16:creationId xmlns:a16="http://schemas.microsoft.com/office/drawing/2014/main" id="{B7D65DA3-9A2E-4A13-B7D4-19FC34EB0526}"/>
                </a:ext>
              </a:extLst>
            </p:cNvPr>
            <p:cNvSpPr/>
            <p:nvPr/>
          </p:nvSpPr>
          <p:spPr>
            <a:xfrm>
              <a:off x="1398937" y="220740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9" name="직사각형 28">
              <a:extLst>
                <a:ext uri="{FF2B5EF4-FFF2-40B4-BE49-F238E27FC236}">
                  <a16:creationId xmlns:a16="http://schemas.microsoft.com/office/drawing/2014/main" id="{38CA588A-F5BF-4FDF-93F2-A3D3C414A39D}"/>
                </a:ext>
              </a:extLst>
            </p:cNvPr>
            <p:cNvSpPr/>
            <p:nvPr/>
          </p:nvSpPr>
          <p:spPr>
            <a:xfrm>
              <a:off x="1398937" y="274071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0" name="직사각형 29">
              <a:extLst>
                <a:ext uri="{FF2B5EF4-FFF2-40B4-BE49-F238E27FC236}">
                  <a16:creationId xmlns:a16="http://schemas.microsoft.com/office/drawing/2014/main" id="{5A14F117-3836-4093-9366-2B12AEF73B6D}"/>
                </a:ext>
              </a:extLst>
            </p:cNvPr>
            <p:cNvSpPr/>
            <p:nvPr/>
          </p:nvSpPr>
          <p:spPr>
            <a:xfrm>
              <a:off x="1398937" y="3274021"/>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31" name="직사각형 30">
              <a:extLst>
                <a:ext uri="{FF2B5EF4-FFF2-40B4-BE49-F238E27FC236}">
                  <a16:creationId xmlns:a16="http://schemas.microsoft.com/office/drawing/2014/main" id="{471A4228-5AAB-407B-99E4-5FE34C3BBD9B}"/>
                </a:ext>
              </a:extLst>
            </p:cNvPr>
            <p:cNvSpPr/>
            <p:nvPr/>
          </p:nvSpPr>
          <p:spPr>
            <a:xfrm>
              <a:off x="1398937" y="3807329"/>
              <a:ext cx="533310" cy="533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grpSp>
      <p:sp>
        <p:nvSpPr>
          <p:cNvPr id="18" name="제목 1">
            <a:extLst>
              <a:ext uri="{FF2B5EF4-FFF2-40B4-BE49-F238E27FC236}">
                <a16:creationId xmlns:a16="http://schemas.microsoft.com/office/drawing/2014/main" id="{5E56965E-2AF0-4C4E-BD51-2F1A75D8C256}"/>
              </a:ext>
            </a:extLst>
          </p:cNvPr>
          <p:cNvSpPr txBox="1">
            <a:spLocks/>
          </p:cNvSpPr>
          <p:nvPr/>
        </p:nvSpPr>
        <p:spPr>
          <a:xfrm>
            <a:off x="1514207" y="702734"/>
            <a:ext cx="6123721" cy="657583"/>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l"/>
            <a:r>
              <a:rPr lang="en-US" altLang="ko-KR" sz="2000" b="1" dirty="0">
                <a:solidFill>
                  <a:schemeClr val="accent4"/>
                </a:solidFill>
              </a:rPr>
              <a:t>- </a:t>
            </a:r>
            <a:r>
              <a:rPr lang="ko-KR" altLang="en-US" sz="2000" b="1" dirty="0">
                <a:solidFill>
                  <a:schemeClr val="accent4"/>
                </a:solidFill>
              </a:rPr>
              <a:t>선택한 품목들에 대한 구매건수 및 총액 변화추이</a:t>
            </a:r>
            <a:r>
              <a:rPr lang="en-US" altLang="ko-KR" sz="2000" b="1" dirty="0">
                <a:solidFill>
                  <a:schemeClr val="accent4"/>
                </a:solidFill>
              </a:rPr>
              <a:t>, </a:t>
            </a:r>
            <a:r>
              <a:rPr lang="ko-KR" altLang="en-US" sz="2000" b="1" dirty="0">
                <a:solidFill>
                  <a:schemeClr val="accent4"/>
                </a:solidFill>
              </a:rPr>
              <a:t>증감률</a:t>
            </a:r>
            <a:r>
              <a:rPr lang="en-US" altLang="ko-KR" sz="2000" b="1" dirty="0">
                <a:solidFill>
                  <a:schemeClr val="accent4"/>
                </a:solidFill>
              </a:rPr>
              <a:t>, </a:t>
            </a:r>
            <a:r>
              <a:rPr lang="ko-KR" altLang="en-US" sz="2000" b="1" dirty="0">
                <a:solidFill>
                  <a:schemeClr val="accent4"/>
                </a:solidFill>
              </a:rPr>
              <a:t>성장률 시각화 </a:t>
            </a:r>
            <a:r>
              <a:rPr lang="en-US" altLang="ko-KR" sz="2000" b="1" dirty="0">
                <a:solidFill>
                  <a:schemeClr val="accent4"/>
                </a:solidFill>
              </a:rPr>
              <a:t>- </a:t>
            </a:r>
            <a:r>
              <a:rPr lang="ko-KR" altLang="en-US" sz="2000" b="1" dirty="0" err="1">
                <a:solidFill>
                  <a:schemeClr val="accent4"/>
                </a:solidFill>
              </a:rPr>
              <a:t>레져용품</a:t>
            </a:r>
            <a:endParaRPr lang="ko-KR" altLang="en-US" sz="2000" b="1" dirty="0">
              <a:solidFill>
                <a:schemeClr val="accent4"/>
              </a:solidFill>
            </a:endParaRPr>
          </a:p>
        </p:txBody>
      </p:sp>
      <p:sp>
        <p:nvSpPr>
          <p:cNvPr id="19" name="TextBox 18">
            <a:extLst>
              <a:ext uri="{FF2B5EF4-FFF2-40B4-BE49-F238E27FC236}">
                <a16:creationId xmlns:a16="http://schemas.microsoft.com/office/drawing/2014/main" id="{9D3762EA-40AD-4CA0-84AD-F666E019374B}"/>
              </a:ext>
            </a:extLst>
          </p:cNvPr>
          <p:cNvSpPr txBox="1"/>
          <p:nvPr/>
        </p:nvSpPr>
        <p:spPr>
          <a:xfrm>
            <a:off x="4838951" y="115117"/>
            <a:ext cx="4204945" cy="338554"/>
          </a:xfrm>
          <a:prstGeom prst="rect">
            <a:avLst/>
          </a:prstGeom>
          <a:noFill/>
        </p:spPr>
        <p:txBody>
          <a:bodyPr wrap="square" rtlCol="0">
            <a:spAutoFit/>
          </a:bodyPr>
          <a:lstStyle/>
          <a:p>
            <a:pPr algn="r"/>
            <a:r>
              <a:rPr lang="ko-KR" altLang="en-US" sz="1600" b="1" dirty="0">
                <a:solidFill>
                  <a:schemeClr val="tx1">
                    <a:lumMod val="50000"/>
                    <a:lumOff val="50000"/>
                  </a:schemeClr>
                </a:solidFill>
              </a:rPr>
              <a:t>탐색적분석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가설설정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가설확인 </a:t>
            </a:r>
            <a:r>
              <a:rPr lang="en-US" altLang="ko-KR" sz="1600" dirty="0">
                <a:solidFill>
                  <a:schemeClr val="tx1">
                    <a:lumMod val="50000"/>
                    <a:lumOff val="50000"/>
                  </a:schemeClr>
                </a:solidFill>
              </a:rPr>
              <a:t>/ </a:t>
            </a:r>
            <a:r>
              <a:rPr lang="ko-KR" altLang="en-US" sz="1600" dirty="0">
                <a:solidFill>
                  <a:schemeClr val="tx1">
                    <a:lumMod val="50000"/>
                    <a:lumOff val="50000"/>
                  </a:schemeClr>
                </a:solidFill>
              </a:rPr>
              <a:t>결론</a:t>
            </a:r>
          </a:p>
        </p:txBody>
      </p:sp>
      <p:sp>
        <p:nvSpPr>
          <p:cNvPr id="20" name="TextBox 19">
            <a:extLst>
              <a:ext uri="{FF2B5EF4-FFF2-40B4-BE49-F238E27FC236}">
                <a16:creationId xmlns:a16="http://schemas.microsoft.com/office/drawing/2014/main" id="{032391B9-2FE0-43D6-8182-4F60770CB245}"/>
              </a:ext>
            </a:extLst>
          </p:cNvPr>
          <p:cNvSpPr txBox="1"/>
          <p:nvPr/>
        </p:nvSpPr>
        <p:spPr>
          <a:xfrm>
            <a:off x="8098309" y="1187136"/>
            <a:ext cx="1108421" cy="353943"/>
          </a:xfrm>
          <a:prstGeom prst="rect">
            <a:avLst/>
          </a:prstGeom>
          <a:noFill/>
        </p:spPr>
        <p:txBody>
          <a:bodyPr wrap="square" rtlCol="0">
            <a:spAutoFit/>
          </a:bodyPr>
          <a:lstStyle/>
          <a:p>
            <a:pPr algn="r"/>
            <a:r>
              <a:rPr lang="en-US" altLang="ko-KR" sz="1700" b="1" dirty="0">
                <a:solidFill>
                  <a:schemeClr val="bg1">
                    <a:lumMod val="75000"/>
                  </a:schemeClr>
                </a:solidFill>
              </a:rPr>
              <a:t>card.csv</a:t>
            </a:r>
          </a:p>
        </p:txBody>
      </p:sp>
    </p:spTree>
    <p:extLst>
      <p:ext uri="{BB962C8B-B14F-4D97-AF65-F5344CB8AC3E}">
        <p14:creationId xmlns:p14="http://schemas.microsoft.com/office/powerpoint/2010/main" val="961633118"/>
      </p:ext>
    </p:extLst>
  </p:cSld>
  <p:clrMapOvr>
    <a:masterClrMapping/>
  </p:clrMapOvr>
</p:sld>
</file>

<file path=ppt/theme/theme1.xml><?xml version="1.0" encoding="utf-8"?>
<a:theme xmlns:a="http://schemas.openxmlformats.org/drawingml/2006/main" name="New_Simple01">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TM10237555[[fn=심플 테마]]</Template>
  <TotalTime>1579</TotalTime>
  <Words>1432</Words>
  <Application>Microsoft Office PowerPoint</Application>
  <PresentationFormat>화면 슬라이드 쇼(4:3)</PresentationFormat>
  <Paragraphs>216</Paragraphs>
  <Slides>25</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25</vt:i4>
      </vt:variant>
    </vt:vector>
  </HeadingPairs>
  <TitlesOfParts>
    <vt:vector size="32" baseType="lpstr">
      <vt:lpstr>맑은 고딕</vt:lpstr>
      <vt:lpstr>맑은 고딕</vt:lpstr>
      <vt:lpstr>Aldhabi</vt:lpstr>
      <vt:lpstr>Arial</vt:lpstr>
      <vt:lpstr>Tw Cen MT</vt:lpstr>
      <vt:lpstr>Wingdings 3</vt:lpstr>
      <vt:lpstr>New_Simple01</vt:lpstr>
      <vt:lpstr>새벽에서 황혼까지 데이터 분석을 해보자</vt:lpstr>
      <vt:lpstr>PowerPoint 프레젠테이션</vt:lpstr>
      <vt:lpstr>- 분석환경 및 사용 데이터셋</vt:lpstr>
      <vt:lpstr>PowerPoint 프레젠테이션</vt:lpstr>
      <vt:lpstr>PowerPoint 프레젠테이션</vt:lpstr>
      <vt:lpstr>- 250개의 품목 군집화 후 증감률 확인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가설 설정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yebi1</dc:creator>
  <cp:lastModifiedBy>최 병철</cp:lastModifiedBy>
  <cp:revision>76</cp:revision>
  <dcterms:created xsi:type="dcterms:W3CDTF">2016-01-11T04:43:00Z</dcterms:created>
  <dcterms:modified xsi:type="dcterms:W3CDTF">2020-07-31T08:35:05Z</dcterms:modified>
</cp:coreProperties>
</file>