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AB714-A75A-4E79-AAD0-9D507CC90190}" v="411" dt="2020-02-19T01:55:5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병철" userId="2b3a81acf9ab69e4" providerId="LiveId" clId="{E67AB714-A75A-4E79-AAD0-9D507CC90190}"/>
    <pc:docChg chg="undo custSel addSld modSld">
      <pc:chgData name="최 병철" userId="2b3a81acf9ab69e4" providerId="LiveId" clId="{E67AB714-A75A-4E79-AAD0-9D507CC90190}" dt="2020-02-19T01:58:36.044" v="6068" actId="14100"/>
      <pc:docMkLst>
        <pc:docMk/>
      </pc:docMkLst>
      <pc:sldChg chg="modSp mod">
        <pc:chgData name="최 병철" userId="2b3a81acf9ab69e4" providerId="LiveId" clId="{E67AB714-A75A-4E79-AAD0-9D507CC90190}" dt="2020-02-18T15:21:02.358" v="2877" actId="14100"/>
        <pc:sldMkLst>
          <pc:docMk/>
          <pc:sldMk cId="2314775614" sldId="256"/>
        </pc:sldMkLst>
        <pc:spChg chg="mod">
          <ac:chgData name="최 병철" userId="2b3a81acf9ab69e4" providerId="LiveId" clId="{E67AB714-A75A-4E79-AAD0-9D507CC90190}" dt="2020-02-18T15:21:02.358" v="2877" actId="14100"/>
          <ac:spMkLst>
            <pc:docMk/>
            <pc:sldMk cId="2314775614" sldId="256"/>
            <ac:spMk id="6" creationId="{5E636B83-C550-4CD4-BB4B-9226F235267B}"/>
          </ac:spMkLst>
        </pc:spChg>
      </pc:sldChg>
      <pc:sldChg chg="addSp delSp modSp mod">
        <pc:chgData name="최 병철" userId="2b3a81acf9ab69e4" providerId="LiveId" clId="{E67AB714-A75A-4E79-AAD0-9D507CC90190}" dt="2020-02-19T01:58:36.044" v="6068" actId="14100"/>
        <pc:sldMkLst>
          <pc:docMk/>
          <pc:sldMk cId="266197035" sldId="260"/>
        </pc:sldMkLst>
        <pc:spChg chg="add del mod">
          <ac:chgData name="최 병철" userId="2b3a81acf9ab69e4" providerId="LiveId" clId="{E67AB714-A75A-4E79-AAD0-9D507CC90190}" dt="2020-02-18T14:40:25.752" v="25"/>
          <ac:spMkLst>
            <pc:docMk/>
            <pc:sldMk cId="266197035" sldId="260"/>
            <ac:spMk id="2" creationId="{CD29EF7F-C4EC-41CB-896C-AB408EAED652}"/>
          </ac:spMkLst>
        </pc:spChg>
        <pc:spChg chg="add del mod">
          <ac:chgData name="최 병철" userId="2b3a81acf9ab69e4" providerId="LiveId" clId="{E67AB714-A75A-4E79-AAD0-9D507CC90190}" dt="2020-02-18T14:43:39.584" v="176"/>
          <ac:spMkLst>
            <pc:docMk/>
            <pc:sldMk cId="266197035" sldId="260"/>
            <ac:spMk id="3" creationId="{CF88E654-E1CF-470C-A51B-9093E7732207}"/>
          </ac:spMkLst>
        </pc:spChg>
        <pc:spChg chg="mod">
          <ac:chgData name="최 병철" userId="2b3a81acf9ab69e4" providerId="LiveId" clId="{E67AB714-A75A-4E79-AAD0-9D507CC90190}" dt="2020-02-18T14:44:36.016" v="228" actId="20577"/>
          <ac:spMkLst>
            <pc:docMk/>
            <pc:sldMk cId="266197035" sldId="260"/>
            <ac:spMk id="4" creationId="{D94A7707-7FAF-4DAA-B658-3BF1502ED666}"/>
          </ac:spMkLst>
        </pc:spChg>
        <pc:spChg chg="add del mod ord">
          <ac:chgData name="최 병철" userId="2b3a81acf9ab69e4" providerId="LiveId" clId="{E67AB714-A75A-4E79-AAD0-9D507CC90190}" dt="2020-02-18T14:43:52.568" v="179" actId="478"/>
          <ac:spMkLst>
            <pc:docMk/>
            <pc:sldMk cId="266197035" sldId="260"/>
            <ac:spMk id="5" creationId="{DC09A1FB-BBCC-4311-A3BC-8C41A1667708}"/>
          </ac:spMkLst>
        </pc:spChg>
        <pc:spChg chg="add mod">
          <ac:chgData name="최 병철" userId="2b3a81acf9ab69e4" providerId="LiveId" clId="{E67AB714-A75A-4E79-AAD0-9D507CC90190}" dt="2020-02-19T01:55:58.223" v="6067" actId="14100"/>
          <ac:spMkLst>
            <pc:docMk/>
            <pc:sldMk cId="266197035" sldId="260"/>
            <ac:spMk id="6" creationId="{E5593456-F49A-4910-90BD-8B9AF4242DDC}"/>
          </ac:spMkLst>
        </pc:spChg>
        <pc:spChg chg="add del mod">
          <ac:chgData name="최 병철" userId="2b3a81acf9ab69e4" providerId="LiveId" clId="{E67AB714-A75A-4E79-AAD0-9D507CC90190}" dt="2020-02-18T14:56:00.329" v="909"/>
          <ac:spMkLst>
            <pc:docMk/>
            <pc:sldMk cId="266197035" sldId="260"/>
            <ac:spMk id="7" creationId="{61911DBA-BBFF-475E-A883-F8A8E7F1A4F5}"/>
          </ac:spMkLst>
        </pc:spChg>
        <pc:spChg chg="add mod">
          <ac:chgData name="최 병철" userId="2b3a81acf9ab69e4" providerId="LiveId" clId="{E67AB714-A75A-4E79-AAD0-9D507CC90190}" dt="2020-02-19T01:58:36.044" v="6068" actId="14100"/>
          <ac:spMkLst>
            <pc:docMk/>
            <pc:sldMk cId="266197035" sldId="260"/>
            <ac:spMk id="8" creationId="{59CAC99C-BF7B-43C2-94D9-604FC64E9F9F}"/>
          </ac:spMkLst>
        </pc:spChg>
        <pc:spChg chg="add mod">
          <ac:chgData name="최 병철" userId="2b3a81acf9ab69e4" providerId="LiveId" clId="{E67AB714-A75A-4E79-AAD0-9D507CC90190}" dt="2020-02-18T15:16:24.398" v="2677" actId="6549"/>
          <ac:spMkLst>
            <pc:docMk/>
            <pc:sldMk cId="266197035" sldId="260"/>
            <ac:spMk id="9" creationId="{1CB948F7-AF48-4A73-864C-C47784AC2D23}"/>
          </ac:spMkLst>
        </pc:spChg>
      </pc:sldChg>
      <pc:sldChg chg="addSp delSp modSp add mod">
        <pc:chgData name="최 병철" userId="2b3a81acf9ab69e4" providerId="LiveId" clId="{E67AB714-A75A-4E79-AAD0-9D507CC90190}" dt="2020-02-18T15:31:23.647" v="4024" actId="20577"/>
        <pc:sldMkLst>
          <pc:docMk/>
          <pc:sldMk cId="3927241152" sldId="261"/>
        </pc:sldMkLst>
        <pc:spChg chg="mod">
          <ac:chgData name="최 병철" userId="2b3a81acf9ab69e4" providerId="LiveId" clId="{E67AB714-A75A-4E79-AAD0-9D507CC90190}" dt="2020-02-18T15:17:38.789" v="2732" actId="5793"/>
          <ac:spMkLst>
            <pc:docMk/>
            <pc:sldMk cId="3927241152" sldId="261"/>
            <ac:spMk id="4" creationId="{D94A7707-7FAF-4DAA-B658-3BF1502ED666}"/>
          </ac:spMkLst>
        </pc:spChg>
        <pc:spChg chg="del mod">
          <ac:chgData name="최 병철" userId="2b3a81acf9ab69e4" providerId="LiveId" clId="{E67AB714-A75A-4E79-AAD0-9D507CC90190}" dt="2020-02-18T15:19:28.754" v="2734" actId="478"/>
          <ac:spMkLst>
            <pc:docMk/>
            <pc:sldMk cId="3927241152" sldId="261"/>
            <ac:spMk id="6" creationId="{E5593456-F49A-4910-90BD-8B9AF4242DDC}"/>
          </ac:spMkLst>
        </pc:spChg>
        <pc:spChg chg="add mod">
          <ac:chgData name="최 병철" userId="2b3a81acf9ab69e4" providerId="LiveId" clId="{E67AB714-A75A-4E79-AAD0-9D507CC90190}" dt="2020-02-18T15:31:23.647" v="4024" actId="20577"/>
          <ac:spMkLst>
            <pc:docMk/>
            <pc:sldMk cId="3927241152" sldId="261"/>
            <ac:spMk id="7" creationId="{40B15C81-1033-407A-98C0-EB1B71DD9CD7}"/>
          </ac:spMkLst>
        </pc:spChg>
        <pc:spChg chg="del">
          <ac:chgData name="최 병철" userId="2b3a81acf9ab69e4" providerId="LiveId" clId="{E67AB714-A75A-4E79-AAD0-9D507CC90190}" dt="2020-02-18T15:19:30.990" v="2735" actId="478"/>
          <ac:spMkLst>
            <pc:docMk/>
            <pc:sldMk cId="3927241152" sldId="261"/>
            <ac:spMk id="8" creationId="{59CAC99C-BF7B-43C2-94D9-604FC64E9F9F}"/>
          </ac:spMkLst>
        </pc:spChg>
        <pc:spChg chg="mod">
          <ac:chgData name="최 병철" userId="2b3a81acf9ab69e4" providerId="LiveId" clId="{E67AB714-A75A-4E79-AAD0-9D507CC90190}" dt="2020-02-18T15:29:22.345" v="3849"/>
          <ac:spMkLst>
            <pc:docMk/>
            <pc:sldMk cId="3927241152" sldId="261"/>
            <ac:spMk id="9" creationId="{1CB948F7-AF48-4A73-864C-C47784AC2D23}"/>
          </ac:spMkLst>
        </pc:spChg>
      </pc:sldChg>
      <pc:sldChg chg="addSp delSp modSp add mod">
        <pc:chgData name="최 병철" userId="2b3a81acf9ab69e4" providerId="LiveId" clId="{E67AB714-A75A-4E79-AAD0-9D507CC90190}" dt="2020-02-18T15:52:33.246" v="5946"/>
        <pc:sldMkLst>
          <pc:docMk/>
          <pc:sldMk cId="2982710987" sldId="262"/>
        </pc:sldMkLst>
        <pc:spChg chg="mod">
          <ac:chgData name="최 병철" userId="2b3a81acf9ab69e4" providerId="LiveId" clId="{E67AB714-A75A-4E79-AAD0-9D507CC90190}" dt="2020-02-18T15:34:38.646" v="4086"/>
          <ac:spMkLst>
            <pc:docMk/>
            <pc:sldMk cId="2982710987" sldId="262"/>
            <ac:spMk id="4" creationId="{D94A7707-7FAF-4DAA-B658-3BF1502ED666}"/>
          </ac:spMkLst>
        </pc:spChg>
        <pc:spChg chg="add mod">
          <ac:chgData name="최 병철" userId="2b3a81acf9ab69e4" providerId="LiveId" clId="{E67AB714-A75A-4E79-AAD0-9D507CC90190}" dt="2020-02-18T15:52:33.246" v="5946"/>
          <ac:spMkLst>
            <pc:docMk/>
            <pc:sldMk cId="2982710987" sldId="262"/>
            <ac:spMk id="5" creationId="{9102E42E-AEB7-46ED-B632-88400BB74F99}"/>
          </ac:spMkLst>
        </pc:spChg>
        <pc:spChg chg="del">
          <ac:chgData name="최 병철" userId="2b3a81acf9ab69e4" providerId="LiveId" clId="{E67AB714-A75A-4E79-AAD0-9D507CC90190}" dt="2020-02-18T15:34:42.095" v="4088" actId="478"/>
          <ac:spMkLst>
            <pc:docMk/>
            <pc:sldMk cId="2982710987" sldId="262"/>
            <ac:spMk id="7" creationId="{40B15C81-1033-407A-98C0-EB1B71DD9CD7}"/>
          </ac:spMkLst>
        </pc:spChg>
        <pc:spChg chg="mod">
          <ac:chgData name="최 병철" userId="2b3a81acf9ab69e4" providerId="LiveId" clId="{E67AB714-A75A-4E79-AAD0-9D507CC90190}" dt="2020-02-18T15:46:41.533" v="5317"/>
          <ac:spMkLst>
            <pc:docMk/>
            <pc:sldMk cId="2982710987" sldId="262"/>
            <ac:spMk id="9" creationId="{1CB948F7-AF48-4A73-864C-C47784AC2D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9397E-2A68-44BB-8C08-B51991E7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2B9BB-F074-428F-AF49-352B1E98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67736-9F80-4C87-83F2-6845291F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30789-F244-4DE0-B6F8-3344B45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2FA2-96F8-4799-8207-6BF0F4D3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7AAA-6837-4ECE-BB5F-DD05E443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BFC8-C5FD-4569-8541-F01441B4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E5450-1C86-4477-BEE5-9E04B3B9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E8CF-11D3-4B7A-8A5F-CDA0CE3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C994C-8B4F-4D7D-A94D-FB2BDE90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43323-ED47-4095-994C-ECDFF85F2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AF29C-D426-4346-A43A-3E1A7B52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9BD4B-A108-4EB9-AB3F-E7CE73DF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900C7-E77F-4848-B55D-2A53F1C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900A6-AA3C-455C-B3E2-E28C2B89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7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27DE-964F-4A23-ABE0-8E96AB1F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5326-AD64-455B-8A5E-AB020D39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5FE26-5A2A-44CA-993F-B2EBF5F1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82FD-325A-4552-A40A-B2EDC8E9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765B-524F-4E83-B4A8-8309CFB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59FB-9FE4-466F-9743-4959B11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1AF04-CF00-4759-A31E-D4D907B0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84F43-800A-43FF-88B0-A26BFE15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9592A-02E6-4538-8ADA-E5BA9392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5D495-EF21-459C-8FA8-F39CBCB9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4AC2-CB36-4C2D-9B37-FC1C99B9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BE634-B51D-4C9F-AA72-0AE292E55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34426-4E96-44F0-B8C9-687677B8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FBF0D-C60A-4E7C-8BB0-17CBB6A3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B1515-2BEF-413C-B02A-E631D9EB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A3E22-9B96-4EBA-A77C-3CA566CC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9DB8F-2C4C-4A51-BB3A-8098740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632A8-73B7-4048-B26B-963764BF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29FB3-5860-43AD-B73E-0BBEA1ED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BE803-1331-4BF6-AB05-58D51AC9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BC750-A2A1-443A-BDC8-EA74A858C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DD21DB-32AD-4D52-BB02-CC32114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9EEC7-4578-4E51-9F41-76FDB728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91F5DC-24A2-443E-997B-06DF105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81E3-94B2-43AE-9371-F717F704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2B2D3-6FC0-45CB-B566-77D21B0E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B1CC02-5BA8-4FA7-A153-AF9DE93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E5E24-2CDC-43BC-BD5F-FC1662E6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CBA41-DA74-48B1-839B-7D09821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86C59-81AD-4EE7-A052-51F2ABA7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772BA-CF4D-4CD9-9DFC-09274A58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65CC-8898-4D41-8121-8D5D8EC1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78E86-09D8-468C-A0BC-BEBA08E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B2845-B423-415F-83C1-AF702D18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902A3-0843-405A-A184-E691B5A8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ADE25-D7F6-4072-B782-4826ABF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CDE87-47B9-4804-BF1A-D75F299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AFF8-F70D-49AE-80D1-9BDC03AC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D0BB3-1520-4E9A-8525-562EC2C0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75906-3D2B-4A28-9BF5-64A7F11E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47B41-6561-47C3-9162-1D355B1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BADA5-24CA-4934-B511-86058398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9E8DF-3875-4DB6-B810-A8777A62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E4BA0-1598-44A9-A057-2CB35207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18F32-0D84-455E-A295-9F277F4F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94D5-7283-4372-9188-A8C44A41C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7157-535D-432C-9051-7153B3DE355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752EC-1F68-493F-B2EC-73AE2673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3E8E0-A810-43DD-8997-9D7481951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B513-6D16-4131-BA57-961034F23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DE5FE-DA0B-413C-8C27-C5016A0CABD0}"/>
              </a:ext>
            </a:extLst>
          </p:cNvPr>
          <p:cNvSpPr txBox="1"/>
          <p:nvPr/>
        </p:nvSpPr>
        <p:spPr>
          <a:xfrm>
            <a:off x="7498473" y="4060614"/>
            <a:ext cx="3582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1</a:t>
            </a:r>
            <a:r>
              <a:rPr lang="ko-KR" altLang="en-US" sz="8800" dirty="0"/>
              <a:t>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24363-D297-41E3-AAE6-316FBAAEAF25}"/>
              </a:ext>
            </a:extLst>
          </p:cNvPr>
          <p:cNvSpPr txBox="1"/>
          <p:nvPr/>
        </p:nvSpPr>
        <p:spPr>
          <a:xfrm>
            <a:off x="6627303" y="5688079"/>
            <a:ext cx="53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최병철 </a:t>
            </a:r>
            <a:r>
              <a:rPr lang="ko-KR" altLang="en-US" sz="2800" dirty="0" err="1"/>
              <a:t>정용희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권재경</a:t>
            </a:r>
            <a:r>
              <a:rPr lang="ko-KR" altLang="en-US" sz="2800" dirty="0"/>
              <a:t> 박성훈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36B83-C550-4CD4-BB4B-9226F235267B}"/>
              </a:ext>
            </a:extLst>
          </p:cNvPr>
          <p:cNvSpPr txBox="1"/>
          <p:nvPr/>
        </p:nvSpPr>
        <p:spPr>
          <a:xfrm>
            <a:off x="571992" y="1043060"/>
            <a:ext cx="9701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미래카페상권을 예측하기 위한 카페상권</a:t>
            </a:r>
            <a:endParaRPr lang="en-US" altLang="ko-KR" sz="5400" dirty="0"/>
          </a:p>
          <a:p>
            <a:r>
              <a:rPr lang="ko-KR" altLang="en-US" sz="5400" dirty="0"/>
              <a:t>탐색적 분석</a:t>
            </a:r>
          </a:p>
        </p:txBody>
      </p:sp>
    </p:spTree>
    <p:extLst>
      <p:ext uri="{BB962C8B-B14F-4D97-AF65-F5344CB8AC3E}">
        <p14:creationId xmlns:p14="http://schemas.microsoft.com/office/powerpoint/2010/main" val="23147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A7707-7FAF-4DAA-B658-3BF1502ED6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목차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5306-440E-4ED9-9E63-97A62C305E9B}"/>
              </a:ext>
            </a:extLst>
          </p:cNvPr>
          <p:cNvSpPr txBox="1"/>
          <p:nvPr/>
        </p:nvSpPr>
        <p:spPr>
          <a:xfrm>
            <a:off x="6979769" y="622091"/>
            <a:ext cx="3015569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데이터 분석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분석용 데이터 준비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비즈니스 룰 확인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분석용 데이터 셋 준비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탐색적 데이터 준비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탐색적 데이터 분석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시각화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090CD-31B8-428E-8FD6-C524438CFA3F}"/>
              </a:ext>
            </a:extLst>
          </p:cNvPr>
          <p:cNvSpPr txBox="1"/>
          <p:nvPr/>
        </p:nvSpPr>
        <p:spPr>
          <a:xfrm>
            <a:off x="1604866" y="622091"/>
            <a:ext cx="3310522" cy="568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분석기획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비즈니스 이해 및 범위 설정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프로젝트 정의 및 계획 수립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분석 프로젝트 정의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프로젝트 수행 계획수립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프로젝트 위험계획 수립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분석 위험 식별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위험 대응 계획 수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데이터 준비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필요데이터 정의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정의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획득방안 수립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데이터 스토어 설계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정형 데이터 스토어 설계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비정형 데이터 스토어 설계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데이터 수집 및 정합성 점검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수집 및 저장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정합성 점검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024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A7707-7FAF-4DAA-B658-3BF1502ED666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분석기획</a:t>
            </a:r>
            <a:endParaRPr lang="en-US" altLang="ko-KR" sz="320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비즈니스 이해 및 범위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93456-F49A-4910-90BD-8B9AF4242DDC}"/>
              </a:ext>
            </a:extLst>
          </p:cNvPr>
          <p:cNvSpPr txBox="1"/>
          <p:nvPr/>
        </p:nvSpPr>
        <p:spPr>
          <a:xfrm>
            <a:off x="419878" y="1120676"/>
            <a:ext cx="70819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전국</a:t>
            </a:r>
            <a:r>
              <a:rPr lang="en-US" altLang="ko-KR" dirty="0"/>
              <a:t>]</a:t>
            </a:r>
          </a:p>
          <a:p>
            <a:r>
              <a:rPr lang="ko-KR" altLang="en-US" sz="1600" dirty="0"/>
              <a:t>특정시점으로부터 국내 카페 수 증가 체감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언제부터 급증하기 시작했는지 파악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카페수가 어떠한 추세로 증가했는지 파악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카페수가 다른 업종에 비해 비율이 </a:t>
            </a:r>
            <a:r>
              <a:rPr lang="ko-KR" altLang="en-US" sz="1600" dirty="0" err="1"/>
              <a:t>어느정도인지</a:t>
            </a:r>
            <a:r>
              <a:rPr lang="ko-KR" altLang="en-US" sz="1600" dirty="0"/>
              <a:t> 파악</a:t>
            </a:r>
            <a:endParaRPr lang="en-US" altLang="ko-KR" sz="1600" dirty="0"/>
          </a:p>
          <a:p>
            <a:r>
              <a:rPr lang="en-US" altLang="ko-KR" sz="1600" dirty="0"/>
              <a:t>		=&gt; </a:t>
            </a:r>
            <a:r>
              <a:rPr lang="ko-KR" altLang="en-US" sz="1600" dirty="0"/>
              <a:t>연도별 상관관계를 통해 지역별 상권이동 유무 파악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국내에서 </a:t>
            </a:r>
            <a:r>
              <a:rPr lang="ko-KR" altLang="en-US" sz="1600" dirty="0" err="1"/>
              <a:t>커피생두</a:t>
            </a:r>
            <a:r>
              <a:rPr lang="ko-KR" altLang="en-US" sz="1600" dirty="0"/>
              <a:t> 생산 </a:t>
            </a:r>
            <a:r>
              <a:rPr lang="en-US" altLang="ko-KR" sz="1600" dirty="0"/>
              <a:t>X =&gt; </a:t>
            </a:r>
            <a:r>
              <a:rPr lang="ko-KR" altLang="en-US" sz="1600" dirty="0" err="1"/>
              <a:t>생두</a:t>
            </a:r>
            <a:r>
              <a:rPr lang="ko-KR" altLang="en-US" sz="1600" dirty="0"/>
              <a:t> 수입 현황 파악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AC99C-BF7B-43C2-94D9-604FC64E9F9F}"/>
              </a:ext>
            </a:extLst>
          </p:cNvPr>
          <p:cNvSpPr txBox="1"/>
          <p:nvPr/>
        </p:nvSpPr>
        <p:spPr>
          <a:xfrm>
            <a:off x="419878" y="3515724"/>
            <a:ext cx="75671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부산</a:t>
            </a:r>
            <a:r>
              <a:rPr lang="en-US" altLang="ko-KR" dirty="0"/>
              <a:t>]</a:t>
            </a:r>
          </a:p>
          <a:p>
            <a:r>
              <a:rPr lang="ko-KR" altLang="en-US" sz="1600" dirty="0"/>
              <a:t>특정시점으로부터 국내 카페 수 증가 체감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언제부터 급증하기 시작했는지 파악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=&gt; </a:t>
            </a:r>
            <a:r>
              <a:rPr lang="ko-KR" altLang="en-US" sz="1600" dirty="0"/>
              <a:t>특히</a:t>
            </a:r>
            <a:r>
              <a:rPr lang="en-US" altLang="ko-KR" sz="1600" dirty="0"/>
              <a:t>, </a:t>
            </a:r>
            <a:r>
              <a:rPr lang="ko-KR" altLang="en-US" sz="1600" dirty="0"/>
              <a:t>서울과 비교했을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시점의 차이가 두드러지는지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카페수가 어떠한 추세로 증가했는지 파악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단위면적 안에 카페 수가 얼마나 증가했는지 파악</a:t>
            </a:r>
            <a:endParaRPr lang="en-US" altLang="ko-KR" sz="1600" dirty="0"/>
          </a:p>
          <a:p>
            <a:r>
              <a:rPr lang="ko-KR" altLang="en-US" sz="1600" dirty="0"/>
              <a:t>카페 개점과 폐점 회전율이 매우 빠름을 체감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카페 개점 속도와 카페 폐점 속도를 확인하고 카페 알짜 </a:t>
            </a:r>
            <a:r>
              <a:rPr lang="ko-KR" altLang="en-US" sz="1600" dirty="0" err="1"/>
              <a:t>증가량을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r>
              <a:rPr lang="ko-KR" altLang="en-US" sz="1600" dirty="0"/>
              <a:t>강한 카페상권과 약한 카페상권 존재</a:t>
            </a:r>
            <a:endParaRPr lang="en-US" altLang="ko-KR" sz="1600" dirty="0"/>
          </a:p>
          <a:p>
            <a:r>
              <a:rPr lang="en-US" altLang="ko-KR" sz="1600" dirty="0"/>
              <a:t>	=&gt; </a:t>
            </a:r>
            <a:r>
              <a:rPr lang="ko-KR" altLang="en-US" sz="1600" dirty="0"/>
              <a:t>개점하는 카페와 폐점하는 카페의 </a:t>
            </a:r>
            <a:r>
              <a:rPr lang="ko-KR" altLang="en-US" sz="1600" dirty="0" err="1"/>
              <a:t>구군별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동면별</a:t>
            </a:r>
            <a:r>
              <a:rPr lang="ko-KR" altLang="en-US" sz="1600" dirty="0"/>
              <a:t> 수를 파악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948F7-AF48-4A73-864C-C47784AC2D23}"/>
              </a:ext>
            </a:extLst>
          </p:cNvPr>
          <p:cNvSpPr txBox="1"/>
          <p:nvPr/>
        </p:nvSpPr>
        <p:spPr>
          <a:xfrm>
            <a:off x="7987004" y="2248678"/>
            <a:ext cx="3974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범위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탐색적 분석을 목표범위로 설정</a:t>
            </a:r>
            <a:endParaRPr lang="en-US" altLang="ko-KR" dirty="0"/>
          </a:p>
          <a:p>
            <a:r>
              <a:rPr lang="ko-KR" altLang="en-US" dirty="0"/>
              <a:t>신규카페창업을 하기 전</a:t>
            </a:r>
            <a:r>
              <a:rPr lang="en-US" altLang="ko-KR" dirty="0"/>
              <a:t>, </a:t>
            </a:r>
            <a:r>
              <a:rPr lang="ko-KR" altLang="en-US" dirty="0"/>
              <a:t>카페상권을 기초통계분석도구를 이용하여 기초통계분석을 하고 배경지식을 이용하여 카페상권현황에 대해 인사이트를 얻어내는 것을 목표로 한다</a:t>
            </a:r>
          </a:p>
        </p:txBody>
      </p:sp>
    </p:spTree>
    <p:extLst>
      <p:ext uri="{BB962C8B-B14F-4D97-AF65-F5344CB8AC3E}">
        <p14:creationId xmlns:p14="http://schemas.microsoft.com/office/powerpoint/2010/main" val="26619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A7707-7FAF-4DAA-B658-3BF1502ED666}"/>
              </a:ext>
            </a:extLst>
          </p:cNvPr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분석기획</a:t>
            </a:r>
            <a:endParaRPr lang="en-US" altLang="ko-KR" sz="3200" dirty="0"/>
          </a:p>
          <a:p>
            <a:pPr marL="971550" lvl="1" indent="-514350">
              <a:buFont typeface="+mj-ea"/>
              <a:buAutoNum type="circleNumDbPlain" startAt="2"/>
            </a:pPr>
            <a:r>
              <a:rPr lang="ko-KR" altLang="en-US" dirty="0"/>
              <a:t>프로젝트 정의 및 계획 수립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948F7-AF48-4A73-864C-C47784AC2D23}"/>
              </a:ext>
            </a:extLst>
          </p:cNvPr>
          <p:cNvSpPr txBox="1"/>
          <p:nvPr/>
        </p:nvSpPr>
        <p:spPr>
          <a:xfrm>
            <a:off x="345233" y="1156997"/>
            <a:ext cx="855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정의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이용하여 미래 상권을 예측하기 위해 탐색적으로 데이터를 분석하여 상권예측에 필요한 변수들을 도출해 낸다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5C81-1033-407A-98C0-EB1B71DD9CD7}"/>
              </a:ext>
            </a:extLst>
          </p:cNvPr>
          <p:cNvSpPr txBox="1"/>
          <p:nvPr/>
        </p:nvSpPr>
        <p:spPr>
          <a:xfrm>
            <a:off x="345233" y="2761863"/>
            <a:ext cx="855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수행 계획서 및 </a:t>
            </a:r>
            <a:r>
              <a:rPr lang="en-US" altLang="ko-KR" dirty="0"/>
              <a:t>WBS]</a:t>
            </a:r>
          </a:p>
          <a:p>
            <a:r>
              <a:rPr lang="en-US" altLang="ko-KR" dirty="0"/>
              <a:t>Jira, Trello, </a:t>
            </a:r>
            <a:r>
              <a:rPr lang="ko-KR" altLang="en-US" dirty="0"/>
              <a:t>및 </a:t>
            </a:r>
            <a:r>
              <a:rPr lang="en-US" altLang="ko-KR" dirty="0"/>
              <a:t>Bitbucket</a:t>
            </a:r>
            <a:r>
              <a:rPr lang="ko-KR" altLang="en-US" dirty="0"/>
              <a:t>을 이용 하여 프로젝트 수행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2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A7707-7FAF-4DAA-B658-3BF1502ED666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분석기획</a:t>
            </a:r>
            <a:endParaRPr lang="en-US" altLang="ko-KR" sz="3200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dirty="0"/>
              <a:t>프로젝트 위험 계획 수립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948F7-AF48-4A73-864C-C47784AC2D23}"/>
              </a:ext>
            </a:extLst>
          </p:cNvPr>
          <p:cNvSpPr txBox="1"/>
          <p:nvPr/>
        </p:nvSpPr>
        <p:spPr>
          <a:xfrm>
            <a:off x="345233" y="1166328"/>
            <a:ext cx="1156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식별된 위험 목록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시간에 따른 추세를 </a:t>
            </a:r>
            <a:r>
              <a:rPr lang="ko-KR" altLang="en-US" dirty="0" err="1"/>
              <a:t>분석해야하기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충분한 시간 범위 데이터가 필요하다</a:t>
            </a:r>
            <a:endParaRPr lang="en-US" altLang="ko-KR" dirty="0"/>
          </a:p>
          <a:p>
            <a:r>
              <a:rPr lang="ko-KR" altLang="en-US" dirty="0"/>
              <a:t>여러가지 통계지표를 계산하기 위해 인구</a:t>
            </a:r>
            <a:r>
              <a:rPr lang="en-US" altLang="ko-KR" dirty="0"/>
              <a:t>, </a:t>
            </a:r>
            <a:r>
              <a:rPr lang="ko-KR" altLang="en-US" dirty="0" err="1"/>
              <a:t>땅면적</a:t>
            </a:r>
            <a:r>
              <a:rPr lang="en-US" altLang="ko-KR" dirty="0"/>
              <a:t>,</a:t>
            </a:r>
            <a:r>
              <a:rPr lang="ko-KR" altLang="en-US" dirty="0"/>
              <a:t> 행정구역 데이터가 필요하다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인구조사는 </a:t>
            </a:r>
            <a:r>
              <a:rPr lang="en-US" altLang="ko-KR" dirty="0"/>
              <a:t>5</a:t>
            </a:r>
            <a:r>
              <a:rPr lang="ko-KR" altLang="en-US" dirty="0"/>
              <a:t>년에 한번 진행</a:t>
            </a:r>
            <a:r>
              <a:rPr lang="en-US" altLang="ko-KR" dirty="0"/>
              <a:t>. </a:t>
            </a:r>
            <a:r>
              <a:rPr lang="ko-KR" altLang="en-US" dirty="0"/>
              <a:t>최신 데이터의 시점이 중요하다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 err="1"/>
              <a:t>땅면적</a:t>
            </a:r>
            <a:r>
              <a:rPr lang="en-US" altLang="ko-KR" dirty="0"/>
              <a:t>, </a:t>
            </a:r>
            <a:r>
              <a:rPr lang="ko-KR" altLang="en-US" dirty="0"/>
              <a:t>행정구역은 시간에 따른 데이터 최신화가 이루어지므로 데이터 정합성 문제 존재</a:t>
            </a:r>
            <a:endParaRPr lang="en-US" altLang="ko-KR" dirty="0"/>
          </a:p>
          <a:p>
            <a:r>
              <a:rPr lang="ko-KR" altLang="en-US" dirty="0"/>
              <a:t>프로젝트 기간이 비교적 짧기 때문에</a:t>
            </a:r>
            <a:r>
              <a:rPr lang="en-US" altLang="ko-KR" dirty="0"/>
              <a:t>, </a:t>
            </a:r>
            <a:r>
              <a:rPr lang="ko-KR" altLang="en-US" dirty="0"/>
              <a:t>인사이트가 숨어있음에도 불구하고 얻지못하는 결과도 발생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2E42E-AEB7-46ED-B632-88400BB74F99}"/>
              </a:ext>
            </a:extLst>
          </p:cNvPr>
          <p:cNvSpPr txBox="1"/>
          <p:nvPr/>
        </p:nvSpPr>
        <p:spPr>
          <a:xfrm>
            <a:off x="345233" y="3657602"/>
            <a:ext cx="1156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위험 관리 계획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데이터 소스를 다양한 원천으로부터 획득</a:t>
            </a:r>
            <a:endParaRPr lang="en-US" altLang="ko-KR" dirty="0"/>
          </a:p>
          <a:p>
            <a:r>
              <a:rPr lang="ko-KR" altLang="en-US" dirty="0"/>
              <a:t>기준 년도가 다른 데이터가 있더라도 인구와</a:t>
            </a:r>
            <a:r>
              <a:rPr lang="en-US" altLang="ko-KR" dirty="0"/>
              <a:t>, </a:t>
            </a:r>
            <a:r>
              <a:rPr lang="ko-KR" altLang="en-US" dirty="0" err="1"/>
              <a:t>땅면적</a:t>
            </a:r>
            <a:r>
              <a:rPr lang="en-US" altLang="ko-KR" dirty="0"/>
              <a:t>, </a:t>
            </a:r>
            <a:r>
              <a:rPr lang="ko-KR" altLang="en-US" dirty="0"/>
              <a:t>행정구역의 연도별 데이터 변화량은 적다고 가정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그대로 사용한다</a:t>
            </a:r>
            <a:endParaRPr lang="en-US" altLang="ko-KR" dirty="0"/>
          </a:p>
          <a:p>
            <a:r>
              <a:rPr lang="ko-KR" altLang="en-US" dirty="0"/>
              <a:t>프로젝트 기간 이후에도 추가로 데이터를 분석할 수 있도록 데이터 스토어 및 </a:t>
            </a:r>
            <a:r>
              <a:rPr lang="ko-KR" altLang="en-US" dirty="0" err="1"/>
              <a:t>웨어하우스를</a:t>
            </a:r>
            <a:r>
              <a:rPr lang="ko-KR" altLang="en-US" dirty="0"/>
              <a:t> 체계적으로 만든다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71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2CF56-AD94-4A85-A4E3-5C61053CB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07F4AE-9F8E-4E0B-8A42-A8546668B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1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72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414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병철</dc:creator>
  <cp:lastModifiedBy>최 병철</cp:lastModifiedBy>
  <cp:revision>3</cp:revision>
  <dcterms:created xsi:type="dcterms:W3CDTF">2020-02-18T14:17:43Z</dcterms:created>
  <dcterms:modified xsi:type="dcterms:W3CDTF">2020-02-19T01:58:46Z</dcterms:modified>
</cp:coreProperties>
</file>